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4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50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D349F-7B81-7C55-09DF-3C20E48A8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B2E6DE-B94E-74DA-FEAD-DD233ACB2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AFFC44-AFD6-500A-057B-FED4794D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50982D-C20C-FEE4-DA9F-DA3110857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435264-EF14-DA05-E702-EFB6CD64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934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8735B-F390-15B7-B3A8-BBE99691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BB1F45-A61F-6164-F5C7-C7881887E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6C2860-0C12-26AF-6B1B-B98E0E177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4B58CC-9CD2-562E-E917-BF28F64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01739C-CA12-2BE6-6B92-2FB6F4DA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0068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0F7768-2980-F7E6-A538-9C0FB684F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94B89C-5E6C-5394-91E1-FDE1AF4C8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8FA82-2E7A-5349-15FB-A1051D20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6ECC39-54D1-E13B-056A-56010A81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B6B25-BB96-FEF8-DF67-F4E7EE6E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0428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93DD5-7B05-CBFE-926E-A3F15C63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DE7D45-2D9E-6617-F309-880BDBB0A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45212-734A-4E74-8903-74DBF6FF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B627C8-5E63-D0E5-EFE8-2B6085F0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86B1F8-507B-BE8C-B003-E32A842D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533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18065-B09A-BC65-39FB-9EC8B69D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1571DD-3224-97E4-D549-277B77B80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11B737-8F6F-E4FD-5A74-69EE1B62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5B7306-C6AE-CED5-018E-CE80F668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F6D4B2-4215-7609-1A1F-9CC1945E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346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B3569-2131-0EB5-3CE2-B6E0B351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914070-9D92-6676-AA22-EB9902BA0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16D1DB-3C18-1EDF-2F1D-E9E9CB8A7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95443C-C32D-456F-2E50-CE30A4FC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ED7D50-141B-1130-7ED8-DA9E1A93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30534D-A1EF-9D74-9035-24C6759D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650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F51C4-E3FC-88C2-4914-59136EB2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5AD5B0-EE4F-75B4-3351-BB5FEE4B3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AD9801-7FAB-8AE3-1FC0-B445C6D0B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A5B133-9E70-08E4-ADBB-49D52F8BB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8FD24DC-1FFA-0D62-8BD8-AFDB1A297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1D0243B-2ECB-B96B-5232-08F356A0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16D4B6-DC40-4CD1-A23A-4113467A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556741-22DE-4894-4D84-EA2C8531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679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6E27A-983C-60EB-1345-10CF1A91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57117DD-4BF8-2AA7-F658-4D45594E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F5DCE1-585A-3540-106D-18D88C6E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A573A7-D1AE-5AD0-726F-27554046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64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BFA37E-CDC7-A863-0E2A-C2DB82AF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0B370C-321D-C22A-56C8-17C31F6B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36494D-C21F-EA63-E822-5444EF09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529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7079A-4A35-51C7-D3FF-08B79D198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4A0482-399D-DC7A-9AFA-EC8BDF0EE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991126-6E19-0579-3614-62E2B5331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A841E6-6D8C-5B3A-E196-5EEB66E4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F52626-9D06-9310-C1AF-FF5C6F80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B51295-F87A-D7AC-C4F7-ADD13FA6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0075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3F50A-9A24-7A8F-061E-0ECA573B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941196-47EE-AC62-8951-0D8719C64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20E3E9-9EB1-5410-287F-94EA77465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2323E1-3E7F-A572-F2EE-F194C464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EBD095-341E-7567-AF2B-781327AB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A10096-EC47-E39B-5A0B-B749864D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97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AD6ED-A70B-89DD-77C3-278D758A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D1AABF-3681-5637-521F-C93399DE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6E7A37-4D64-6E1B-66AA-9F37D9F99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532F-1CC0-4165-B760-9D7C57A6EAD7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B57D2-9EBB-C9CA-1552-039BB4A7A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48075C-EB3B-1C54-9BCB-A37055998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9B6B-9AB5-42EF-836B-02E8666BFAD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8356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fif"/><Relationship Id="rId3" Type="http://schemas.openxmlformats.org/officeDocument/2006/relationships/image" Target="../media/image3.jfif"/><Relationship Id="rId7" Type="http://schemas.openxmlformats.org/officeDocument/2006/relationships/image" Target="../media/image7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Relationship Id="rId9" Type="http://schemas.openxmlformats.org/officeDocument/2006/relationships/image" Target="../media/image9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0FF72-F991-9251-DABD-25C9AD6E69B2}"/>
              </a:ext>
            </a:extLst>
          </p:cNvPr>
          <p:cNvSpPr txBox="1"/>
          <p:nvPr/>
        </p:nvSpPr>
        <p:spPr>
          <a:xfrm>
            <a:off x="191589" y="-1"/>
            <a:ext cx="11621155" cy="731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Елеанор</a:t>
            </a:r>
            <a:r>
              <a:rPr lang="uk-UA" sz="20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Портер (1868–1920). «</a:t>
            </a:r>
            <a:r>
              <a:rPr lang="uk-UA" sz="20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Полліанна</a:t>
            </a:r>
            <a:r>
              <a:rPr lang="uk-UA" sz="20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». Щирість, мужність і оптимізм </a:t>
            </a:r>
            <a:r>
              <a:rPr lang="uk-UA" sz="20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Полліанни</a:t>
            </a:r>
            <a:r>
              <a:rPr lang="uk-UA" sz="20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її позитивний вплив на життя міста, долю інших людей.</a:t>
            </a:r>
            <a:endParaRPr lang="ru-UA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1C71BC5-71E1-33D7-DF3F-81298AA2F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469" y="2698736"/>
            <a:ext cx="1852655" cy="2089725"/>
          </a:xfrm>
          <a:prstGeom prst="rect">
            <a:avLst/>
          </a:prstGeom>
        </p:spPr>
      </p:pic>
      <p:sp>
        <p:nvSpPr>
          <p:cNvPr id="11" name="Пузырек для мыслей: облако 10">
            <a:extLst>
              <a:ext uri="{FF2B5EF4-FFF2-40B4-BE49-F238E27FC236}">
                <a16:creationId xmlns:a16="http://schemas.microsoft.com/office/drawing/2014/main" id="{8C2F5242-0B79-AFEA-2679-7282C0C0C93A}"/>
              </a:ext>
            </a:extLst>
          </p:cNvPr>
          <p:cNvSpPr/>
          <p:nvPr/>
        </p:nvSpPr>
        <p:spPr>
          <a:xfrm rot="10800000" flipV="1">
            <a:off x="3987687" y="622754"/>
            <a:ext cx="3817690" cy="1487122"/>
          </a:xfrm>
          <a:prstGeom prst="cloudCallout">
            <a:avLst>
              <a:gd name="adj1" fmla="val -945"/>
              <a:gd name="adj2" fmla="val 83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/>
              <a:t>Американська</a:t>
            </a:r>
            <a:r>
              <a:rPr lang="ru-RU" sz="1000" dirty="0"/>
              <a:t> </a:t>
            </a:r>
            <a:r>
              <a:rPr lang="ru-RU" sz="1000" dirty="0" err="1"/>
              <a:t>письменниця</a:t>
            </a:r>
            <a:r>
              <a:rPr lang="ru-RU" sz="1000" dirty="0"/>
              <a:t> </a:t>
            </a:r>
            <a:r>
              <a:rPr lang="ru-RU" sz="1000" dirty="0" err="1"/>
              <a:t>Елеонор-Годжман</a:t>
            </a:r>
            <a:r>
              <a:rPr lang="ru-RU" sz="1000" dirty="0"/>
              <a:t> Портер</a:t>
            </a:r>
          </a:p>
          <a:p>
            <a:pPr algn="ctr"/>
            <a:r>
              <a:rPr lang="ru-UA" sz="1000" dirty="0"/>
              <a:t>(1868—1920)</a:t>
            </a:r>
            <a:endParaRPr lang="ru-UA" sz="1000" dirty="0">
              <a:latin typeface="Bookman Old Style" panose="02050604050505020204" pitchFamily="18" charset="0"/>
            </a:endParaRPr>
          </a:p>
        </p:txBody>
      </p:sp>
      <p:sp>
        <p:nvSpPr>
          <p:cNvPr id="12" name="Пузырек для мыслей: облако 11">
            <a:extLst>
              <a:ext uri="{FF2B5EF4-FFF2-40B4-BE49-F238E27FC236}">
                <a16:creationId xmlns:a16="http://schemas.microsoft.com/office/drawing/2014/main" id="{B9CC33C2-1BA4-1DAB-F04B-1B7F57458BBD}"/>
              </a:ext>
            </a:extLst>
          </p:cNvPr>
          <p:cNvSpPr/>
          <p:nvPr/>
        </p:nvSpPr>
        <p:spPr>
          <a:xfrm rot="11150708" flipV="1">
            <a:off x="8133112" y="3429446"/>
            <a:ext cx="3211220" cy="1541874"/>
          </a:xfrm>
          <a:prstGeom prst="cloudCallout">
            <a:avLst>
              <a:gd name="adj1" fmla="val 81607"/>
              <a:gd name="adj2" fmla="val -6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>
                <a:latin typeface="Bookman Old Style" panose="02050604050505020204" pitchFamily="18" charset="0"/>
              </a:rPr>
              <a:t>Письменниця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здобула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літературну</a:t>
            </a:r>
            <a:r>
              <a:rPr lang="ru-RU" sz="900" dirty="0">
                <a:latin typeface="Bookman Old Style" panose="02050604050505020204" pitchFamily="18" charset="0"/>
              </a:rPr>
              <a:t> славу </a:t>
            </a:r>
            <a:r>
              <a:rPr lang="ru-RU" sz="900" dirty="0" err="1">
                <a:latin typeface="Bookman Old Style" panose="02050604050505020204" pitchFamily="18" charset="0"/>
              </a:rPr>
              <a:t>завдяки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зворушливій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історії</a:t>
            </a:r>
            <a:r>
              <a:rPr lang="ru-RU" sz="900" dirty="0">
                <a:latin typeface="Bookman Old Style" panose="02050604050505020204" pitchFamily="18" charset="0"/>
              </a:rPr>
              <a:t> про </a:t>
            </a:r>
            <a:r>
              <a:rPr lang="ru-RU" sz="900" dirty="0" err="1">
                <a:latin typeface="Bookman Old Style" panose="02050604050505020204" pitchFamily="18" charset="0"/>
              </a:rPr>
              <a:t>дівчинку</a:t>
            </a:r>
            <a:r>
              <a:rPr lang="ru-RU" sz="900" dirty="0">
                <a:latin typeface="Bookman Old Style" panose="02050604050505020204" pitchFamily="18" charset="0"/>
              </a:rPr>
              <a:t>-сироту, яка </a:t>
            </a:r>
            <a:r>
              <a:rPr lang="ru-RU" sz="900" dirty="0" err="1">
                <a:latin typeface="Bookman Old Style" panose="02050604050505020204" pitchFamily="18" charset="0"/>
              </a:rPr>
              <a:t>вміла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радіти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життю</a:t>
            </a:r>
            <a:r>
              <a:rPr lang="ru-RU" sz="900" dirty="0">
                <a:latin typeface="Bookman Old Style" panose="02050604050505020204" pitchFamily="18" charset="0"/>
              </a:rPr>
              <a:t> й щиро </a:t>
            </a:r>
            <a:r>
              <a:rPr lang="ru-RU" sz="900" dirty="0" err="1">
                <a:latin typeface="Bookman Old Style" panose="02050604050505020204" pitchFamily="18" charset="0"/>
              </a:rPr>
              <a:t>навчала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цього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всіх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довкола</a:t>
            </a:r>
            <a:endParaRPr lang="ru-UA" sz="900" dirty="0">
              <a:latin typeface="Bookman Old Style" panose="02050604050505020204" pitchFamily="18" charset="0"/>
            </a:endParaRPr>
          </a:p>
        </p:txBody>
      </p:sp>
      <p:sp>
        <p:nvSpPr>
          <p:cNvPr id="13" name="Пузырек для мыслей: облако 12">
            <a:extLst>
              <a:ext uri="{FF2B5EF4-FFF2-40B4-BE49-F238E27FC236}">
                <a16:creationId xmlns:a16="http://schemas.microsoft.com/office/drawing/2014/main" id="{75E942E2-E309-FA90-342F-8E794F68CEE8}"/>
              </a:ext>
            </a:extLst>
          </p:cNvPr>
          <p:cNvSpPr/>
          <p:nvPr/>
        </p:nvSpPr>
        <p:spPr>
          <a:xfrm rot="10800000" flipV="1">
            <a:off x="466345" y="1571904"/>
            <a:ext cx="3586987" cy="1791136"/>
          </a:xfrm>
          <a:prstGeom prst="cloudCallout">
            <a:avLst>
              <a:gd name="adj1" fmla="val -75686"/>
              <a:gd name="adj2" fmla="val 41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dirty="0" err="1">
                <a:latin typeface="Bookman Old Style" panose="02050604050505020204" pitchFamily="18" charset="0"/>
              </a:rPr>
              <a:t>Успіх</a:t>
            </a:r>
            <a:r>
              <a:rPr lang="ru-RU" sz="900" dirty="0">
                <a:latin typeface="Bookman Old Style" panose="02050604050505020204" pitchFamily="18" charset="0"/>
              </a:rPr>
              <a:t> роману </a:t>
            </a:r>
            <a:r>
              <a:rPr lang="ru-RU" sz="900" dirty="0" err="1">
                <a:latin typeface="Bookman Old Style" panose="02050604050505020204" pitchFamily="18" charset="0"/>
              </a:rPr>
              <a:t>був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надзвичайним</a:t>
            </a:r>
            <a:r>
              <a:rPr lang="ru-RU" sz="900" dirty="0">
                <a:latin typeface="Bookman Old Style" panose="02050604050505020204" pitchFamily="18" charset="0"/>
              </a:rPr>
              <a:t> -  до 1920 року </a:t>
            </a:r>
            <a:r>
              <a:rPr lang="ru-RU" sz="900" dirty="0" err="1">
                <a:latin typeface="Bookman Old Style" panose="02050604050505020204" pitchFamily="18" charset="0"/>
              </a:rPr>
              <a:t>його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перевидавали</a:t>
            </a:r>
            <a:r>
              <a:rPr lang="ru-RU" sz="900" dirty="0">
                <a:latin typeface="Bookman Old Style" panose="02050604050505020204" pitchFamily="18" charset="0"/>
              </a:rPr>
              <a:t> 47 </a:t>
            </a:r>
            <a:r>
              <a:rPr lang="ru-RU" sz="900" dirty="0" err="1">
                <a:latin typeface="Bookman Old Style" panose="02050604050505020204" pitchFamily="18" charset="0"/>
              </a:rPr>
              <a:t>разів</a:t>
            </a:r>
            <a:r>
              <a:rPr lang="ru-RU" sz="900" dirty="0">
                <a:latin typeface="Bookman Old Style" panose="02050604050505020204" pitchFamily="18" charset="0"/>
              </a:rPr>
              <a:t>. </a:t>
            </a:r>
            <a:r>
              <a:rPr lang="ru-RU" sz="900" dirty="0" err="1">
                <a:latin typeface="Bookman Old Style" panose="02050604050505020204" pitchFamily="18" charset="0"/>
              </a:rPr>
              <a:t>Читачі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із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захопленням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сприйняли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появу</a:t>
            </a:r>
            <a:r>
              <a:rPr lang="ru-RU" sz="900" dirty="0">
                <a:latin typeface="Bookman Old Style" panose="02050604050505020204" pitchFamily="18" charset="0"/>
              </a:rPr>
              <a:t> книжки про </a:t>
            </a:r>
            <a:r>
              <a:rPr lang="ru-RU" sz="900" dirty="0" err="1">
                <a:latin typeface="Bookman Old Style" panose="02050604050505020204" pitchFamily="18" charset="0"/>
              </a:rPr>
              <a:t>незвичайну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дівчинку</a:t>
            </a:r>
            <a:r>
              <a:rPr lang="ru-RU" sz="900" dirty="0">
                <a:latin typeface="Bookman Old Style" panose="02050604050505020204" pitchFamily="18" charset="0"/>
              </a:rPr>
              <a:t>. І</a:t>
            </a:r>
            <a:endParaRPr lang="ru-UA" sz="900" dirty="0">
              <a:latin typeface="Bookman Old Style" panose="02050604050505020204" pitchFamily="18" charset="0"/>
            </a:endParaRPr>
          </a:p>
        </p:txBody>
      </p:sp>
      <p:sp>
        <p:nvSpPr>
          <p:cNvPr id="14" name="Пузырек для мыслей: облако 13">
            <a:extLst>
              <a:ext uri="{FF2B5EF4-FFF2-40B4-BE49-F238E27FC236}">
                <a16:creationId xmlns:a16="http://schemas.microsoft.com/office/drawing/2014/main" id="{9A9A918C-11F0-3108-B5C4-B656214C50A9}"/>
              </a:ext>
            </a:extLst>
          </p:cNvPr>
          <p:cNvSpPr/>
          <p:nvPr/>
        </p:nvSpPr>
        <p:spPr>
          <a:xfrm rot="10800000" flipV="1">
            <a:off x="4333640" y="5377321"/>
            <a:ext cx="3586987" cy="1306482"/>
          </a:xfrm>
          <a:prstGeom prst="cloudCallout">
            <a:avLst>
              <a:gd name="adj1" fmla="val 1271"/>
              <a:gd name="adj2" fmla="val -96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Bookman Old Style" panose="02050604050505020204" pitchFamily="18" charset="0"/>
              </a:rPr>
              <a:t>Любила </a:t>
            </a:r>
            <a:r>
              <a:rPr lang="ru-RU" sz="900" dirty="0" err="1">
                <a:latin typeface="Bookman Old Style" panose="02050604050505020204" pitchFamily="18" charset="0"/>
              </a:rPr>
              <a:t>писати</a:t>
            </a:r>
            <a:r>
              <a:rPr lang="ru-RU" sz="900" dirty="0">
                <a:latin typeface="Bookman Old Style" panose="02050604050505020204" pitchFamily="18" charset="0"/>
              </a:rPr>
              <a:t>. З 1892 року </a:t>
            </a:r>
            <a:r>
              <a:rPr lang="ru-RU" sz="900" dirty="0" err="1">
                <a:latin typeface="Bookman Old Style" panose="02050604050505020204" pitchFamily="18" charset="0"/>
              </a:rPr>
              <a:t>друкувала</a:t>
            </a:r>
            <a:r>
              <a:rPr lang="ru-RU" sz="900" dirty="0">
                <a:latin typeface="Bookman Old Style" panose="02050604050505020204" pitchFamily="18" charset="0"/>
              </a:rPr>
              <a:t> в </a:t>
            </a:r>
            <a:r>
              <a:rPr lang="ru-RU" sz="900" dirty="0" err="1">
                <a:latin typeface="Bookman Old Style" panose="02050604050505020204" pitchFamily="18" charset="0"/>
              </a:rPr>
              <a:t>американських</a:t>
            </a:r>
            <a:r>
              <a:rPr lang="ru-RU" sz="900" dirty="0">
                <a:latin typeface="Bookman Old Style" panose="02050604050505020204" pitchFamily="18" charset="0"/>
              </a:rPr>
              <a:t> журналах </a:t>
            </a:r>
            <a:r>
              <a:rPr lang="ru-RU" sz="900" dirty="0" err="1">
                <a:latin typeface="Bookman Old Style" panose="02050604050505020204" pitchFamily="18" charset="0"/>
              </a:rPr>
              <a:t>короткі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оповідання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під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псевдонімом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Елеонор</a:t>
            </a:r>
            <a:r>
              <a:rPr lang="ru-RU" sz="900" dirty="0">
                <a:latin typeface="Bookman Old Style" panose="02050604050505020204" pitchFamily="18" charset="0"/>
              </a:rPr>
              <a:t> Стюарт. Писала </a:t>
            </a:r>
            <a:r>
              <a:rPr lang="ru-RU" sz="900" dirty="0" err="1">
                <a:latin typeface="Bookman Old Style" panose="02050604050505020204" pitchFamily="18" charset="0"/>
              </a:rPr>
              <a:t>цікаві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романи</a:t>
            </a:r>
            <a:endParaRPr lang="ru-UA" sz="900" dirty="0">
              <a:latin typeface="Bookman Old Style" panose="02050604050505020204" pitchFamily="18" charset="0"/>
            </a:endParaRPr>
          </a:p>
        </p:txBody>
      </p:sp>
      <p:sp>
        <p:nvSpPr>
          <p:cNvPr id="15" name="Пузырек для мыслей: облако 14">
            <a:extLst>
              <a:ext uri="{FF2B5EF4-FFF2-40B4-BE49-F238E27FC236}">
                <a16:creationId xmlns:a16="http://schemas.microsoft.com/office/drawing/2014/main" id="{D990F3FB-B176-F93E-F9D5-AE7760F7AD43}"/>
              </a:ext>
            </a:extLst>
          </p:cNvPr>
          <p:cNvSpPr/>
          <p:nvPr/>
        </p:nvSpPr>
        <p:spPr>
          <a:xfrm rot="10236211" flipV="1">
            <a:off x="836660" y="3677888"/>
            <a:ext cx="3207757" cy="1933170"/>
          </a:xfrm>
          <a:prstGeom prst="cloudCallout">
            <a:avLst>
              <a:gd name="adj1" fmla="val -80081"/>
              <a:gd name="adj2" fmla="val -9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>
                <a:latin typeface="Bookman Old Style" panose="02050604050505020204" pitchFamily="18" charset="0"/>
              </a:rPr>
              <a:t>Найпопулярніший</a:t>
            </a:r>
            <a:r>
              <a:rPr lang="ru-RU" sz="900" dirty="0">
                <a:latin typeface="Bookman Old Style" panose="02050604050505020204" pitchFamily="18" charset="0"/>
              </a:rPr>
              <a:t> роман </a:t>
            </a:r>
            <a:r>
              <a:rPr lang="ru-RU" sz="900" dirty="0" err="1">
                <a:latin typeface="Bookman Old Style" panose="02050604050505020204" pitchFamily="18" charset="0"/>
              </a:rPr>
              <a:t>письменниці</a:t>
            </a:r>
            <a:r>
              <a:rPr lang="ru-RU" sz="900" dirty="0">
                <a:latin typeface="Bookman Old Style" panose="02050604050505020204" pitchFamily="18" charset="0"/>
              </a:rPr>
              <a:t> «</a:t>
            </a:r>
            <a:r>
              <a:rPr lang="ru-RU" sz="9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900" dirty="0">
                <a:latin typeface="Bookman Old Style" panose="02050604050505020204" pitchFamily="18" charset="0"/>
              </a:rPr>
              <a:t>» </a:t>
            </a:r>
            <a:r>
              <a:rPr lang="ru-RU" sz="900" dirty="0" err="1">
                <a:latin typeface="Bookman Old Style" panose="02050604050505020204" pitchFamily="18" charset="0"/>
              </a:rPr>
              <a:t>побачив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світ</a:t>
            </a:r>
            <a:r>
              <a:rPr lang="ru-RU" sz="900" dirty="0">
                <a:latin typeface="Bookman Old Style" panose="02050604050505020204" pitchFamily="18" charset="0"/>
              </a:rPr>
              <a:t> 1913 року. </a:t>
            </a:r>
            <a:r>
              <a:rPr lang="ru-RU" sz="900" dirty="0" err="1">
                <a:latin typeface="Bookman Old Style" panose="02050604050505020204" pitchFamily="18" charset="0"/>
              </a:rPr>
              <a:t>Його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Елеонор</a:t>
            </a:r>
            <a:r>
              <a:rPr lang="ru-RU" sz="900" dirty="0">
                <a:latin typeface="Bookman Old Style" panose="02050604050505020204" pitchFamily="18" charset="0"/>
              </a:rPr>
              <a:t> Портер писала в саду, </a:t>
            </a:r>
            <a:r>
              <a:rPr lang="ru-RU" sz="900" dirty="0" err="1">
                <a:latin typeface="Bookman Old Style" panose="02050604050505020204" pitchFamily="18" charset="0"/>
              </a:rPr>
              <a:t>який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ріс</a:t>
            </a:r>
            <a:r>
              <a:rPr lang="ru-RU" sz="900" dirty="0">
                <a:latin typeface="Bookman Old Style" panose="02050604050505020204" pitchFamily="18" charset="0"/>
              </a:rPr>
              <a:t> на даху </a:t>
            </a:r>
            <a:r>
              <a:rPr lang="ru-RU" sz="900" dirty="0" err="1">
                <a:latin typeface="Bookman Old Style" panose="02050604050505020204" pitchFamily="18" charset="0"/>
              </a:rPr>
              <a:t>її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будинку</a:t>
            </a:r>
            <a:r>
              <a:rPr lang="ru-RU" sz="900" dirty="0">
                <a:latin typeface="Bookman Old Style" panose="02050604050505020204" pitchFamily="18" charset="0"/>
              </a:rPr>
              <a:t> в Нью-Йорку. Вона </a:t>
            </a:r>
            <a:r>
              <a:rPr lang="ru-RU" sz="900" dirty="0" err="1">
                <a:latin typeface="Bookman Old Style" panose="02050604050505020204" pitchFamily="18" charset="0"/>
              </a:rPr>
              <a:t>розповідала</a:t>
            </a:r>
            <a:r>
              <a:rPr lang="ru-RU" sz="900" dirty="0">
                <a:latin typeface="Bookman Old Style" panose="02050604050505020204" pitchFamily="18" charset="0"/>
              </a:rPr>
              <a:t>, </a:t>
            </a:r>
            <a:r>
              <a:rPr lang="ru-RU" sz="900" dirty="0" err="1">
                <a:latin typeface="Bookman Old Style" panose="02050604050505020204" pitchFamily="18" charset="0"/>
              </a:rPr>
              <a:t>що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кращого</a:t>
            </a:r>
            <a:r>
              <a:rPr lang="ru-RU" sz="900" dirty="0">
                <a:latin typeface="Bookman Old Style" panose="02050604050505020204" pitchFamily="18" charset="0"/>
              </a:rPr>
              <a:t> </a:t>
            </a:r>
            <a:r>
              <a:rPr lang="ru-RU" sz="900" dirty="0" err="1">
                <a:latin typeface="Bookman Old Style" panose="02050604050505020204" pitchFamily="18" charset="0"/>
              </a:rPr>
              <a:t>кабінету</a:t>
            </a:r>
            <a:r>
              <a:rPr lang="ru-RU" sz="900" dirty="0">
                <a:latin typeface="Bookman Old Style" panose="02050604050505020204" pitchFamily="18" charset="0"/>
              </a:rPr>
              <a:t> для себе вона не </a:t>
            </a:r>
            <a:r>
              <a:rPr lang="ru-RU" sz="900" dirty="0" err="1">
                <a:latin typeface="Bookman Old Style" panose="02050604050505020204" pitchFamily="18" charset="0"/>
              </a:rPr>
              <a:t>уявляла</a:t>
            </a:r>
            <a:r>
              <a:rPr lang="ru-RU" sz="900" dirty="0"/>
              <a:t>.</a:t>
            </a:r>
            <a:endParaRPr lang="ru-UA" sz="900" dirty="0"/>
          </a:p>
        </p:txBody>
      </p:sp>
      <p:sp>
        <p:nvSpPr>
          <p:cNvPr id="16" name="Пузырек для мыслей: облако 15">
            <a:extLst>
              <a:ext uri="{FF2B5EF4-FFF2-40B4-BE49-F238E27FC236}">
                <a16:creationId xmlns:a16="http://schemas.microsoft.com/office/drawing/2014/main" id="{2F82C689-D7BF-250B-C379-A36A581A059A}"/>
              </a:ext>
            </a:extLst>
          </p:cNvPr>
          <p:cNvSpPr/>
          <p:nvPr/>
        </p:nvSpPr>
        <p:spPr>
          <a:xfrm rot="10166697" flipV="1">
            <a:off x="7773703" y="1107908"/>
            <a:ext cx="3647128" cy="1937482"/>
          </a:xfrm>
          <a:prstGeom prst="cloudCallout">
            <a:avLst>
              <a:gd name="adj1" fmla="val 72873"/>
              <a:gd name="adj2" fmla="val 26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З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дитинства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вона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захоплювалася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музикою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,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співала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в церковному та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світському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хорах,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навчалася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в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бостонській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консерваторії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.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Завдяки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своїм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здібностям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і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наполегливій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праці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стала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випускницею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найдавнішого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музичного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навчального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закладу США —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Консерваторії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Нової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1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Англії</a:t>
            </a:r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  <a:endParaRPr lang="ru-UA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F87789-B8F9-C33A-2225-03C2AC8ED621}"/>
              </a:ext>
            </a:extLst>
          </p:cNvPr>
          <p:cNvSpPr txBox="1"/>
          <p:nvPr/>
        </p:nvSpPr>
        <p:spPr>
          <a:xfrm rot="10800000" flipV="1">
            <a:off x="8062946" y="5607337"/>
            <a:ext cx="3749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«Я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ніколи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не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вважала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що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потрібно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заперечувати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існування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труднощів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страждання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та зла. Я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лише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вважаю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що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набагато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краще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сприймати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невідоме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бадьоро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й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радісно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»</a:t>
            </a:r>
            <a:endParaRPr lang="ru-UA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93EE91-3B59-7D19-225D-AF702FD80044}"/>
              </a:ext>
            </a:extLst>
          </p:cNvPr>
          <p:cNvSpPr txBox="1"/>
          <p:nvPr/>
        </p:nvSpPr>
        <p:spPr>
          <a:xfrm>
            <a:off x="193749" y="5676181"/>
            <a:ext cx="40763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Радість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яку ми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даруємо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іншим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прекрасна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тим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що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вона не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блідне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як будь-яке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інше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відображення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а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повертається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до нас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ще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яскравішою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. 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                                                     </a:t>
            </a:r>
            <a:r>
              <a:rPr lang="ru-RU" sz="12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Віктор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Гюго</a:t>
            </a:r>
            <a:endParaRPr lang="ru-UA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4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6073FE-98EA-5E5C-5618-1F3295E77EA7}"/>
              </a:ext>
            </a:extLst>
          </p:cNvPr>
          <p:cNvSpPr txBox="1"/>
          <p:nvPr/>
        </p:nvSpPr>
        <p:spPr>
          <a:xfrm>
            <a:off x="2822988" y="1870253"/>
            <a:ext cx="638156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Дванадцятирічна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сирота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Вітьєр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напівпорожньою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валізою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цінним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спадком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батька — книжками —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прибула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до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Белдінґсвіля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щоб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оселитися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будинку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тітки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Місто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сповнене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звичним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життям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, у кожному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домі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свої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клопоти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розгортаються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свої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історії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. І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раптом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приїздом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все в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ньому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починає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змінюватися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Батько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навчив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Полліанну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дивовижної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«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гри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радість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», і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гра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поступово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оволодіває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містом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. За кожною брамою та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кожними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дверима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відбувається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щось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нове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несподіване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Хоч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нелегко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мешканцям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мешканкам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міста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змінити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свої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думки та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настрій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, наука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допомогла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усім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наука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знадобиться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самій</a:t>
            </a:r>
            <a:r>
              <a:rPr lang="ru-RU" sz="16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endParaRPr lang="ru-UA" sz="16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83FE7F-7FE1-9350-35AF-1B0A090F6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75" y="0"/>
            <a:ext cx="1733550" cy="2638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EC47D6-23FE-CDFE-E85A-A6C2DF5C6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87" y="109537"/>
            <a:ext cx="1971338" cy="2528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3CED6F-CA0E-1132-1120-917A085C4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152" y="127178"/>
            <a:ext cx="2378163" cy="1582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8ABC4F0-4DE2-D8B6-8470-E661133723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27" y="4987747"/>
            <a:ext cx="346422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716A419-4C9E-57E2-4C29-31752533B5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988" y="109537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AE910D1-CAAB-0521-6AD4-AE88623049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407" y="4987747"/>
            <a:ext cx="2595666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A9191BB-49C8-DFB2-2242-5F60D6A37F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958" y="3738866"/>
            <a:ext cx="2431754" cy="3009597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183937A-41B7-1F27-0B9A-85613E7689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8" y="3798277"/>
            <a:ext cx="2674017" cy="2833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65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8DCA9A-08BE-18C2-D660-9CA677FFC9A4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ПРИЇЗД ПОЛЛІАННИ</a:t>
            </a:r>
            <a:endParaRPr lang="ru-UA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BA52D-2603-BD3B-8DB9-0A0CEAB09F9B}"/>
              </a:ext>
            </a:extLst>
          </p:cNvPr>
          <p:cNvSpPr txBox="1"/>
          <p:nvPr/>
        </p:nvSpPr>
        <p:spPr>
          <a:xfrm>
            <a:off x="0" y="289679"/>
            <a:ext cx="121920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	</a:t>
            </a:r>
            <a:r>
              <a:rPr lang="ru-RU" sz="1600" dirty="0">
                <a:latin typeface="Bookman Old Style" panose="02050604050505020204" pitchFamily="18" charset="0"/>
              </a:rPr>
              <a:t>У </a:t>
            </a:r>
            <a:r>
              <a:rPr lang="ru-RU" sz="1600" dirty="0" err="1">
                <a:latin typeface="Bookman Old Style" panose="02050604050505020204" pitchFamily="18" charset="0"/>
              </a:rPr>
              <a:t>належний</a:t>
            </a:r>
            <a:r>
              <a:rPr lang="ru-RU" sz="1600" dirty="0">
                <a:latin typeface="Bookman Old Style" panose="02050604050505020204" pitchFamily="18" charset="0"/>
              </a:rPr>
              <a:t> час </a:t>
            </a:r>
            <a:r>
              <a:rPr lang="ru-RU" sz="1600" dirty="0" err="1">
                <a:latin typeface="Bookman Old Style" panose="02050604050505020204" pitchFamily="18" charset="0"/>
              </a:rPr>
              <a:t>прийшла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телеграма</a:t>
            </a:r>
            <a:r>
              <a:rPr lang="ru-RU" sz="1600" dirty="0">
                <a:latin typeface="Bookman Old Style" panose="02050604050505020204" pitchFamily="18" charset="0"/>
              </a:rPr>
              <a:t>, у </a:t>
            </a:r>
            <a:r>
              <a:rPr lang="ru-RU" sz="1600" dirty="0" err="1">
                <a:latin typeface="Bookman Old Style" panose="02050604050505020204" pitchFamily="18" charset="0"/>
              </a:rPr>
              <a:t>якій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повідомлялося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приїде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Белдінґсвіль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наступного</a:t>
            </a:r>
            <a:r>
              <a:rPr lang="ru-RU" sz="1600" dirty="0">
                <a:latin typeface="Bookman Old Style" panose="02050604050505020204" pitchFamily="18" charset="0"/>
              </a:rPr>
              <a:t> дня, </a:t>
            </a:r>
            <a:r>
              <a:rPr lang="ru-RU" sz="1600" dirty="0" err="1">
                <a:latin typeface="Bookman Old Style" panose="02050604050505020204" pitchFamily="18" charset="0"/>
              </a:rPr>
              <a:t>двадцять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п’ятого</a:t>
            </a:r>
            <a:r>
              <a:rPr lang="ru-RU" sz="1600" dirty="0">
                <a:latin typeface="Bookman Old Style" panose="02050604050505020204" pitchFamily="18" charset="0"/>
              </a:rPr>
              <a:t> червня, о </a:t>
            </a:r>
            <a:r>
              <a:rPr lang="ru-RU" sz="1600" dirty="0" err="1">
                <a:latin typeface="Bookman Old Style" panose="02050604050505020204" pitchFamily="18" charset="0"/>
              </a:rPr>
              <a:t>четвертій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годині</a:t>
            </a:r>
            <a:r>
              <a:rPr lang="ru-RU" sz="1600" dirty="0">
                <a:latin typeface="Bookman Old Style" panose="02050604050505020204" pitchFamily="18" charset="0"/>
              </a:rPr>
              <a:t>. Прочитавши </a:t>
            </a:r>
            <a:r>
              <a:rPr lang="ru-RU" sz="1600" dirty="0" err="1">
                <a:latin typeface="Bookman Old Style" panose="02050604050505020204" pitchFamily="18" charset="0"/>
              </a:rPr>
              <a:t>телеграму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насупилася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піднялася</a:t>
            </a:r>
            <a:r>
              <a:rPr lang="ru-RU" sz="1600" dirty="0">
                <a:latin typeface="Bookman Old Style" panose="02050604050505020204" pitchFamily="18" charset="0"/>
              </a:rPr>
              <a:t> сходами на горище і </a:t>
            </a:r>
            <a:r>
              <a:rPr lang="ru-RU" sz="1600" dirty="0" err="1">
                <a:latin typeface="Bookman Old Style" panose="02050604050505020204" pitchFamily="18" charset="0"/>
              </a:rPr>
              <a:t>похмуро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обдивилася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кімнату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Тут стояло </a:t>
            </a:r>
            <a:r>
              <a:rPr lang="ru-RU" sz="1600" dirty="0" err="1">
                <a:latin typeface="Bookman Old Style" panose="02050604050505020204" pitchFamily="18" charset="0"/>
              </a:rPr>
              <a:t>дбайливо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застелене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ліжечко</a:t>
            </a:r>
            <a:r>
              <a:rPr lang="ru-RU" sz="1600" dirty="0">
                <a:latin typeface="Bookman Old Style" panose="02050604050505020204" pitchFamily="18" charset="0"/>
              </a:rPr>
              <a:t>, два </a:t>
            </a:r>
            <a:r>
              <a:rPr lang="ru-RU" sz="1600" dirty="0" err="1">
                <a:latin typeface="Bookman Old Style" panose="02050604050505020204" pitchFamily="18" charset="0"/>
              </a:rPr>
              <a:t>стільці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зі</a:t>
            </a:r>
            <a:r>
              <a:rPr lang="ru-RU" sz="1600" dirty="0">
                <a:latin typeface="Bookman Old Style" panose="02050604050505020204" pitchFamily="18" charset="0"/>
              </a:rPr>
              <a:t> спинками, </a:t>
            </a:r>
            <a:r>
              <a:rPr lang="ru-RU" sz="1600" dirty="0" err="1">
                <a:latin typeface="Bookman Old Style" panose="02050604050505020204" pitchFamily="18" charset="0"/>
              </a:rPr>
              <a:t>вмивальниця</a:t>
            </a:r>
            <a:r>
              <a:rPr lang="ru-RU" sz="1600" dirty="0">
                <a:latin typeface="Bookman Old Style" panose="02050604050505020204" pitchFamily="18" charset="0"/>
              </a:rPr>
              <a:t>, комод без </a:t>
            </a:r>
            <a:r>
              <a:rPr lang="ru-RU" sz="1600" dirty="0" err="1">
                <a:latin typeface="Bookman Old Style" panose="02050604050505020204" pitchFamily="18" charset="0"/>
              </a:rPr>
              <a:t>дзеркала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невеличкий</a:t>
            </a:r>
            <a:r>
              <a:rPr lang="ru-RU" sz="1600" dirty="0">
                <a:latin typeface="Bookman Old Style" panose="02050604050505020204" pitchFamily="18" charset="0"/>
              </a:rPr>
              <a:t> столик.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 штор на </a:t>
            </a:r>
            <a:r>
              <a:rPr lang="ru-RU" sz="1600" dirty="0" err="1">
                <a:latin typeface="Bookman Old Style" panose="02050604050505020204" pitchFamily="18" charset="0"/>
              </a:rPr>
              <a:t>мансардних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вікнах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 картин на </a:t>
            </a:r>
            <a:r>
              <a:rPr lang="ru-RU" sz="1600" dirty="0" err="1">
                <a:latin typeface="Bookman Old Style" panose="02050604050505020204" pitchFamily="18" charset="0"/>
              </a:rPr>
              <a:t>голих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стінах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Сонце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цілий</a:t>
            </a:r>
            <a:r>
              <a:rPr lang="ru-RU" sz="1600" dirty="0">
                <a:latin typeface="Bookman Old Style" panose="02050604050505020204" pitchFamily="18" charset="0"/>
              </a:rPr>
              <a:t> день </a:t>
            </a:r>
            <a:r>
              <a:rPr lang="ru-RU" sz="1600" dirty="0" err="1">
                <a:latin typeface="Bookman Old Style" panose="02050604050505020204" pitchFamily="18" charset="0"/>
              </a:rPr>
              <a:t>розжарювало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крівлю</a:t>
            </a:r>
            <a:r>
              <a:rPr lang="ru-RU" sz="1600" dirty="0">
                <a:latin typeface="Bookman Old Style" panose="02050604050505020204" pitchFamily="18" charset="0"/>
              </a:rPr>
              <a:t>, і в </a:t>
            </a:r>
            <a:r>
              <a:rPr lang="ru-RU" sz="1600" dirty="0" err="1">
                <a:latin typeface="Bookman Old Style" panose="02050604050505020204" pitchFamily="18" charset="0"/>
              </a:rPr>
              <a:t>кімнатці</a:t>
            </a:r>
            <a:r>
              <a:rPr lang="ru-RU" sz="1600" dirty="0">
                <a:latin typeface="Bookman Old Style" panose="02050604050505020204" pitchFamily="18" charset="0"/>
              </a:rPr>
              <a:t> через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 як у </a:t>
            </a:r>
            <a:r>
              <a:rPr lang="ru-RU" sz="1600" dirty="0" err="1">
                <a:latin typeface="Bookman Old Style" panose="02050604050505020204" pitchFamily="18" charset="0"/>
              </a:rPr>
              <a:t>грубці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Захисних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сіток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</a:t>
            </a:r>
            <a:r>
              <a:rPr lang="ru-RU" sz="1600" dirty="0">
                <a:latin typeface="Bookman Old Style" panose="02050604050505020204" pitchFamily="18" charset="0"/>
              </a:rPr>
              <a:t> комах на </a:t>
            </a:r>
            <a:r>
              <a:rPr lang="ru-RU" sz="1600" dirty="0" err="1">
                <a:latin typeface="Bookman Old Style" panose="02050604050505020204" pitchFamily="18" charset="0"/>
              </a:rPr>
              <a:t>вікнах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, тому вони не </a:t>
            </a:r>
            <a:r>
              <a:rPr lang="ru-RU" sz="1600" dirty="0" err="1">
                <a:latin typeface="Bookman Old Style" panose="02050604050505020204" pitchFamily="18" charset="0"/>
              </a:rPr>
              <a:t>відчинялися</a:t>
            </a:r>
            <a:r>
              <a:rPr lang="ru-RU" sz="1600" dirty="0">
                <a:latin typeface="Bookman Old Style" panose="02050604050505020204" pitchFamily="18" charset="0"/>
              </a:rPr>
              <a:t>. І все ж одна муха уперто </a:t>
            </a:r>
            <a:r>
              <a:rPr lang="ru-RU" sz="1600" dirty="0" err="1">
                <a:latin typeface="Bookman Old Style" panose="02050604050505020204" pitchFamily="18" charset="0"/>
              </a:rPr>
              <a:t>бриніла</a:t>
            </a:r>
            <a:r>
              <a:rPr lang="ru-RU" sz="1600" dirty="0">
                <a:latin typeface="Bookman Old Style" panose="02050604050505020204" pitchFamily="18" charset="0"/>
              </a:rPr>
              <a:t> та билась об </a:t>
            </a:r>
            <a:r>
              <a:rPr lang="ru-RU" sz="1600" dirty="0" err="1">
                <a:latin typeface="Bookman Old Style" panose="02050604050505020204" pitchFamily="18" charset="0"/>
              </a:rPr>
              <a:t>скло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намагаючись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вирватися</a:t>
            </a:r>
            <a:r>
              <a:rPr lang="ru-RU" sz="1600" dirty="0">
                <a:latin typeface="Bookman Old Style" panose="02050604050505020204" pitchFamily="18" charset="0"/>
              </a:rPr>
              <a:t> геть.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вбила муху і </a:t>
            </a:r>
            <a:r>
              <a:rPr lang="ru-RU" sz="1600" dirty="0" err="1">
                <a:latin typeface="Bookman Old Style" panose="02050604050505020204" pitchFamily="18" charset="0"/>
              </a:rPr>
              <a:t>викинула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вікно</a:t>
            </a:r>
            <a:r>
              <a:rPr lang="ru-RU" sz="1600" dirty="0">
                <a:latin typeface="Bookman Old Style" panose="02050604050505020204" pitchFamily="18" charset="0"/>
              </a:rPr>
              <a:t> (</a:t>
            </a:r>
            <a:r>
              <a:rPr lang="ru-RU" sz="1600" dirty="0" err="1">
                <a:latin typeface="Bookman Old Style" panose="02050604050505020204" pitchFamily="18" charset="0"/>
              </a:rPr>
              <a:t>піднявши</a:t>
            </a:r>
            <a:r>
              <a:rPr lang="ru-RU" sz="1600" dirty="0">
                <a:latin typeface="Bookman Old Style" panose="02050604050505020204" pitchFamily="18" charset="0"/>
              </a:rPr>
              <a:t> для </a:t>
            </a:r>
            <a:r>
              <a:rPr lang="ru-RU" sz="1600" dirty="0" err="1">
                <a:latin typeface="Bookman Old Style" panose="02050604050505020204" pitchFamily="18" charset="0"/>
              </a:rPr>
              <a:t>цього</a:t>
            </a:r>
            <a:r>
              <a:rPr lang="ru-RU" sz="1600" dirty="0">
                <a:latin typeface="Bookman Old Style" panose="02050604050505020204" pitchFamily="18" charset="0"/>
              </a:rPr>
              <a:t> раму на дюйм), поправила </a:t>
            </a:r>
            <a:r>
              <a:rPr lang="ru-RU" sz="1600" dirty="0" err="1">
                <a:latin typeface="Bookman Old Style" panose="02050604050505020204" pitchFamily="18" charset="0"/>
              </a:rPr>
              <a:t>стілець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знову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насупилася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вийшла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кімнати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спустилася</a:t>
            </a:r>
            <a:r>
              <a:rPr lang="ru-RU" sz="1600" dirty="0">
                <a:latin typeface="Bookman Old Style" panose="02050604050505020204" pitchFamily="18" charset="0"/>
              </a:rPr>
              <a:t> в кухню.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— почала вона з порога, — я </a:t>
            </a:r>
            <a:r>
              <a:rPr lang="ru-RU" sz="1600" dirty="0" err="1">
                <a:latin typeface="Bookman Old Style" panose="02050604050505020204" pitchFamily="18" charset="0"/>
              </a:rPr>
              <a:t>щойно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знайшла</a:t>
            </a:r>
            <a:r>
              <a:rPr lang="ru-RU" sz="1600" dirty="0">
                <a:latin typeface="Bookman Old Style" panose="02050604050505020204" pitchFamily="18" charset="0"/>
              </a:rPr>
              <a:t> муху в </a:t>
            </a:r>
            <a:r>
              <a:rPr lang="ru-RU" sz="1600" dirty="0" err="1">
                <a:latin typeface="Bookman Old Style" panose="02050604050505020204" pitchFamily="18" charset="0"/>
              </a:rPr>
              <a:t>кімнаті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Певне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хтось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відчиняв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вікно</a:t>
            </a:r>
            <a:r>
              <a:rPr lang="ru-RU" sz="1600" dirty="0">
                <a:latin typeface="Bookman Old Style" panose="02050604050505020204" pitchFamily="18" charset="0"/>
              </a:rPr>
              <a:t>. Я </a:t>
            </a:r>
            <a:r>
              <a:rPr lang="ru-RU" sz="1600" dirty="0" err="1">
                <a:latin typeface="Bookman Old Style" panose="02050604050505020204" pitchFamily="18" charset="0"/>
              </a:rPr>
              <a:t>замовила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сітки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</a:t>
            </a:r>
            <a:r>
              <a:rPr lang="ru-RU" sz="1600" dirty="0">
                <a:latin typeface="Bookman Old Style" panose="02050604050505020204" pitchFamily="18" charset="0"/>
              </a:rPr>
              <a:t> комах, але </a:t>
            </a:r>
            <a:r>
              <a:rPr lang="ru-RU" sz="1600" dirty="0" err="1">
                <a:latin typeface="Bookman Old Style" panose="02050604050505020204" pitchFamily="18" charset="0"/>
              </a:rPr>
              <a:t>тим</a:t>
            </a:r>
            <a:r>
              <a:rPr lang="ru-RU" sz="1600" dirty="0">
                <a:latin typeface="Bookman Old Style" panose="02050604050505020204" pitchFamily="18" charset="0"/>
              </a:rPr>
              <a:t> часом хочу, </a:t>
            </a:r>
            <a:r>
              <a:rPr lang="ru-RU" sz="1600" dirty="0" err="1">
                <a:latin typeface="Bookman Old Style" panose="02050604050505020204" pitchFamily="18" charset="0"/>
              </a:rPr>
              <a:t>щоб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вікна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лишалися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зачинені</a:t>
            </a:r>
            <a:r>
              <a:rPr lang="ru-RU" sz="1600" dirty="0">
                <a:latin typeface="Bookman Old Style" panose="02050604050505020204" pitchFamily="18" charset="0"/>
              </a:rPr>
              <a:t>. Моя </a:t>
            </a:r>
            <a:r>
              <a:rPr lang="ru-RU" sz="1600" dirty="0" err="1">
                <a:latin typeface="Bookman Old Style" panose="02050604050505020204" pitchFamily="18" charset="0"/>
              </a:rPr>
              <a:t>небога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приїздить</a:t>
            </a:r>
            <a:r>
              <a:rPr lang="ru-RU" sz="1600" dirty="0">
                <a:latin typeface="Bookman Old Style" panose="02050604050505020204" pitchFamily="18" charset="0"/>
              </a:rPr>
              <a:t> завтра о </a:t>
            </a:r>
            <a:r>
              <a:rPr lang="ru-RU" sz="1600" dirty="0" err="1">
                <a:latin typeface="Bookman Old Style" panose="02050604050505020204" pitchFamily="18" charset="0"/>
              </a:rPr>
              <a:t>четвертій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Обов’язково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зустрінь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станції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відвезе</a:t>
            </a:r>
            <a:r>
              <a:rPr lang="ru-RU" sz="1600" dirty="0">
                <a:latin typeface="Bookman Old Style" panose="02050604050505020204" pitchFamily="18" charset="0"/>
              </a:rPr>
              <a:t> тебе </a:t>
            </a:r>
            <a:r>
              <a:rPr lang="ru-RU" sz="1600" dirty="0" err="1">
                <a:latin typeface="Bookman Old Style" panose="02050604050505020204" pitchFamily="18" charset="0"/>
              </a:rPr>
              <a:t>екіпажем</a:t>
            </a:r>
            <a:r>
              <a:rPr lang="ru-RU" sz="1600" dirty="0">
                <a:latin typeface="Bookman Old Style" panose="02050604050505020204" pitchFamily="18" charset="0"/>
              </a:rPr>
              <a:t>. У </a:t>
            </a:r>
            <a:r>
              <a:rPr lang="ru-RU" sz="1600" dirty="0" err="1">
                <a:latin typeface="Bookman Old Style" panose="02050604050505020204" pitchFamily="18" charset="0"/>
              </a:rPr>
              <a:t>телеграмі</a:t>
            </a:r>
            <a:r>
              <a:rPr lang="ru-RU" sz="1600" dirty="0">
                <a:latin typeface="Bookman Old Style" panose="02050604050505020204" pitchFamily="18" charset="0"/>
              </a:rPr>
              <a:t> написано: «</a:t>
            </a:r>
            <a:r>
              <a:rPr lang="ru-RU" sz="1600" dirty="0" err="1">
                <a:latin typeface="Bookman Old Style" panose="02050604050505020204" pitchFamily="18" charset="0"/>
              </a:rPr>
              <a:t>Світле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волосся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бавовняна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сукенка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червону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клітинку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брилик</a:t>
            </a:r>
            <a:r>
              <a:rPr lang="ru-RU" sz="1600" dirty="0">
                <a:latin typeface="Bookman Old Style" panose="02050604050505020204" pitchFamily="18" charset="0"/>
              </a:rPr>
              <a:t>».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все,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відомо</a:t>
            </a:r>
            <a:r>
              <a:rPr lang="ru-RU" sz="1600" dirty="0">
                <a:latin typeface="Bookman Old Style" panose="02050604050505020204" pitchFamily="18" charset="0"/>
              </a:rPr>
              <a:t>, але </a:t>
            </a:r>
            <a:r>
              <a:rPr lang="ru-RU" sz="1600" dirty="0" err="1">
                <a:latin typeface="Bookman Old Style" panose="02050604050505020204" pitchFamily="18" charset="0"/>
              </a:rPr>
              <a:t>тобі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цього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має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вистачити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Так, мем. А... А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?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зауважила</a:t>
            </a:r>
            <a:r>
              <a:rPr lang="ru-RU" sz="1600" dirty="0">
                <a:latin typeface="Bookman Old Style" panose="02050604050505020204" pitchFamily="18" charset="0"/>
              </a:rPr>
              <a:t>, як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запнулася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спохмурніла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різко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відповіла</a:t>
            </a:r>
            <a:r>
              <a:rPr lang="ru-RU" sz="1600" dirty="0">
                <a:latin typeface="Bookman Old Style" panose="02050604050505020204" pitchFamily="18" charset="0"/>
              </a:rPr>
              <a:t>: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—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, я не </a:t>
            </a:r>
            <a:r>
              <a:rPr lang="ru-RU" sz="1600" dirty="0" err="1">
                <a:latin typeface="Bookman Old Style" panose="02050604050505020204" pitchFamily="18" charset="0"/>
              </a:rPr>
              <a:t>поїду</a:t>
            </a:r>
            <a:r>
              <a:rPr lang="ru-RU" sz="1600" dirty="0">
                <a:latin typeface="Bookman Old Style" panose="02050604050505020204" pitchFamily="18" charset="0"/>
              </a:rPr>
              <a:t>. У </a:t>
            </a:r>
            <a:r>
              <a:rPr lang="ru-RU" sz="1600" dirty="0" err="1">
                <a:latin typeface="Bookman Old Style" panose="02050604050505020204" pitchFamily="18" charset="0"/>
              </a:rPr>
              <a:t>цьому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немає</a:t>
            </a:r>
            <a:r>
              <a:rPr lang="ru-RU" sz="1600" dirty="0">
                <a:latin typeface="Bookman Old Style" panose="02050604050505020204" pitchFamily="18" charset="0"/>
              </a:rPr>
              <a:t> потреби.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все.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Вона </a:t>
            </a:r>
            <a:r>
              <a:rPr lang="ru-RU" sz="1600" dirty="0" err="1">
                <a:latin typeface="Bookman Old Style" panose="02050604050505020204" pitchFamily="18" charset="0"/>
              </a:rPr>
              <a:t>повернулася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вийшла</a:t>
            </a:r>
            <a:r>
              <a:rPr lang="ru-RU" sz="1600" dirty="0">
                <a:latin typeface="Bookman Old Style" panose="02050604050505020204" pitchFamily="18" charset="0"/>
              </a:rPr>
              <a:t>: на </a:t>
            </a:r>
            <a:r>
              <a:rPr lang="ru-RU" sz="1600" dirty="0" err="1">
                <a:latin typeface="Bookman Old Style" panose="02050604050505020204" pitchFamily="18" charset="0"/>
              </a:rPr>
              <a:t>цьому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місія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облаштування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своєї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небоги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завершилася</a:t>
            </a:r>
            <a:r>
              <a:rPr lang="ru-RU" sz="1600" dirty="0">
                <a:latin typeface="Bookman Old Style" panose="02050604050505020204" pitchFamily="18" charset="0"/>
              </a:rPr>
              <a:t>. У </a:t>
            </a:r>
            <a:r>
              <a:rPr lang="ru-RU" sz="1600" dirty="0" err="1">
                <a:latin typeface="Bookman Old Style" panose="02050604050505020204" pitchFamily="18" charset="0"/>
              </a:rPr>
              <a:t>кухні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сердито </a:t>
            </a:r>
            <a:r>
              <a:rPr lang="ru-RU" sz="1600" dirty="0" err="1">
                <a:latin typeface="Bookman Old Style" panose="02050604050505020204" pitchFamily="18" charset="0"/>
              </a:rPr>
              <a:t>натиснула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праску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якою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прасувала</a:t>
            </a:r>
            <a:r>
              <a:rPr lang="ru-RU" sz="1600" dirty="0">
                <a:latin typeface="Bookman Old Style" panose="02050604050505020204" pitchFamily="18" charset="0"/>
              </a:rPr>
              <a:t> рушник для посуду.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«</a:t>
            </a:r>
            <a:r>
              <a:rPr lang="ru-RU" sz="1600" dirty="0" err="1">
                <a:latin typeface="Bookman Old Style" panose="02050604050505020204" pitchFamily="18" charset="0"/>
              </a:rPr>
              <a:t>Світле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волосся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сукня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червону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клітинку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брилик</a:t>
            </a:r>
            <a:r>
              <a:rPr lang="ru-RU" sz="1600" dirty="0">
                <a:latin typeface="Bookman Old Style" panose="02050604050505020204" pitchFamily="18" charset="0"/>
              </a:rPr>
              <a:t>» —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все,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вона </a:t>
            </a:r>
            <a:r>
              <a:rPr lang="ru-RU" sz="1600" dirty="0" err="1">
                <a:latin typeface="Bookman Old Style" panose="02050604050505020204" pitchFamily="18" charset="0"/>
              </a:rPr>
              <a:t>знає</a:t>
            </a:r>
            <a:r>
              <a:rPr lang="ru-RU" sz="1600" dirty="0">
                <a:latin typeface="Bookman Old Style" panose="02050604050505020204" pitchFamily="18" charset="0"/>
              </a:rPr>
              <a:t>! Та я </a:t>
            </a:r>
            <a:r>
              <a:rPr lang="ru-RU" sz="1600" dirty="0" err="1">
                <a:latin typeface="Bookman Old Style" panose="02050604050505020204" pitchFamily="18" charset="0"/>
              </a:rPr>
              <a:t>крізь</a:t>
            </a:r>
            <a:r>
              <a:rPr lang="ru-RU" sz="1600" dirty="0">
                <a:latin typeface="Bookman Old Style" panose="02050604050505020204" pitchFamily="18" charset="0"/>
              </a:rPr>
              <a:t> землю </a:t>
            </a:r>
            <a:r>
              <a:rPr lang="ru-RU" sz="1600" dirty="0" err="1">
                <a:latin typeface="Bookman Old Style" panose="02050604050505020204" pitchFamily="18" charset="0"/>
              </a:rPr>
              <a:t>провалилася</a:t>
            </a:r>
            <a:r>
              <a:rPr lang="ru-RU" sz="1600" dirty="0">
                <a:latin typeface="Bookman Old Style" panose="02050604050505020204" pitchFamily="18" charset="0"/>
              </a:rPr>
              <a:t> б </a:t>
            </a:r>
            <a:r>
              <a:rPr lang="ru-RU" sz="1600" dirty="0" err="1">
                <a:latin typeface="Bookman Old Style" panose="02050604050505020204" pitchFamily="18" charset="0"/>
              </a:rPr>
              <a:t>від</a:t>
            </a:r>
            <a:r>
              <a:rPr lang="ru-RU" sz="1600" dirty="0">
                <a:latin typeface="Bookman Old Style" panose="02050604050505020204" pitchFamily="18" charset="0"/>
              </a:rPr>
              <a:t> сорому </a:t>
            </a:r>
            <a:r>
              <a:rPr lang="ru-RU" sz="1600" dirty="0" err="1">
                <a:latin typeface="Bookman Old Style" panose="02050604050505020204" pitchFamily="18" charset="0"/>
              </a:rPr>
              <a:t>таке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говорити</a:t>
            </a:r>
            <a:r>
              <a:rPr lang="ru-RU" sz="1600" dirty="0">
                <a:latin typeface="Bookman Old Style" panose="02050604050505020204" pitchFamily="18" charset="0"/>
              </a:rPr>
              <a:t>... </a:t>
            </a:r>
            <a:r>
              <a:rPr lang="ru-RU" sz="1600" dirty="0" err="1">
                <a:latin typeface="Bookman Old Style" panose="02050604050505020204" pitchFamily="18" charset="0"/>
              </a:rPr>
              <a:t>якби</a:t>
            </a:r>
            <a:r>
              <a:rPr lang="ru-RU" sz="1600" dirty="0">
                <a:latin typeface="Bookman Old Style" panose="02050604050505020204" pitchFamily="18" charset="0"/>
              </a:rPr>
              <a:t> я так </a:t>
            </a:r>
            <a:r>
              <a:rPr lang="ru-RU" sz="1600" dirty="0" err="1">
                <a:latin typeface="Bookman Old Style" panose="02050604050505020204" pitchFamily="18" charset="0"/>
              </a:rPr>
              <a:t>зустрічала</a:t>
            </a:r>
            <a:r>
              <a:rPr lang="ru-RU" sz="1600" dirty="0">
                <a:latin typeface="Bookman Old Style" panose="02050604050505020204" pitchFamily="18" charset="0"/>
              </a:rPr>
              <a:t> свою </a:t>
            </a:r>
            <a:r>
              <a:rPr lang="ru-RU" sz="1600" dirty="0" err="1">
                <a:latin typeface="Bookman Old Style" panose="02050604050505020204" pitchFamily="18" charset="0"/>
              </a:rPr>
              <a:t>єдину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небогу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їхала</a:t>
            </a:r>
            <a:r>
              <a:rPr lang="ru-RU" sz="1600" dirty="0">
                <a:latin typeface="Bookman Old Style" panose="02050604050505020204" pitchFamily="18" charset="0"/>
              </a:rPr>
              <a:t> б до мене через увесь континент. </a:t>
            </a:r>
            <a:endParaRPr lang="ru-UA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9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3DB011-C0D4-BE8B-2BE6-948DD14CF8D8}"/>
              </a:ext>
            </a:extLst>
          </p:cNvPr>
          <p:cNvSpPr txBox="1"/>
          <p:nvPr/>
        </p:nvSpPr>
        <p:spPr>
          <a:xfrm>
            <a:off x="0" y="0"/>
            <a:ext cx="12191999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Наступного</a:t>
            </a:r>
            <a:r>
              <a:rPr lang="ru-RU" sz="1600" dirty="0">
                <a:latin typeface="Bookman Old Style" panose="02050604050505020204" pitchFamily="18" charset="0"/>
              </a:rPr>
              <a:t> дня, </a:t>
            </a:r>
            <a:r>
              <a:rPr lang="ru-RU" sz="1600" dirty="0" err="1">
                <a:latin typeface="Bookman Old Style" panose="02050604050505020204" pitchFamily="18" charset="0"/>
              </a:rPr>
              <a:t>рівно</a:t>
            </a:r>
            <a:r>
              <a:rPr lang="ru-RU" sz="1600" dirty="0">
                <a:latin typeface="Bookman Old Style" panose="02050604050505020204" pitchFamily="18" charset="0"/>
              </a:rPr>
              <a:t> за </a:t>
            </a:r>
            <a:r>
              <a:rPr lang="ru-RU" sz="1600" dirty="0" err="1">
                <a:latin typeface="Bookman Old Style" panose="02050604050505020204" pitchFamily="18" charset="0"/>
              </a:rPr>
              <a:t>двадцять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четверта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виїхали</a:t>
            </a:r>
            <a:r>
              <a:rPr lang="ru-RU" sz="1600" dirty="0">
                <a:latin typeface="Bookman Old Style" panose="02050604050505020204" pitchFamily="18" charset="0"/>
              </a:rPr>
              <a:t> в маленькому </a:t>
            </a:r>
            <a:r>
              <a:rPr lang="ru-RU" sz="1600" dirty="0" err="1">
                <a:latin typeface="Bookman Old Style" panose="02050604050505020204" pitchFamily="18" charset="0"/>
              </a:rPr>
              <a:t>екіпажі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зустрічати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очікувану</a:t>
            </a:r>
            <a:r>
              <a:rPr lang="ru-RU" sz="1600" dirty="0">
                <a:latin typeface="Bookman Old Style" panose="02050604050505020204" pitchFamily="18" charset="0"/>
              </a:rPr>
              <a:t> гостю. 	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сином</a:t>
            </a:r>
            <a:r>
              <a:rPr lang="ru-RU" sz="1600" dirty="0">
                <a:latin typeface="Bookman Old Style" panose="02050604050505020204" pitchFamily="18" charset="0"/>
              </a:rPr>
              <a:t> старого Тома. У </a:t>
            </a:r>
            <a:r>
              <a:rPr lang="ru-RU" sz="1600" dirty="0" err="1">
                <a:latin typeface="Bookman Old Style" panose="02050604050505020204" pitchFamily="18" charset="0"/>
              </a:rPr>
              <a:t>містечку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приказували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коли </a:t>
            </a:r>
            <a:r>
              <a:rPr lang="ru-RU" sz="1600" dirty="0" err="1">
                <a:latin typeface="Bookman Old Style" panose="02050604050505020204" pitchFamily="18" charset="0"/>
              </a:rPr>
              <a:t>старий</a:t>
            </a:r>
            <a:r>
              <a:rPr lang="ru-RU" sz="1600" dirty="0">
                <a:latin typeface="Bookman Old Style" panose="02050604050505020204" pitchFamily="18" charset="0"/>
              </a:rPr>
              <a:t> Том — права рука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, то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ліва</a:t>
            </a:r>
            <a:r>
              <a:rPr lang="ru-RU" sz="1600" dirty="0">
                <a:latin typeface="Bookman Old Style" panose="02050604050505020204" pitchFamily="18" charset="0"/>
              </a:rPr>
              <a:t> рука.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був</a:t>
            </a:r>
            <a:r>
              <a:rPr lang="ru-RU" sz="1600" dirty="0">
                <a:latin typeface="Bookman Old Style" panose="02050604050505020204" pitchFamily="18" charset="0"/>
              </a:rPr>
              <a:t> юнаком </a:t>
            </a:r>
            <a:r>
              <a:rPr lang="ru-RU" sz="1600" dirty="0" err="1">
                <a:latin typeface="Bookman Old Style" panose="02050604050505020204" pitchFamily="18" charset="0"/>
              </a:rPr>
              <a:t>доброї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вдачі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симпатичний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працювала</a:t>
            </a:r>
            <a:r>
              <a:rPr lang="ru-RU" sz="1600" dirty="0">
                <a:latin typeface="Bookman Old Style" panose="02050604050505020204" pitchFamily="18" charset="0"/>
              </a:rPr>
              <a:t> тут </a:t>
            </a:r>
            <a:r>
              <a:rPr lang="ru-RU" sz="1600" dirty="0" err="1">
                <a:latin typeface="Bookman Old Style" panose="02050604050505020204" pitchFamily="18" charset="0"/>
              </a:rPr>
              <a:t>віднедавна</a:t>
            </a:r>
            <a:r>
              <a:rPr lang="ru-RU" sz="1600" dirty="0">
                <a:latin typeface="Bookman Old Style" panose="02050604050505020204" pitchFamily="18" charset="0"/>
              </a:rPr>
              <a:t>, а вони </a:t>
            </a:r>
            <a:r>
              <a:rPr lang="ru-RU" sz="1600" dirty="0" err="1">
                <a:latin typeface="Bookman Old Style" panose="02050604050505020204" pitchFamily="18" charset="0"/>
              </a:rPr>
              <a:t>вже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здружилися</a:t>
            </a:r>
            <a:r>
              <a:rPr lang="ru-RU" sz="1600" dirty="0">
                <a:latin typeface="Bookman Old Style" panose="02050604050505020204" pitchFamily="18" charset="0"/>
              </a:rPr>
              <a:t>. Але </a:t>
            </a:r>
            <a:r>
              <a:rPr lang="ru-RU" sz="1600" dirty="0" err="1">
                <a:latin typeface="Bookman Old Style" panose="02050604050505020204" pitchFamily="18" charset="0"/>
              </a:rPr>
              <a:t>сьогодні</a:t>
            </a:r>
            <a:r>
              <a:rPr lang="ru-RU" sz="1600" dirty="0">
                <a:latin typeface="Bookman Old Style" panose="02050604050505020204" pitchFamily="18" charset="0"/>
              </a:rPr>
              <a:t> вона не </a:t>
            </a:r>
            <a:r>
              <a:rPr lang="ru-RU" sz="1600" dirty="0" err="1">
                <a:latin typeface="Bookman Old Style" panose="02050604050505020204" pitchFamily="18" charset="0"/>
              </a:rPr>
              <a:t>схильна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балакати</a:t>
            </a:r>
            <a:r>
              <a:rPr lang="ru-RU" sz="1600" dirty="0">
                <a:latin typeface="Bookman Old Style" panose="02050604050505020204" pitchFamily="18" charset="0"/>
              </a:rPr>
              <a:t> з хлопцем,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повністю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зосередилася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своєму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дорученні</a:t>
            </a:r>
            <a:r>
              <a:rPr lang="ru-RU" sz="1600" dirty="0">
                <a:latin typeface="Bookman Old Style" panose="02050604050505020204" pitchFamily="18" charset="0"/>
              </a:rPr>
              <a:t>; вона не </a:t>
            </a:r>
            <a:r>
              <a:rPr lang="ru-RU" sz="1600" dirty="0" err="1">
                <a:latin typeface="Bookman Old Style" panose="02050604050505020204" pitchFamily="18" charset="0"/>
              </a:rPr>
              <a:t>зронила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майже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 слова дорогою до </a:t>
            </a:r>
            <a:r>
              <a:rPr lang="ru-RU" sz="1600" dirty="0" err="1">
                <a:latin typeface="Bookman Old Style" panose="02050604050505020204" pitchFamily="18" charset="0"/>
              </a:rPr>
              <a:t>станції</a:t>
            </a:r>
            <a:r>
              <a:rPr lang="ru-RU" sz="1600" dirty="0">
                <a:latin typeface="Bookman Old Style" panose="02050604050505020204" pitchFamily="18" charset="0"/>
              </a:rPr>
              <a:t>, а там </a:t>
            </a:r>
            <a:r>
              <a:rPr lang="ru-RU" sz="1600" dirty="0" err="1">
                <a:latin typeface="Bookman Old Style" panose="02050604050505020204" pitchFamily="18" charset="0"/>
              </a:rPr>
              <a:t>одразу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побігла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чекати</a:t>
            </a:r>
            <a:r>
              <a:rPr lang="ru-RU" sz="1600" dirty="0">
                <a:latin typeface="Bookman Old Style" panose="02050604050505020204" pitchFamily="18" charset="0"/>
              </a:rPr>
              <a:t> на потяг.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Подумки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раз по раз </a:t>
            </a:r>
            <a:r>
              <a:rPr lang="ru-RU" sz="1600" dirty="0" err="1">
                <a:latin typeface="Bookman Old Style" panose="02050604050505020204" pitchFamily="18" charset="0"/>
              </a:rPr>
              <a:t>повторювала</a:t>
            </a:r>
            <a:r>
              <a:rPr lang="ru-RU" sz="1600" dirty="0">
                <a:latin typeface="Bookman Old Style" panose="02050604050505020204" pitchFamily="18" charset="0"/>
              </a:rPr>
              <a:t>: «</a:t>
            </a:r>
            <a:r>
              <a:rPr lang="ru-RU" sz="1600" dirty="0" err="1">
                <a:latin typeface="Bookman Old Style" panose="02050604050505020204" pitchFamily="18" charset="0"/>
              </a:rPr>
              <a:t>Світле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волосся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сукенка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червону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клітинку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брилик</a:t>
            </a:r>
            <a:r>
              <a:rPr lang="ru-RU" sz="1600" dirty="0">
                <a:latin typeface="Bookman Old Style" panose="02050604050505020204" pitchFamily="18" charset="0"/>
              </a:rPr>
              <a:t>». </a:t>
            </a:r>
            <a:r>
              <a:rPr lang="ru-RU" sz="1600" dirty="0" err="1">
                <a:latin typeface="Bookman Old Style" panose="02050604050505020204" pitchFamily="18" charset="0"/>
              </a:rPr>
              <a:t>Знову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знову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намагалась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уявити</a:t>
            </a:r>
            <a:r>
              <a:rPr lang="ru-RU" sz="1600" dirty="0">
                <a:latin typeface="Bookman Old Style" panose="02050604050505020204" pitchFamily="18" charset="0"/>
              </a:rPr>
              <a:t>, яка ж вона, </a:t>
            </a:r>
            <a:r>
              <a:rPr lang="ru-RU" sz="1600" dirty="0" err="1">
                <a:latin typeface="Bookman Old Style" panose="02050604050505020204" pitchFamily="18" charset="0"/>
              </a:rPr>
              <a:t>ця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Краще</a:t>
            </a:r>
            <a:r>
              <a:rPr lang="ru-RU" sz="1600" dirty="0">
                <a:latin typeface="Bookman Old Style" panose="02050604050505020204" pitchFamily="18" charset="0"/>
              </a:rPr>
              <a:t> б вона </a:t>
            </a:r>
            <a:r>
              <a:rPr lang="ru-RU" sz="1600" dirty="0" err="1">
                <a:latin typeface="Bookman Old Style" panose="02050604050505020204" pitchFamily="18" charset="0"/>
              </a:rPr>
              <a:t>виявилась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спокійною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розважливою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дівчинкою</a:t>
            </a:r>
            <a:r>
              <a:rPr lang="ru-RU" sz="1600" dirty="0">
                <a:latin typeface="Bookman Old Style" panose="02050604050505020204" pitchFamily="18" charset="0"/>
              </a:rPr>
              <a:t>, не впускала б </a:t>
            </a:r>
            <a:r>
              <a:rPr lang="ru-RU" sz="1600" dirty="0" err="1">
                <a:latin typeface="Bookman Old Style" panose="02050604050505020204" pitchFamily="18" charset="0"/>
              </a:rPr>
              <a:t>ножі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підлогу</a:t>
            </a:r>
            <a:r>
              <a:rPr lang="ru-RU" sz="1600" dirty="0">
                <a:latin typeface="Bookman Old Style" panose="02050604050505020204" pitchFamily="18" charset="0"/>
              </a:rPr>
              <a:t> й не </a:t>
            </a:r>
            <a:r>
              <a:rPr lang="ru-RU" sz="1600" dirty="0" err="1">
                <a:latin typeface="Bookman Old Style" panose="02050604050505020204" pitchFamily="18" charset="0"/>
              </a:rPr>
              <a:t>грюкала</a:t>
            </a:r>
            <a:r>
              <a:rPr lang="ru-RU" sz="1600" dirty="0">
                <a:latin typeface="Bookman Old Style" panose="02050604050505020204" pitchFamily="18" charset="0"/>
              </a:rPr>
              <a:t> б </a:t>
            </a:r>
            <a:r>
              <a:rPr lang="ru-RU" sz="1600" dirty="0" err="1">
                <a:latin typeface="Bookman Old Style" panose="02050604050505020204" pitchFamily="18" charset="0"/>
              </a:rPr>
              <a:t>дверима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зітхаючи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мовила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до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, коли той </a:t>
            </a:r>
            <a:r>
              <a:rPr lang="ru-RU" sz="1600" dirty="0" err="1">
                <a:latin typeface="Bookman Old Style" panose="02050604050505020204" pitchFamily="18" charset="0"/>
              </a:rPr>
              <a:t>приєднався</a:t>
            </a:r>
            <a:r>
              <a:rPr lang="ru-RU" sz="1600" dirty="0">
                <a:latin typeface="Bookman Old Style" panose="02050604050505020204" pitchFamily="18" charset="0"/>
              </a:rPr>
              <a:t> до </a:t>
            </a:r>
            <a:r>
              <a:rPr lang="ru-RU" sz="1600" dirty="0" err="1">
                <a:latin typeface="Bookman Old Style" panose="02050604050505020204" pitchFamily="18" charset="0"/>
              </a:rPr>
              <a:t>неї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А як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, то не </a:t>
            </a:r>
            <a:r>
              <a:rPr lang="ru-RU" sz="1600" dirty="0" err="1">
                <a:latin typeface="Bookman Old Style" panose="02050604050505020204" pitchFamily="18" charset="0"/>
              </a:rPr>
              <a:t>відомо</a:t>
            </a:r>
            <a:r>
              <a:rPr lang="ru-RU" sz="1600" dirty="0">
                <a:latin typeface="Bookman Old Style" panose="02050604050505020204" pitchFamily="18" charset="0"/>
              </a:rPr>
              <a:t>, як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всіх</a:t>
            </a:r>
            <a:r>
              <a:rPr lang="ru-RU" sz="1600" dirty="0">
                <a:latin typeface="Bookman Old Style" panose="02050604050505020204" pitchFamily="18" charset="0"/>
              </a:rPr>
              <a:t> нас </a:t>
            </a:r>
            <a:r>
              <a:rPr lang="ru-RU" sz="1600" dirty="0" err="1">
                <a:latin typeface="Bookman Old Style" panose="02050604050505020204" pitchFamily="18" charset="0"/>
              </a:rPr>
              <a:t>окошиться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розсміявся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. — </a:t>
            </a:r>
            <a:r>
              <a:rPr lang="ru-RU" sz="1600" dirty="0" err="1">
                <a:latin typeface="Bookman Old Style" panose="02050604050505020204" pitchFamily="18" charset="0"/>
              </a:rPr>
              <a:t>Уявити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собі</a:t>
            </a:r>
            <a:r>
              <a:rPr lang="ru-RU" sz="1600" dirty="0">
                <a:latin typeface="Bookman Old Style" panose="02050604050505020204" pitchFamily="18" charset="0"/>
              </a:rPr>
              <a:t>: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— і </a:t>
            </a:r>
            <a:r>
              <a:rPr lang="ru-RU" sz="1600" dirty="0" err="1">
                <a:latin typeface="Bookman Old Style" panose="02050604050505020204" pitchFamily="18" charset="0"/>
              </a:rPr>
              <a:t>галасливе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дівчисько</a:t>
            </a:r>
            <a:r>
              <a:rPr lang="ru-RU" sz="1600" dirty="0">
                <a:latin typeface="Bookman Old Style" panose="02050604050505020204" pitchFamily="18" charset="0"/>
              </a:rPr>
              <a:t>? О Боже! </a:t>
            </a:r>
            <a:r>
              <a:rPr lang="ru-RU" sz="1600" dirty="0" err="1">
                <a:latin typeface="Bookman Old Style" panose="02050604050505020204" pitchFamily="18" charset="0"/>
              </a:rPr>
              <a:t>Чуєш</a:t>
            </a:r>
            <a:r>
              <a:rPr lang="ru-RU" sz="1600" dirty="0">
                <a:latin typeface="Bookman Old Style" panose="02050604050505020204" pitchFamily="18" charset="0"/>
              </a:rPr>
              <a:t> свисток?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Ой,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, я все ж таки думаю,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підло</a:t>
            </a:r>
            <a:r>
              <a:rPr lang="ru-RU" sz="1600" dirty="0">
                <a:latin typeface="Bookman Old Style" panose="02050604050505020204" pitchFamily="18" charset="0"/>
              </a:rPr>
              <a:t> з боку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послати</a:t>
            </a:r>
            <a:r>
              <a:rPr lang="ru-RU" sz="1600" dirty="0">
                <a:latin typeface="Bookman Old Style" panose="02050604050505020204" pitchFamily="18" charset="0"/>
              </a:rPr>
              <a:t> мене саму, — </a:t>
            </a:r>
            <a:r>
              <a:rPr lang="ru-RU" sz="1600" dirty="0" err="1">
                <a:latin typeface="Bookman Old Style" panose="02050604050505020204" pitchFamily="18" charset="0"/>
              </a:rPr>
              <a:t>торохтіла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поборюючи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раптове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хвилювання</a:t>
            </a:r>
            <a:r>
              <a:rPr lang="ru-RU" sz="1600" dirty="0">
                <a:latin typeface="Bookman Old Style" panose="02050604050505020204" pitchFamily="18" charset="0"/>
              </a:rPr>
              <a:t>. Вона </a:t>
            </a:r>
            <a:r>
              <a:rPr lang="ru-RU" sz="1600" dirty="0" err="1">
                <a:latin typeface="Bookman Old Style" panose="02050604050505020204" pitchFamily="18" charset="0"/>
              </a:rPr>
              <a:t>повернулася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поспішила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знайти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місце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звідки</a:t>
            </a:r>
            <a:r>
              <a:rPr lang="ru-RU" sz="1600" dirty="0">
                <a:latin typeface="Bookman Old Style" panose="02050604050505020204" pitchFamily="18" charset="0"/>
              </a:rPr>
              <a:t> б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краще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 видно </a:t>
            </a:r>
            <a:r>
              <a:rPr lang="ru-RU" sz="1600" dirty="0" err="1">
                <a:latin typeface="Bookman Old Style" panose="02050604050505020204" pitchFamily="18" charset="0"/>
              </a:rPr>
              <a:t>пасажирів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висідали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маленькій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станції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Невдовзі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побачила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: </a:t>
            </a:r>
            <a:r>
              <a:rPr lang="ru-RU" sz="1600" dirty="0" err="1">
                <a:latin typeface="Bookman Old Style" panose="02050604050505020204" pitchFamily="18" charset="0"/>
              </a:rPr>
              <a:t>худорлява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дівчинка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сукенці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червону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клітинку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брилику</a:t>
            </a:r>
            <a:r>
              <a:rPr lang="ru-RU" sz="1600" dirty="0">
                <a:latin typeface="Bookman Old Style" panose="02050604050505020204" pitchFamily="18" charset="0"/>
              </a:rPr>
              <a:t> і з </a:t>
            </a:r>
            <a:r>
              <a:rPr lang="ru-RU" sz="1600" dirty="0" err="1">
                <a:latin typeface="Bookman Old Style" panose="02050604050505020204" pitchFamily="18" charset="0"/>
              </a:rPr>
              <a:t>двома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грубенькими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світло-жовтими</a:t>
            </a:r>
            <a:r>
              <a:rPr lang="ru-RU" sz="1600" dirty="0">
                <a:latin typeface="Bookman Old Style" panose="02050604050505020204" pitchFamily="18" charset="0"/>
              </a:rPr>
              <a:t> косами,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звисали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спині</a:t>
            </a:r>
            <a:r>
              <a:rPr lang="ru-RU" sz="1600" dirty="0">
                <a:latin typeface="Bookman Old Style" panose="02050604050505020204" pitchFamily="18" charset="0"/>
              </a:rPr>
              <a:t>. Миле </a:t>
            </a:r>
            <a:r>
              <a:rPr lang="ru-RU" sz="1600" dirty="0" err="1">
                <a:latin typeface="Bookman Old Style" panose="02050604050505020204" pitchFamily="18" charset="0"/>
              </a:rPr>
              <a:t>веснянкувате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личко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поверталося</a:t>
            </a:r>
            <a:r>
              <a:rPr lang="ru-RU" sz="1600" dirty="0">
                <a:latin typeface="Bookman Old Style" panose="02050604050505020204" pitchFamily="18" charset="0"/>
              </a:rPr>
              <a:t> то </a:t>
            </a:r>
            <a:r>
              <a:rPr lang="ru-RU" sz="1600" dirty="0" err="1">
                <a:latin typeface="Bookman Old Style" panose="02050604050505020204" pitchFamily="18" charset="0"/>
              </a:rPr>
              <a:t>ліворуч</a:t>
            </a:r>
            <a:r>
              <a:rPr lang="ru-RU" sz="1600" dirty="0">
                <a:latin typeface="Bookman Old Style" panose="02050604050505020204" pitchFamily="18" charset="0"/>
              </a:rPr>
              <a:t>, то </a:t>
            </a:r>
            <a:r>
              <a:rPr lang="ru-RU" sz="1600" dirty="0" err="1">
                <a:latin typeface="Bookman Old Style" panose="02050604050505020204" pitchFamily="18" charset="0"/>
              </a:rPr>
              <a:t>праворуч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видивляючись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когось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одразу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впізнала</a:t>
            </a:r>
            <a:r>
              <a:rPr lang="ru-RU" sz="1600" dirty="0">
                <a:latin typeface="Bookman Old Style" panose="02050604050505020204" pitchFamily="18" charset="0"/>
              </a:rPr>
              <a:t>, але </a:t>
            </a:r>
            <a:r>
              <a:rPr lang="ru-RU" sz="1600" dirty="0" err="1">
                <a:latin typeface="Bookman Old Style" panose="02050604050505020204" pitchFamily="18" charset="0"/>
              </a:rPr>
              <a:t>деякий</a:t>
            </a:r>
            <a:r>
              <a:rPr lang="ru-RU" sz="1600" dirty="0">
                <a:latin typeface="Bookman Old Style" panose="02050604050505020204" pitchFamily="18" charset="0"/>
              </a:rPr>
              <a:t> час не могла </a:t>
            </a:r>
            <a:r>
              <a:rPr lang="ru-RU" sz="1600" dirty="0" err="1">
                <a:latin typeface="Bookman Old Style" panose="02050604050505020204" pitchFamily="18" charset="0"/>
              </a:rPr>
              <a:t>опанувати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тремтіння</a:t>
            </a:r>
            <a:r>
              <a:rPr lang="ru-RU" sz="1600" dirty="0">
                <a:latin typeface="Bookman Old Style" panose="02050604050505020204" pitchFamily="18" charset="0"/>
              </a:rPr>
              <a:t> в ногах і </a:t>
            </a:r>
            <a:r>
              <a:rPr lang="ru-RU" sz="1600" dirty="0" err="1">
                <a:latin typeface="Bookman Old Style" panose="02050604050505020204" pitchFamily="18" charset="0"/>
              </a:rPr>
              <a:t>зрушити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місця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залишилася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пероні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зовсім</a:t>
            </a:r>
            <a:r>
              <a:rPr lang="ru-RU" sz="1600" dirty="0">
                <a:latin typeface="Bookman Old Style" panose="02050604050505020204" pitchFamily="18" charset="0"/>
              </a:rPr>
              <a:t> сама, коли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нарешті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підійшла</a:t>
            </a:r>
            <a:r>
              <a:rPr lang="ru-RU" sz="16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Ви —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? — </a:t>
            </a:r>
            <a:r>
              <a:rPr lang="ru-RU" sz="1600" dirty="0" err="1">
                <a:latin typeface="Bookman Old Style" panose="02050604050505020204" pitchFamily="18" charset="0"/>
              </a:rPr>
              <a:t>пробелькотала</a:t>
            </a:r>
            <a:r>
              <a:rPr lang="ru-RU" sz="1600" dirty="0">
                <a:latin typeface="Bookman Old Style" panose="02050604050505020204" pitchFamily="18" charset="0"/>
              </a:rPr>
              <a:t> вона. І </a:t>
            </a:r>
            <a:r>
              <a:rPr lang="ru-RU" sz="1600" dirty="0" err="1">
                <a:latin typeface="Bookman Old Style" panose="02050604050505020204" pitchFamily="18" charset="0"/>
              </a:rPr>
              <a:t>вже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наступної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миті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ледь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задихнулась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тісних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обіймах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двох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ручок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картатих</a:t>
            </a:r>
            <a:r>
              <a:rPr lang="ru-RU" sz="1600" dirty="0">
                <a:latin typeface="Bookman Old Style" panose="02050604050505020204" pitchFamily="18" charset="0"/>
              </a:rPr>
              <a:t> рукавах.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 — О, я </a:t>
            </a:r>
            <a:r>
              <a:rPr lang="ru-RU" sz="1600" dirty="0" err="1">
                <a:latin typeface="Bookman Old Style" panose="02050604050505020204" pitchFamily="18" charset="0"/>
              </a:rPr>
              <a:t>така</a:t>
            </a:r>
            <a:r>
              <a:rPr lang="ru-RU" sz="1600" dirty="0">
                <a:latin typeface="Bookman Old Style" panose="02050604050505020204" pitchFamily="18" charset="0"/>
              </a:rPr>
              <a:t> рада, рада, рада </a:t>
            </a:r>
            <a:r>
              <a:rPr lang="ru-RU" sz="1600" dirty="0" err="1">
                <a:latin typeface="Bookman Old Style" panose="02050604050505020204" pitchFamily="18" charset="0"/>
              </a:rPr>
              <a:t>бачити</a:t>
            </a:r>
            <a:r>
              <a:rPr lang="ru-RU" sz="1600" dirty="0">
                <a:latin typeface="Bookman Old Style" panose="02050604050505020204" pitchFamily="18" charset="0"/>
              </a:rPr>
              <a:t> вас! — прокричала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біля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вуха</a:t>
            </a:r>
            <a:r>
              <a:rPr lang="ru-RU" sz="1600" dirty="0">
                <a:latin typeface="Bookman Old Style" panose="02050604050505020204" pitchFamily="18" charset="0"/>
              </a:rPr>
              <a:t>. — </a:t>
            </a:r>
            <a:r>
              <a:rPr lang="ru-RU" sz="1600" dirty="0" err="1">
                <a:latin typeface="Bookman Old Style" panose="02050604050505020204" pitchFamily="18" charset="0"/>
              </a:rPr>
              <a:t>Звичайно</a:t>
            </a:r>
            <a:r>
              <a:rPr lang="ru-RU" sz="1600" dirty="0">
                <a:latin typeface="Bookman Old Style" panose="02050604050505020204" pitchFamily="18" charset="0"/>
              </a:rPr>
              <a:t> ж, я —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, і я </a:t>
            </a:r>
            <a:r>
              <a:rPr lang="ru-RU" sz="1600" dirty="0" err="1">
                <a:latin typeface="Bookman Old Style" panose="02050604050505020204" pitchFamily="18" charset="0"/>
              </a:rPr>
              <a:t>така</a:t>
            </a:r>
            <a:r>
              <a:rPr lang="ru-RU" sz="1600" dirty="0">
                <a:latin typeface="Bookman Old Style" panose="02050604050505020204" pitchFamily="18" charset="0"/>
              </a:rPr>
              <a:t> рада,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зустріли</a:t>
            </a:r>
            <a:r>
              <a:rPr lang="ru-RU" sz="1600" dirty="0">
                <a:latin typeface="Bookman Old Style" panose="02050604050505020204" pitchFamily="18" charset="0"/>
              </a:rPr>
              <a:t> мене! Я так на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сподівалася</a:t>
            </a:r>
            <a:r>
              <a:rPr lang="ru-RU" sz="1600" dirty="0">
                <a:latin typeface="Bookman Old Style" panose="02050604050505020204" pitchFamily="18" charset="0"/>
              </a:rPr>
              <a:t>!</a:t>
            </a:r>
            <a:endParaRPr lang="ru-UA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9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F9F80E-A15E-838C-9173-E90A66C0E75A}"/>
              </a:ext>
            </a:extLst>
          </p:cNvPr>
          <p:cNvSpPr txBox="1"/>
          <p:nvPr/>
        </p:nvSpPr>
        <p:spPr>
          <a:xfrm>
            <a:off x="0" y="0"/>
            <a:ext cx="1219200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1600" dirty="0">
                <a:latin typeface="Bookman Old Style" panose="02050604050505020204" pitchFamily="18" charset="0"/>
              </a:rPr>
              <a:t>— Ви... </a:t>
            </a:r>
            <a:r>
              <a:rPr lang="ru-RU" sz="1600" dirty="0" err="1">
                <a:latin typeface="Bookman Old Style" panose="02050604050505020204" pitchFamily="18" charset="0"/>
              </a:rPr>
              <a:t>сподівалися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? — </a:t>
            </a:r>
            <a:r>
              <a:rPr lang="ru-RU" sz="1600" dirty="0" err="1">
                <a:latin typeface="Bookman Old Style" panose="02050604050505020204" pitchFamily="18" charset="0"/>
              </a:rPr>
              <a:t>ошелешено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перепитала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гублячись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здогадах</a:t>
            </a:r>
            <a:r>
              <a:rPr lang="ru-RU" sz="1600" dirty="0">
                <a:latin typeface="Bookman Old Style" panose="02050604050505020204" pitchFamily="18" charset="0"/>
              </a:rPr>
              <a:t>, як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 могла </a:t>
            </a:r>
            <a:r>
              <a:rPr lang="ru-RU" sz="1600" dirty="0" err="1">
                <a:latin typeface="Bookman Old Style" panose="02050604050505020204" pitchFamily="18" charset="0"/>
              </a:rPr>
              <a:t>довідатися</a:t>
            </a:r>
            <a:r>
              <a:rPr lang="ru-RU" sz="1600" dirty="0">
                <a:latin typeface="Bookman Old Style" panose="02050604050505020204" pitchFamily="18" charset="0"/>
              </a:rPr>
              <a:t> про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існування</a:t>
            </a:r>
            <a:r>
              <a:rPr lang="ru-RU" sz="1600" dirty="0"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хотіти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щоб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саме</a:t>
            </a:r>
            <a:r>
              <a:rPr lang="ru-RU" sz="1600" dirty="0">
                <a:latin typeface="Bookman Old Style" panose="02050604050505020204" pitchFamily="18" charset="0"/>
              </a:rPr>
              <a:t> вона </a:t>
            </a:r>
            <a:r>
              <a:rPr lang="ru-RU" sz="1600" dirty="0" err="1">
                <a:latin typeface="Bookman Old Style" panose="02050604050505020204" pitchFamily="18" charset="0"/>
              </a:rPr>
              <a:t>зустрічала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дівчинку</a:t>
            </a:r>
            <a:r>
              <a:rPr lang="ru-RU" sz="1600" dirty="0">
                <a:latin typeface="Bookman Old Style" panose="02050604050505020204" pitchFamily="18" charset="0"/>
              </a:rPr>
              <a:t>. — Ви </a:t>
            </a:r>
            <a:r>
              <a:rPr lang="ru-RU" sz="1600" dirty="0" err="1">
                <a:latin typeface="Bookman Old Style" panose="02050604050505020204" pitchFamily="18" charset="0"/>
              </a:rPr>
              <a:t>сподівалися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я вас </a:t>
            </a:r>
            <a:r>
              <a:rPr lang="ru-RU" sz="1600" dirty="0" err="1">
                <a:latin typeface="Bookman Old Style" panose="02050604050505020204" pitchFamily="18" charset="0"/>
              </a:rPr>
              <a:t>зустріну</a:t>
            </a:r>
            <a:r>
              <a:rPr lang="ru-RU" sz="1600" dirty="0">
                <a:latin typeface="Bookman Old Style" panose="02050604050505020204" pitchFamily="18" charset="0"/>
              </a:rPr>
              <a:t>? — </a:t>
            </a:r>
            <a:r>
              <a:rPr lang="ru-RU" sz="1600" dirty="0" err="1">
                <a:latin typeface="Bookman Old Style" panose="02050604050505020204" pitchFamily="18" charset="0"/>
              </a:rPr>
              <a:t>перепитала</a:t>
            </a:r>
            <a:r>
              <a:rPr lang="ru-RU" sz="1600" dirty="0">
                <a:latin typeface="Bookman Old Style" panose="02050604050505020204" pitchFamily="18" charset="0"/>
              </a:rPr>
              <a:t> вона, </a:t>
            </a:r>
            <a:r>
              <a:rPr lang="ru-RU" sz="1600" dirty="0" err="1">
                <a:latin typeface="Bookman Old Style" panose="02050604050505020204" pitchFamily="18" charset="0"/>
              </a:rPr>
              <a:t>поправляючи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капелюшка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Звичайно</a:t>
            </a:r>
            <a:r>
              <a:rPr lang="ru-RU" sz="1600" dirty="0">
                <a:latin typeface="Bookman Old Style" panose="02050604050505020204" pitchFamily="18" charset="0"/>
              </a:rPr>
              <a:t>, я всю дорогу </a:t>
            </a:r>
            <a:r>
              <a:rPr lang="ru-RU" sz="1600" dirty="0" err="1">
                <a:latin typeface="Bookman Old Style" panose="02050604050505020204" pitchFamily="18" charset="0"/>
              </a:rPr>
              <a:t>намагалася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уявити</a:t>
            </a:r>
            <a:r>
              <a:rPr lang="ru-RU" sz="1600" dirty="0">
                <a:latin typeface="Bookman Old Style" panose="02050604050505020204" pitchFamily="18" charset="0"/>
              </a:rPr>
              <a:t>, яка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з себе, — </a:t>
            </a:r>
            <a:r>
              <a:rPr lang="ru-RU" sz="1600" dirty="0" err="1">
                <a:latin typeface="Bookman Old Style" panose="02050604050505020204" pitchFamily="18" charset="0"/>
              </a:rPr>
              <a:t>вигукнула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пританцьовуючи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навшпиньках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обдивляючись</a:t>
            </a:r>
            <a:r>
              <a:rPr lang="ru-RU" sz="1600" dirty="0">
                <a:latin typeface="Bookman Old Style" panose="02050604050505020204" pitchFamily="18" charset="0"/>
              </a:rPr>
              <a:t>  </a:t>
            </a:r>
            <a:r>
              <a:rPr lang="ru-RU" sz="1600" dirty="0" err="1">
                <a:latin typeface="Bookman Old Style" panose="02050604050505020204" pitchFamily="18" charset="0"/>
              </a:rPr>
              <a:t>розгублену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ніг</a:t>
            </a:r>
            <a:r>
              <a:rPr lang="ru-RU" sz="1600" dirty="0">
                <a:latin typeface="Bookman Old Style" panose="02050604050505020204" pitchFamily="18" charset="0"/>
              </a:rPr>
              <a:t> до </a:t>
            </a:r>
            <a:r>
              <a:rPr lang="ru-RU" sz="1600" dirty="0" err="1">
                <a:latin typeface="Bookman Old Style" panose="02050604050505020204" pitchFamily="18" charset="0"/>
              </a:rPr>
              <a:t>голови</a:t>
            </a:r>
            <a:r>
              <a:rPr lang="ru-RU" sz="1600" dirty="0">
                <a:latin typeface="Bookman Old Style" panose="02050604050505020204" pitchFamily="18" charset="0"/>
              </a:rPr>
              <a:t>. — І ось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 я знаю, яка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є, і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прекрасно,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latin typeface="Bookman Old Style" panose="02050604050505020204" pitchFamily="18" charset="0"/>
              </a:rPr>
              <a:t>саме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така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полегшено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зітхнула</a:t>
            </a:r>
            <a:r>
              <a:rPr lang="ru-RU" sz="1600" dirty="0">
                <a:latin typeface="Bookman Old Style" panose="02050604050505020204" pitchFamily="18" charset="0"/>
              </a:rPr>
              <a:t>, коли до них </a:t>
            </a:r>
            <a:r>
              <a:rPr lang="ru-RU" sz="1600" dirty="0" err="1">
                <a:latin typeface="Bookman Old Style" panose="02050604050505020204" pitchFamily="18" charset="0"/>
              </a:rPr>
              <a:t>підійшов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. Слова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зовсім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збили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пантелику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бовкнула</a:t>
            </a:r>
            <a:r>
              <a:rPr lang="ru-RU" sz="1600" dirty="0">
                <a:latin typeface="Bookman Old Style" panose="02050604050505020204" pitchFamily="18" charset="0"/>
              </a:rPr>
              <a:t> вона. — У вас є </a:t>
            </a:r>
            <a:r>
              <a:rPr lang="ru-RU" sz="1600" dirty="0" err="1">
                <a:latin typeface="Bookman Old Style" panose="02050604050505020204" pitchFamily="18" charset="0"/>
              </a:rPr>
              <a:t>валіза</a:t>
            </a:r>
            <a:r>
              <a:rPr lang="ru-RU" sz="1600" dirty="0">
                <a:latin typeface="Bookman Old Style" panose="02050604050505020204" pitchFamily="18" charset="0"/>
              </a:rPr>
              <a:t>?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Так, </a:t>
            </a:r>
            <a:r>
              <a:rPr lang="ru-RU" sz="1600" dirty="0" err="1">
                <a:latin typeface="Bookman Old Style" panose="02050604050505020204" pitchFamily="18" charset="0"/>
              </a:rPr>
              <a:t>звичайно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поважно</a:t>
            </a:r>
            <a:r>
              <a:rPr lang="ru-RU" sz="1600" dirty="0">
                <a:latin typeface="Bookman Old Style" panose="02050604050505020204" pitchFamily="18" charset="0"/>
              </a:rPr>
              <a:t> кивнула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. — До того ж нова,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купила </a:t>
            </a:r>
            <a:r>
              <a:rPr lang="ru-RU" sz="1600" dirty="0" err="1">
                <a:latin typeface="Bookman Old Style" panose="02050604050505020204" pitchFamily="18" charset="0"/>
              </a:rPr>
              <a:t>Жіноча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допомога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Звичайно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їм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більше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хотілося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придбати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червоний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килимок</a:t>
            </a:r>
            <a:r>
              <a:rPr lang="ru-RU" sz="1600" dirty="0">
                <a:latin typeface="Bookman Old Style" panose="02050604050505020204" pitchFamily="18" charset="0"/>
              </a:rPr>
              <a:t> для церкви, але все-таки купили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валізку</a:t>
            </a:r>
            <a:r>
              <a:rPr lang="ru-RU" sz="1600" dirty="0">
                <a:latin typeface="Bookman Old Style" panose="02050604050505020204" pitchFamily="18" charset="0"/>
              </a:rPr>
              <a:t>. А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знаєте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скільки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коштує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червоний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килимок</a:t>
            </a:r>
            <a:r>
              <a:rPr lang="ru-RU" sz="1600" dirty="0">
                <a:latin typeface="Bookman Old Style" panose="02050604050505020204" pitchFamily="18" charset="0"/>
              </a:rPr>
              <a:t> для церкви? Я гадаю,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за </a:t>
            </a:r>
            <a:r>
              <a:rPr lang="ru-RU" sz="1600" dirty="0" err="1">
                <a:latin typeface="Bookman Old Style" panose="02050604050505020204" pitchFamily="18" charset="0"/>
              </a:rPr>
              <a:t>гроші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валізку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можна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 б </a:t>
            </a:r>
            <a:r>
              <a:rPr lang="ru-RU" sz="1600" dirty="0" err="1">
                <a:latin typeface="Bookman Old Style" panose="02050604050505020204" pitchFamily="18" charset="0"/>
              </a:rPr>
              <a:t>купити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килимок</a:t>
            </a:r>
            <a:r>
              <a:rPr lang="ru-RU" sz="1600" dirty="0">
                <a:latin typeface="Bookman Old Style" panose="02050604050505020204" pitchFamily="18" charset="0"/>
              </a:rPr>
              <a:t> на половину проходу </a:t>
            </a:r>
            <a:r>
              <a:rPr lang="ru-RU" sz="1600" dirty="0" err="1">
                <a:latin typeface="Bookman Old Style" panose="02050604050505020204" pitchFamily="18" charset="0"/>
              </a:rPr>
              <a:t>між</a:t>
            </a:r>
            <a:r>
              <a:rPr lang="ru-RU" sz="1600" dirty="0">
                <a:latin typeface="Bookman Old Style" panose="02050604050505020204" pitchFamily="18" charset="0"/>
              </a:rPr>
              <a:t> рядами в </a:t>
            </a:r>
            <a:r>
              <a:rPr lang="ru-RU" sz="1600" dirty="0" err="1">
                <a:latin typeface="Bookman Old Style" panose="02050604050505020204" pitchFamily="18" charset="0"/>
              </a:rPr>
              <a:t>церкві</a:t>
            </a:r>
            <a:r>
              <a:rPr lang="ru-RU" sz="1600" dirty="0">
                <a:latin typeface="Bookman Old Style" panose="02050604050505020204" pitchFamily="18" charset="0"/>
              </a:rPr>
              <a:t>. До </a:t>
            </a:r>
            <a:r>
              <a:rPr lang="ru-RU" sz="1600" dirty="0" err="1">
                <a:latin typeface="Bookman Old Style" panose="02050604050505020204" pitchFamily="18" charset="0"/>
              </a:rPr>
              <a:t>речі</a:t>
            </a:r>
            <a:r>
              <a:rPr lang="ru-RU" sz="1600" dirty="0">
                <a:latin typeface="Bookman Old Style" panose="02050604050505020204" pitchFamily="18" charset="0"/>
              </a:rPr>
              <a:t>, тут у мене в </a:t>
            </a:r>
            <a:r>
              <a:rPr lang="ru-RU" sz="1600" dirty="0" err="1">
                <a:latin typeface="Bookman Old Style" panose="02050604050505020204" pitchFamily="18" charset="0"/>
              </a:rPr>
              <a:t>сумці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важливий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папірець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містер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Ґрей</a:t>
            </a:r>
            <a:r>
              <a:rPr lang="ru-RU" sz="1600" dirty="0">
                <a:latin typeface="Bookman Old Style" panose="02050604050505020204" pitchFamily="18" charset="0"/>
              </a:rPr>
              <a:t> казав,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чек, </a:t>
            </a:r>
            <a:r>
              <a:rPr lang="ru-RU" sz="1600" dirty="0" err="1">
                <a:latin typeface="Bookman Old Style" panose="02050604050505020204" pitchFamily="18" charset="0"/>
              </a:rPr>
              <a:t>котрий</a:t>
            </a:r>
            <a:r>
              <a:rPr lang="ru-RU" sz="1600" dirty="0">
                <a:latin typeface="Bookman Old Style" panose="02050604050505020204" pitchFamily="18" charset="0"/>
              </a:rPr>
              <a:t> я маю </a:t>
            </a:r>
            <a:r>
              <a:rPr lang="ru-RU" sz="1600" dirty="0" err="1">
                <a:latin typeface="Bookman Old Style" panose="02050604050505020204" pitchFamily="18" charset="0"/>
              </a:rPr>
              <a:t>віддати</a:t>
            </a:r>
            <a:r>
              <a:rPr lang="ru-RU" sz="1600" dirty="0">
                <a:latin typeface="Bookman Old Style" panose="02050604050505020204" pitchFamily="18" charset="0"/>
              </a:rPr>
              <a:t> вам, а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отримаєте</a:t>
            </a:r>
            <a:r>
              <a:rPr lang="ru-RU" sz="1600" dirty="0">
                <a:latin typeface="Bookman Old Style" panose="02050604050505020204" pitchFamily="18" charset="0"/>
              </a:rPr>
              <a:t> по </a:t>
            </a:r>
            <a:r>
              <a:rPr lang="ru-RU" sz="1600" dirty="0" err="1">
                <a:latin typeface="Bookman Old Style" panose="02050604050505020204" pitchFamily="18" charset="0"/>
              </a:rPr>
              <a:t>ньому</a:t>
            </a:r>
            <a:r>
              <a:rPr lang="ru-RU" sz="1600" dirty="0">
                <a:latin typeface="Bookman Old Style" panose="02050604050505020204" pitchFamily="18" charset="0"/>
              </a:rPr>
              <a:t> мою </a:t>
            </a:r>
            <a:r>
              <a:rPr lang="ru-RU" sz="1600" dirty="0" err="1">
                <a:latin typeface="Bookman Old Style" panose="02050604050505020204" pitchFamily="18" charset="0"/>
              </a:rPr>
              <a:t>валізу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Містер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Ґрей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чоловік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місіс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Ґрей</a:t>
            </a:r>
            <a:r>
              <a:rPr lang="ru-RU" sz="1600" dirty="0">
                <a:latin typeface="Bookman Old Style" panose="02050604050505020204" pitchFamily="18" charset="0"/>
              </a:rPr>
              <a:t>. Вони — </a:t>
            </a:r>
            <a:r>
              <a:rPr lang="ru-RU" sz="1600" dirty="0" err="1">
                <a:latin typeface="Bookman Old Style" panose="02050604050505020204" pitchFamily="18" charset="0"/>
              </a:rPr>
              <a:t>родичі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дружини</a:t>
            </a:r>
            <a:r>
              <a:rPr lang="ru-RU" sz="1600" dirty="0">
                <a:latin typeface="Bookman Old Style" panose="02050604050505020204" pitchFamily="18" charset="0"/>
              </a:rPr>
              <a:t> пастора Кара. Вони </a:t>
            </a:r>
            <a:r>
              <a:rPr lang="ru-RU" sz="1600" dirty="0" err="1">
                <a:latin typeface="Bookman Old Style" panose="02050604050505020204" pitchFamily="18" charset="0"/>
              </a:rPr>
              <a:t>такі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милі</a:t>
            </a:r>
            <a:r>
              <a:rPr lang="ru-RU" sz="1600" dirty="0">
                <a:latin typeface="Bookman Old Style" panose="02050604050505020204" pitchFamily="18" charset="0"/>
              </a:rPr>
              <a:t>; я </a:t>
            </a:r>
            <a:r>
              <a:rPr lang="ru-RU" sz="1600" dirty="0" err="1">
                <a:latin typeface="Bookman Old Style" panose="02050604050505020204" pitchFamily="18" charset="0"/>
              </a:rPr>
              <a:t>їхала</a:t>
            </a:r>
            <a:r>
              <a:rPr lang="ru-RU" sz="1600" dirty="0">
                <a:latin typeface="Bookman Old Style" panose="02050604050505020204" pitchFamily="18" charset="0"/>
              </a:rPr>
              <a:t> разом з ними </a:t>
            </a:r>
            <a:r>
              <a:rPr lang="ru-RU" sz="1600" dirty="0" err="1">
                <a:latin typeface="Bookman Old Style" panose="02050604050505020204" pitchFamily="18" charset="0"/>
              </a:rPr>
              <a:t>сюди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Схід</a:t>
            </a:r>
            <a:r>
              <a:rPr lang="ru-RU" sz="1600" dirty="0">
                <a:latin typeface="Bookman Old Style" panose="02050604050505020204" pitchFamily="18" charset="0"/>
              </a:rPr>
              <a:t>. А ось і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нарешті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розшукала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папірець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сумочці</a:t>
            </a:r>
            <a:r>
              <a:rPr lang="ru-RU" sz="1600" dirty="0">
                <a:latin typeface="Bookman Old Style" panose="02050604050505020204" pitchFamily="18" charset="0"/>
              </a:rPr>
              <a:t>, яку </a:t>
            </a:r>
            <a:r>
              <a:rPr lang="ru-RU" sz="1600" dirty="0" err="1">
                <a:latin typeface="Bookman Old Style" panose="02050604050505020204" pitchFamily="18" charset="0"/>
              </a:rPr>
              <a:t>тримала</a:t>
            </a:r>
            <a:r>
              <a:rPr lang="ru-RU" sz="1600" dirty="0">
                <a:latin typeface="Bookman Old Style" panose="02050604050505020204" pitchFamily="18" charset="0"/>
              </a:rPr>
              <a:t> в руках.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перевела </a:t>
            </a:r>
            <a:r>
              <a:rPr lang="ru-RU" sz="1600" dirty="0" err="1">
                <a:latin typeface="Bookman Old Style" panose="02050604050505020204" pitchFamily="18" charset="0"/>
              </a:rPr>
              <a:t>подих</a:t>
            </a:r>
            <a:r>
              <a:rPr lang="ru-RU" sz="1600" dirty="0">
                <a:latin typeface="Bookman Old Style" panose="02050604050505020204" pitchFamily="18" charset="0"/>
              </a:rPr>
              <a:t>. Вона </a:t>
            </a:r>
            <a:r>
              <a:rPr lang="ru-RU" sz="1600" dirty="0" err="1">
                <a:latin typeface="Bookman Old Style" panose="02050604050505020204" pitchFamily="18" charset="0"/>
              </a:rPr>
              <a:t>інстинктивно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відчула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хтось</a:t>
            </a:r>
            <a:r>
              <a:rPr lang="ru-RU" sz="1600" dirty="0">
                <a:latin typeface="Bookman Old Style" panose="02050604050505020204" pitchFamily="18" charset="0"/>
              </a:rPr>
              <a:t> повинен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зробити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після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такої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довгої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промови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Зиркнула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, але той ховав </a:t>
            </a:r>
            <a:r>
              <a:rPr lang="ru-RU" sz="1600" dirty="0" err="1">
                <a:latin typeface="Bookman Old Style" panose="02050604050505020204" pitchFamily="18" charset="0"/>
              </a:rPr>
              <a:t>очі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Нарешті</a:t>
            </a:r>
            <a:r>
              <a:rPr lang="ru-RU" sz="1600" dirty="0">
                <a:latin typeface="Bookman Old Style" panose="02050604050505020204" pitchFamily="18" charset="0"/>
              </a:rPr>
              <a:t> рушили: </a:t>
            </a:r>
            <a:r>
              <a:rPr lang="ru-RU" sz="1600" dirty="0" err="1">
                <a:latin typeface="Bookman Old Style" panose="02050604050505020204" pitchFamily="18" charset="0"/>
              </a:rPr>
              <a:t>валізу</a:t>
            </a:r>
            <a:r>
              <a:rPr lang="ru-RU" sz="1600" dirty="0">
                <a:latin typeface="Bookman Old Style" panose="02050604050505020204" pitchFamily="18" charset="0"/>
              </a:rPr>
              <a:t> примостили </a:t>
            </a:r>
            <a:r>
              <a:rPr lang="ru-RU" sz="1600" dirty="0" err="1">
                <a:latin typeface="Bookman Old Style" panose="02050604050505020204" pitchFamily="18" charset="0"/>
              </a:rPr>
              <a:t>позаду</a:t>
            </a:r>
            <a:r>
              <a:rPr lang="ru-RU" sz="1600" dirty="0">
                <a:latin typeface="Bookman Old Style" panose="02050604050505020204" pitchFamily="18" charset="0"/>
              </a:rPr>
              <a:t>, а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зручно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втиснулася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поміж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. Доки </a:t>
            </a:r>
            <a:r>
              <a:rPr lang="ru-RU" sz="1600" dirty="0" err="1">
                <a:latin typeface="Bookman Old Style" panose="02050604050505020204" pitchFamily="18" charset="0"/>
              </a:rPr>
              <a:t>лаштувалися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їхати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додому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дівчинка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вгавала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сипала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запитаннями</a:t>
            </a:r>
            <a:r>
              <a:rPr lang="ru-RU" sz="1600" dirty="0"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latin typeface="Bookman Old Style" panose="02050604050505020204" pitchFamily="18" charset="0"/>
              </a:rPr>
              <a:t>коментарями</a:t>
            </a:r>
            <a:r>
              <a:rPr lang="ru-RU" sz="1600" dirty="0">
                <a:latin typeface="Bookman Old Style" panose="02050604050505020204" pitchFamily="18" charset="0"/>
              </a:rPr>
              <a:t>, аж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відповідаючи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вибилася</a:t>
            </a:r>
            <a:r>
              <a:rPr lang="ru-RU" sz="1600" dirty="0">
                <a:latin typeface="Bookman Old Style" panose="02050604050505020204" pitchFamily="18" charset="0"/>
              </a:rPr>
              <a:t> з сил.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— Ой, як </a:t>
            </a:r>
            <a:r>
              <a:rPr lang="ru-RU" sz="1600" dirty="0" err="1">
                <a:latin typeface="Bookman Old Style" panose="02050604050505020204" pitchFamily="18" charset="0"/>
              </a:rPr>
              <a:t>гарно</a:t>
            </a:r>
            <a:r>
              <a:rPr lang="ru-RU" sz="1600" dirty="0">
                <a:latin typeface="Bookman Old Style" panose="02050604050505020204" pitchFamily="18" charset="0"/>
              </a:rPr>
              <a:t>!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далеко? Добре, </a:t>
            </a:r>
            <a:r>
              <a:rPr lang="ru-RU" sz="1600" dirty="0" err="1">
                <a:latin typeface="Bookman Old Style" panose="02050604050505020204" pitchFamily="18" charset="0"/>
              </a:rPr>
              <a:t>якби</a:t>
            </a:r>
            <a:r>
              <a:rPr lang="ru-RU" sz="1600" dirty="0">
                <a:latin typeface="Bookman Old Style" panose="02050604050505020204" pitchFamily="18" charset="0"/>
              </a:rPr>
              <a:t> далеко! Я так люблю </a:t>
            </a:r>
            <a:r>
              <a:rPr lang="ru-RU" sz="1600" dirty="0" err="1">
                <a:latin typeface="Bookman Old Style" panose="02050604050505020204" pitchFamily="18" charset="0"/>
              </a:rPr>
              <a:t>їздити</a:t>
            </a:r>
            <a:r>
              <a:rPr lang="ru-RU" sz="1600" dirty="0">
                <a:latin typeface="Bookman Old Style" panose="02050604050505020204" pitchFamily="18" charset="0"/>
              </a:rPr>
              <a:t>! — не </a:t>
            </a:r>
            <a:r>
              <a:rPr lang="ru-RU" sz="1600" dirty="0" err="1">
                <a:latin typeface="Bookman Old Style" panose="02050604050505020204" pitchFamily="18" charset="0"/>
              </a:rPr>
              <a:t>вгавала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щойно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екіпаж</a:t>
            </a:r>
            <a:r>
              <a:rPr lang="ru-RU" sz="1600" dirty="0">
                <a:latin typeface="Bookman Old Style" panose="02050604050505020204" pitchFamily="18" charset="0"/>
              </a:rPr>
              <a:t> рушив. — </a:t>
            </a:r>
            <a:r>
              <a:rPr lang="ru-RU" sz="1600" dirty="0" err="1">
                <a:latin typeface="Bookman Old Style" panose="02050604050505020204" pitchFamily="18" charset="0"/>
              </a:rPr>
              <a:t>Хоча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якщо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дуже</a:t>
            </a:r>
            <a:r>
              <a:rPr lang="ru-RU" sz="1600" dirty="0">
                <a:latin typeface="Bookman Old Style" panose="02050604050505020204" pitchFamily="18" charset="0"/>
              </a:rPr>
              <a:t> далеко, я </a:t>
            </a:r>
            <a:r>
              <a:rPr lang="ru-RU" sz="1600" dirty="0" err="1">
                <a:latin typeface="Bookman Old Style" panose="02050604050505020204" pitchFamily="18" charset="0"/>
              </a:rPr>
              <a:t>теж</a:t>
            </a:r>
            <a:r>
              <a:rPr lang="ru-RU" sz="1600" dirty="0">
                <a:latin typeface="Bookman Old Style" panose="02050604050505020204" pitchFamily="18" charset="0"/>
              </a:rPr>
              <a:t> не буду </a:t>
            </a:r>
            <a:r>
              <a:rPr lang="ru-RU" sz="1600" dirty="0" err="1">
                <a:latin typeface="Bookman Old Style" panose="02050604050505020204" pitchFamily="18" charset="0"/>
              </a:rPr>
              <a:t>засмучуватися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так хочу </a:t>
            </a:r>
            <a:r>
              <a:rPr lang="ru-RU" sz="1600" dirty="0" err="1">
                <a:latin typeface="Bookman Old Style" panose="02050604050505020204" pitchFamily="18" charset="0"/>
              </a:rPr>
              <a:t>швидше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побачити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куди</a:t>
            </a:r>
            <a:r>
              <a:rPr lang="ru-RU" sz="1600" dirty="0">
                <a:latin typeface="Bookman Old Style" panose="02050604050505020204" pitchFamily="18" charset="0"/>
              </a:rPr>
              <a:t> ми </a:t>
            </a:r>
            <a:r>
              <a:rPr lang="ru-RU" sz="1600" dirty="0" err="1">
                <a:latin typeface="Bookman Old Style" panose="02050604050505020204" pitchFamily="18" charset="0"/>
              </a:rPr>
              <a:t>приїдемо</a:t>
            </a:r>
            <a:r>
              <a:rPr lang="ru-RU" sz="1600" dirty="0">
                <a:latin typeface="Bookman Old Style" panose="02050604050505020204" pitchFamily="18" charset="0"/>
              </a:rPr>
              <a:t>. Яка </a:t>
            </a:r>
            <a:r>
              <a:rPr lang="ru-RU" sz="1600" dirty="0" err="1">
                <a:latin typeface="Bookman Old Style" panose="02050604050505020204" pitchFamily="18" charset="0"/>
              </a:rPr>
              <a:t>чудова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вулиця</a:t>
            </a:r>
            <a:r>
              <a:rPr lang="ru-RU" sz="1600" dirty="0">
                <a:latin typeface="Bookman Old Style" panose="02050604050505020204" pitchFamily="18" charset="0"/>
              </a:rPr>
              <a:t>! Я знала,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тут буде </a:t>
            </a:r>
            <a:r>
              <a:rPr lang="ru-RU" sz="1600" dirty="0" err="1">
                <a:latin typeface="Bookman Old Style" panose="02050604050505020204" pitchFamily="18" charset="0"/>
              </a:rPr>
              <a:t>гарно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Татко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розповідав</a:t>
            </a:r>
            <a:r>
              <a:rPr lang="ru-RU" sz="1600" dirty="0">
                <a:latin typeface="Bookman Old Style" panose="02050604050505020204" pitchFamily="18" charset="0"/>
              </a:rPr>
              <a:t>...</a:t>
            </a:r>
            <a:endParaRPr lang="ru-UA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988CF7-A9D4-946F-5B8D-4708CD8C4D73}"/>
              </a:ext>
            </a:extLst>
          </p:cNvPr>
          <p:cNvSpPr txBox="1"/>
          <p:nvPr/>
        </p:nvSpPr>
        <p:spPr>
          <a:xfrm>
            <a:off x="0" y="0"/>
            <a:ext cx="1219200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Bookman Old Style" panose="02050604050505020204" pitchFamily="18" charset="0"/>
              </a:rPr>
              <a:t>Вона урвала на </a:t>
            </a:r>
            <a:r>
              <a:rPr lang="ru-RU" sz="1600" dirty="0" err="1">
                <a:latin typeface="Bookman Old Style" panose="02050604050505020204" pitchFamily="18" charset="0"/>
              </a:rPr>
              <a:t>цьому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вистачило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дихання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нерішуче</a:t>
            </a:r>
            <a:r>
              <a:rPr lang="ru-RU" sz="1600" dirty="0">
                <a:latin typeface="Bookman Old Style" panose="02050604050505020204" pitchFamily="18" charset="0"/>
              </a:rPr>
              <a:t> глянула на </a:t>
            </a:r>
            <a:r>
              <a:rPr lang="ru-RU" sz="1600" dirty="0" err="1">
                <a:latin typeface="Bookman Old Style" panose="02050604050505020204" pitchFamily="18" charset="0"/>
              </a:rPr>
              <a:t>неї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помітила</a:t>
            </a:r>
            <a:r>
              <a:rPr lang="ru-RU" sz="1600" dirty="0">
                <a:latin typeface="Bookman Old Style" panose="02050604050505020204" pitchFamily="18" charset="0"/>
              </a:rPr>
              <a:t>, як </a:t>
            </a:r>
            <a:r>
              <a:rPr lang="ru-RU" sz="1600" dirty="0" err="1">
                <a:latin typeface="Bookman Old Style" panose="02050604050505020204" pitchFamily="18" charset="0"/>
              </a:rPr>
              <a:t>підборіддячко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затремтіло</a:t>
            </a:r>
            <a:r>
              <a:rPr lang="ru-RU" sz="1600" dirty="0">
                <a:latin typeface="Bookman Old Style" panose="02050604050505020204" pitchFamily="18" charset="0"/>
              </a:rPr>
              <a:t>, а на </a:t>
            </a:r>
            <a:r>
              <a:rPr lang="ru-RU" sz="1600" dirty="0" err="1">
                <a:latin typeface="Bookman Old Style" panose="02050604050505020204" pitchFamily="18" charset="0"/>
              </a:rPr>
              <a:t>очі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набігли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сльози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Однак</a:t>
            </a:r>
            <a:r>
              <a:rPr lang="ru-RU" sz="1600" dirty="0">
                <a:latin typeface="Bookman Old Style" panose="02050604050505020204" pitchFamily="18" charset="0"/>
              </a:rPr>
              <a:t> за </a:t>
            </a:r>
            <a:r>
              <a:rPr lang="ru-RU" sz="1600" dirty="0" err="1">
                <a:latin typeface="Bookman Old Style" panose="02050604050505020204" pitchFamily="18" charset="0"/>
              </a:rPr>
              <a:t>мить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опанувала</a:t>
            </a:r>
            <a:r>
              <a:rPr lang="ru-RU" sz="1600" dirty="0">
                <a:latin typeface="Bookman Old Style" panose="02050604050505020204" pitchFamily="18" charset="0"/>
              </a:rPr>
              <a:t> себе, гордо </a:t>
            </a:r>
            <a:r>
              <a:rPr lang="ru-RU" sz="1600" dirty="0" err="1">
                <a:latin typeface="Bookman Old Style" panose="02050604050505020204" pitchFamily="18" charset="0"/>
              </a:rPr>
              <a:t>підняла</a:t>
            </a:r>
            <a:r>
              <a:rPr lang="ru-RU" sz="1600" dirty="0">
                <a:latin typeface="Bookman Old Style" panose="02050604050505020204" pitchFamily="18" charset="0"/>
              </a:rPr>
              <a:t> голову і </a:t>
            </a:r>
            <a:r>
              <a:rPr lang="ru-RU" sz="1600" dirty="0" err="1">
                <a:latin typeface="Bookman Old Style" panose="02050604050505020204" pitchFamily="18" charset="0"/>
              </a:rPr>
              <a:t>продовжила</a:t>
            </a:r>
            <a:r>
              <a:rPr lang="ru-RU" sz="1600" dirty="0">
                <a:latin typeface="Bookman Old Style" panose="02050604050505020204" pitchFamily="18" charset="0"/>
              </a:rPr>
              <a:t>: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Татко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все </a:t>
            </a:r>
            <a:r>
              <a:rPr lang="ru-RU" sz="1600" dirty="0" err="1">
                <a:latin typeface="Bookman Old Style" panose="02050604050505020204" pitchFamily="18" charset="0"/>
              </a:rPr>
              <a:t>переповів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нічого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забув</a:t>
            </a:r>
            <a:r>
              <a:rPr lang="ru-RU" sz="1600" dirty="0">
                <a:latin typeface="Bookman Old Style" panose="02050604050505020204" pitchFamily="18" charset="0"/>
              </a:rPr>
              <a:t>. А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... я мала </a:t>
            </a:r>
            <a:r>
              <a:rPr lang="ru-RU" sz="1600" dirty="0" err="1">
                <a:latin typeface="Bookman Old Style" panose="02050604050505020204" pitchFamily="18" charset="0"/>
              </a:rPr>
              <a:t>пояснити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відразу</a:t>
            </a:r>
            <a:r>
              <a:rPr lang="ru-RU" sz="1600" dirty="0">
                <a:latin typeface="Bookman Old Style" panose="02050604050505020204" pitchFamily="18" charset="0"/>
              </a:rPr>
              <a:t>... </a:t>
            </a:r>
            <a:r>
              <a:rPr lang="ru-RU" sz="1600" dirty="0" err="1">
                <a:latin typeface="Bookman Old Style" panose="02050604050505020204" pitchFamily="18" charset="0"/>
              </a:rPr>
              <a:t>місіс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Ґрей</a:t>
            </a:r>
            <a:r>
              <a:rPr lang="ru-RU" sz="1600" dirty="0">
                <a:latin typeface="Bookman Old Style" panose="02050604050505020204" pitchFamily="18" charset="0"/>
              </a:rPr>
              <a:t> так говорила... </a:t>
            </a:r>
            <a:r>
              <a:rPr lang="ru-RU" sz="1600" dirty="0" err="1">
                <a:latin typeface="Bookman Old Style" panose="02050604050505020204" pitchFamily="18" charset="0"/>
              </a:rPr>
              <a:t>чому</a:t>
            </a:r>
            <a:r>
              <a:rPr lang="ru-RU" sz="1600" dirty="0">
                <a:latin typeface="Bookman Old Style" panose="02050604050505020204" pitchFamily="18" charset="0"/>
              </a:rPr>
              <a:t> я </a:t>
            </a:r>
            <a:r>
              <a:rPr lang="ru-RU" sz="1600" dirty="0" err="1">
                <a:latin typeface="Bookman Old Style" panose="02050604050505020204" pitchFamily="18" charset="0"/>
              </a:rPr>
              <a:t>приїхала</a:t>
            </a:r>
            <a:r>
              <a:rPr lang="ru-RU" sz="1600" dirty="0">
                <a:latin typeface="Bookman Old Style" panose="02050604050505020204" pitchFamily="18" charset="0"/>
              </a:rPr>
              <a:t> не в </a:t>
            </a:r>
            <a:r>
              <a:rPr lang="ru-RU" sz="1600" dirty="0" err="1">
                <a:latin typeface="Bookman Old Style" panose="02050604050505020204" pitchFamily="18" charset="0"/>
              </a:rPr>
              <a:t>чорній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сукні</a:t>
            </a:r>
            <a:r>
              <a:rPr lang="ru-RU" sz="1600" dirty="0">
                <a:latin typeface="Bookman Old Style" panose="02050604050505020204" pitchFamily="18" charset="0"/>
              </a:rPr>
              <a:t>, а в </a:t>
            </a:r>
            <a:r>
              <a:rPr lang="ru-RU" sz="1600" dirty="0" err="1">
                <a:latin typeface="Bookman Old Style" panose="02050604050505020204" pitchFamily="18" charset="0"/>
              </a:rPr>
              <a:t>червону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клітинку</a:t>
            </a:r>
            <a:r>
              <a:rPr lang="ru-RU" sz="1600" dirty="0">
                <a:latin typeface="Bookman Old Style" panose="02050604050505020204" pitchFamily="18" charset="0"/>
              </a:rPr>
              <a:t>. Вона сказала,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можете не </a:t>
            </a:r>
            <a:r>
              <a:rPr lang="ru-RU" sz="1600" dirty="0" err="1">
                <a:latin typeface="Bookman Old Style" panose="02050604050505020204" pitchFamily="18" charset="0"/>
              </a:rPr>
              <a:t>повірити</a:t>
            </a:r>
            <a:r>
              <a:rPr lang="ru-RU" sz="1600" dirty="0">
                <a:latin typeface="Bookman Old Style" panose="02050604050505020204" pitchFamily="18" charset="0"/>
              </a:rPr>
              <a:t>, але </a:t>
            </a:r>
            <a:r>
              <a:rPr lang="ru-RU" sz="1600" dirty="0" err="1">
                <a:latin typeface="Bookman Old Style" panose="02050604050505020204" pitchFamily="18" charset="0"/>
              </a:rPr>
              <a:t>серед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останніх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пожертвуваних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місію</a:t>
            </a:r>
            <a:r>
              <a:rPr lang="ru-RU" sz="1600" dirty="0">
                <a:latin typeface="Bookman Old Style" panose="02050604050505020204" pitchFamily="18" charset="0"/>
              </a:rPr>
              <a:t> речей просто не </a:t>
            </a:r>
            <a:r>
              <a:rPr lang="ru-RU" sz="1600" dirty="0" err="1">
                <a:latin typeface="Bookman Old Style" panose="02050604050505020204" pitchFamily="18" charset="0"/>
              </a:rPr>
              <a:t>виявилося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чорної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сукні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Була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лише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оксамитова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чорна</a:t>
            </a:r>
            <a:r>
              <a:rPr lang="ru-RU" sz="1600" dirty="0">
                <a:latin typeface="Bookman Old Style" panose="02050604050505020204" pitchFamily="18" charset="0"/>
              </a:rPr>
              <a:t> баска </a:t>
            </a:r>
            <a:r>
              <a:rPr lang="ru-RU" sz="1600" dirty="0" err="1">
                <a:latin typeface="Bookman Old Style" panose="02050604050505020204" pitchFamily="18" charset="0"/>
              </a:rPr>
              <a:t>однієї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пані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котра</a:t>
            </a:r>
            <a:r>
              <a:rPr lang="ru-RU" sz="1600" dirty="0">
                <a:latin typeface="Bookman Old Style" panose="02050604050505020204" pitchFamily="18" charset="0"/>
              </a:rPr>
              <a:t>, на думку </a:t>
            </a:r>
            <a:r>
              <a:rPr lang="ru-RU" sz="1600" dirty="0" err="1">
                <a:latin typeface="Bookman Old Style" panose="02050604050505020204" pitchFamily="18" charset="0"/>
              </a:rPr>
              <a:t>дружини</a:t>
            </a:r>
            <a:r>
              <a:rPr lang="ru-RU" sz="1600" dirty="0">
                <a:latin typeface="Bookman Old Style" panose="02050604050505020204" pitchFamily="18" charset="0"/>
              </a:rPr>
              <a:t> пастора Кара,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пасувала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Крім</a:t>
            </a:r>
            <a:r>
              <a:rPr lang="ru-RU" sz="1600" dirty="0">
                <a:latin typeface="Bookman Old Style" panose="02050604050505020204" pitchFamily="18" charset="0"/>
              </a:rPr>
              <a:t> того, баска мала </a:t>
            </a:r>
            <a:r>
              <a:rPr lang="ru-RU" sz="1600" dirty="0" err="1">
                <a:latin typeface="Bookman Old Style" panose="02050604050505020204" pitchFamily="18" charset="0"/>
              </a:rPr>
              <a:t>такі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білі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плями</a:t>
            </a:r>
            <a:r>
              <a:rPr lang="ru-RU" sz="1600" dirty="0">
                <a:latin typeface="Bookman Old Style" panose="02050604050505020204" pitchFamily="18" charset="0"/>
              </a:rPr>
              <a:t>... </a:t>
            </a:r>
            <a:r>
              <a:rPr lang="ru-RU" sz="1600" dirty="0" err="1">
                <a:latin typeface="Bookman Old Style" panose="02050604050505020204" pitchFamily="18" charset="0"/>
              </a:rPr>
              <a:t>попротиралася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ліктях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деінде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Частина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Жіночої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допомоги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була</a:t>
            </a:r>
            <a:r>
              <a:rPr lang="ru-RU" sz="1600" dirty="0">
                <a:latin typeface="Bookman Old Style" panose="02050604050505020204" pitchFamily="18" charset="0"/>
              </a:rPr>
              <a:t> готова </a:t>
            </a:r>
            <a:r>
              <a:rPr lang="ru-RU" sz="1600" dirty="0" err="1">
                <a:latin typeface="Bookman Old Style" panose="02050604050505020204" pitchFamily="18" charset="0"/>
              </a:rPr>
              <a:t>купити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чорну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сукню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капелюшком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однак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інша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частина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наполягала</a:t>
            </a:r>
            <a:r>
              <a:rPr lang="ru-RU" sz="1600" dirty="0">
                <a:latin typeface="Bookman Old Style" panose="02050604050505020204" pitchFamily="18" charset="0"/>
              </a:rPr>
              <a:t> на тому,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червоний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килимок</a:t>
            </a:r>
            <a:r>
              <a:rPr lang="ru-RU" sz="1600" dirty="0">
                <a:latin typeface="Bookman Old Style" panose="02050604050505020204" pitchFamily="18" charset="0"/>
              </a:rPr>
              <a:t> для церкви </a:t>
            </a:r>
            <a:r>
              <a:rPr lang="ru-RU" sz="1600" dirty="0" err="1">
                <a:latin typeface="Bookman Old Style" panose="02050604050505020204" pitchFamily="18" charset="0"/>
              </a:rPr>
              <a:t>необхідніший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Зрештою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місіс</a:t>
            </a:r>
            <a:r>
              <a:rPr lang="ru-RU" sz="1600" dirty="0">
                <a:latin typeface="Bookman Old Style" panose="02050604050505020204" pitchFamily="18" charset="0"/>
              </a:rPr>
              <a:t> Байт сказала,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можливо</a:t>
            </a:r>
            <a:r>
              <a:rPr lang="ru-RU" sz="1600" dirty="0">
                <a:latin typeface="Bookman Old Style" panose="02050604050505020204" pitchFamily="18" charset="0"/>
              </a:rPr>
              <a:t>, й </a:t>
            </a:r>
            <a:r>
              <a:rPr lang="ru-RU" sz="1600" dirty="0" err="1">
                <a:latin typeface="Bookman Old Style" panose="02050604050505020204" pitchFamily="18" charset="0"/>
              </a:rPr>
              <a:t>краще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дуже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подобаються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діти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чорному</a:t>
            </a:r>
            <a:r>
              <a:rPr lang="ru-RU" sz="1600" dirty="0">
                <a:latin typeface="Bookman Old Style" panose="02050604050505020204" pitchFamily="18" charset="0"/>
              </a:rPr>
              <a:t>... </a:t>
            </a:r>
            <a:r>
              <a:rPr lang="ru-RU" sz="1600" dirty="0" err="1">
                <a:latin typeface="Bookman Old Style" panose="02050604050505020204" pitchFamily="18" charset="0"/>
              </a:rPr>
              <a:t>Тобто</a:t>
            </a:r>
            <a:r>
              <a:rPr lang="ru-RU" sz="1600" dirty="0">
                <a:latin typeface="Bookman Old Style" panose="02050604050505020204" pitchFamily="18" charset="0"/>
              </a:rPr>
              <a:t>, вона, </a:t>
            </a:r>
            <a:r>
              <a:rPr lang="ru-RU" sz="1600" dirty="0" err="1">
                <a:latin typeface="Bookman Old Style" panose="02050604050505020204" pitchFamily="18" charset="0"/>
              </a:rPr>
              <a:t>звичайно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дітей</a:t>
            </a:r>
            <a:r>
              <a:rPr lang="ru-RU" sz="1600" dirty="0">
                <a:latin typeface="Bookman Old Style" panose="02050604050505020204" pitchFamily="18" charset="0"/>
              </a:rPr>
              <a:t> любить, але не в </a:t>
            </a:r>
            <a:r>
              <a:rPr lang="ru-RU" sz="1600" dirty="0" err="1">
                <a:latin typeface="Bookman Old Style" panose="02050604050505020204" pitchFamily="18" charset="0"/>
              </a:rPr>
              <a:t>чорному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 перевела </a:t>
            </a:r>
            <a:r>
              <a:rPr lang="ru-RU" sz="1600" dirty="0" err="1">
                <a:latin typeface="Bookman Old Style" panose="02050604050505020204" pitchFamily="18" charset="0"/>
              </a:rPr>
              <a:t>подих</a:t>
            </a:r>
            <a:r>
              <a:rPr lang="ru-RU" sz="1600" dirty="0">
                <a:latin typeface="Bookman Old Style" panose="02050604050505020204" pitchFamily="18" charset="0"/>
              </a:rPr>
              <a:t>, і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затинаючись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встигла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вставити</a:t>
            </a:r>
            <a:r>
              <a:rPr lang="ru-RU" sz="1600" dirty="0">
                <a:latin typeface="Bookman Old Style" panose="02050604050505020204" pitchFamily="18" charset="0"/>
              </a:rPr>
              <a:t>: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Не </a:t>
            </a:r>
            <a:r>
              <a:rPr lang="ru-RU" sz="1600" dirty="0" err="1">
                <a:latin typeface="Bookman Old Style" panose="02050604050505020204" pitchFamily="18" charset="0"/>
              </a:rPr>
              <a:t>хвилюйся</a:t>
            </a:r>
            <a:r>
              <a:rPr lang="ru-RU" sz="1600" dirty="0">
                <a:latin typeface="Bookman Old Style" panose="02050604050505020204" pitchFamily="18" charset="0"/>
              </a:rPr>
              <a:t>, все буде </a:t>
            </a:r>
            <a:r>
              <a:rPr lang="ru-RU" sz="1600" dirty="0" err="1">
                <a:latin typeface="Bookman Old Style" panose="02050604050505020204" pitchFamily="18" charset="0"/>
              </a:rPr>
              <a:t>гаразд</a:t>
            </a:r>
            <a:r>
              <a:rPr lang="ru-RU" sz="1600" dirty="0">
                <a:latin typeface="Bookman Old Style" panose="02050604050505020204" pitchFamily="18" charset="0"/>
              </a:rPr>
              <a:t>...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Справді</a:t>
            </a:r>
            <a:r>
              <a:rPr lang="ru-RU" sz="1600" dirty="0">
                <a:latin typeface="Bookman Old Style" panose="02050604050505020204" pitchFamily="18" charset="0"/>
              </a:rPr>
              <a:t>? Я </a:t>
            </a:r>
            <a:r>
              <a:rPr lang="ru-RU" sz="1600" dirty="0" err="1">
                <a:latin typeface="Bookman Old Style" panose="02050604050505020204" pitchFamily="18" charset="0"/>
              </a:rPr>
              <a:t>така</a:t>
            </a:r>
            <a:r>
              <a:rPr lang="ru-RU" sz="1600" dirty="0">
                <a:latin typeface="Bookman Old Style" panose="02050604050505020204" pitchFamily="18" charset="0"/>
              </a:rPr>
              <a:t> рада,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теж</a:t>
            </a:r>
            <a:r>
              <a:rPr lang="ru-RU" sz="1600" dirty="0">
                <a:latin typeface="Bookman Old Style" panose="02050604050505020204" pitchFamily="18" charset="0"/>
              </a:rPr>
              <a:t> так </a:t>
            </a:r>
            <a:r>
              <a:rPr lang="ru-RU" sz="1600" dirty="0" err="1">
                <a:latin typeface="Bookman Old Style" panose="02050604050505020204" pitchFamily="18" charset="0"/>
              </a:rPr>
              <a:t>думаєте</a:t>
            </a:r>
            <a:r>
              <a:rPr lang="ru-RU" sz="1600" dirty="0">
                <a:latin typeface="Bookman Old Style" panose="02050604050505020204" pitchFamily="18" charset="0"/>
              </a:rPr>
              <a:t>, — кивнула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знову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втамувавши</a:t>
            </a:r>
            <a:r>
              <a:rPr lang="ru-RU" sz="1600" dirty="0">
                <a:latin typeface="Bookman Old Style" panose="02050604050505020204" pitchFamily="18" charset="0"/>
              </a:rPr>
              <a:t> клубок у </a:t>
            </a:r>
            <a:r>
              <a:rPr lang="ru-RU" sz="1600" dirty="0" err="1">
                <a:latin typeface="Bookman Old Style" panose="02050604050505020204" pitchFamily="18" charset="0"/>
              </a:rPr>
              <a:t>горлі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— </a:t>
            </a:r>
            <a:r>
              <a:rPr lang="ru-RU" sz="1600" dirty="0" err="1">
                <a:latin typeface="Bookman Old Style" panose="02050604050505020204" pitchFamily="18" charset="0"/>
              </a:rPr>
              <a:t>Адже</a:t>
            </a:r>
            <a:r>
              <a:rPr lang="ru-RU" sz="1600" dirty="0">
                <a:latin typeface="Bookman Old Style" panose="02050604050505020204" pitchFamily="18" charset="0"/>
              </a:rPr>
              <a:t> коли </a:t>
            </a:r>
            <a:r>
              <a:rPr lang="ru-RU" sz="1600" dirty="0" err="1">
                <a:latin typeface="Bookman Old Style" panose="02050604050505020204" pitchFamily="18" charset="0"/>
              </a:rPr>
              <a:t>ти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чорному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набагато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важче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радіти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Радіти</a:t>
            </a:r>
            <a:r>
              <a:rPr lang="ru-RU" sz="1600" dirty="0">
                <a:latin typeface="Bookman Old Style" panose="02050604050505020204" pitchFamily="18" charset="0"/>
              </a:rPr>
              <a:t>?! — </a:t>
            </a:r>
            <a:r>
              <a:rPr lang="ru-RU" sz="1600" dirty="0" err="1">
                <a:latin typeface="Bookman Old Style" panose="02050604050505020204" pitchFamily="18" charset="0"/>
              </a:rPr>
              <a:t>сторопіло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перепитала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Так, </a:t>
            </a:r>
            <a:r>
              <a:rPr lang="ru-RU" sz="1600" dirty="0" err="1">
                <a:latin typeface="Bookman Old Style" panose="02050604050505020204" pitchFamily="18" charset="0"/>
              </a:rPr>
              <a:t>адже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татко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пішов</a:t>
            </a:r>
            <a:r>
              <a:rPr lang="ru-RU" sz="1600" dirty="0">
                <a:latin typeface="Bookman Old Style" panose="02050604050505020204" pitchFamily="18" charset="0"/>
              </a:rPr>
              <a:t> на небо, і зараз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 там разом з мамою та </a:t>
            </a:r>
            <a:r>
              <a:rPr lang="ru-RU" sz="1600" dirty="0" err="1">
                <a:latin typeface="Bookman Old Style" panose="02050604050505020204" pitchFamily="18" charset="0"/>
              </a:rPr>
              <a:t>рештою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родини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 казав,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я повинна </a:t>
            </a:r>
            <a:r>
              <a:rPr lang="ru-RU" sz="1600" dirty="0" err="1">
                <a:latin typeface="Bookman Old Style" panose="02050604050505020204" pitchFamily="18" charset="0"/>
              </a:rPr>
              <a:t>радіти</a:t>
            </a:r>
            <a:r>
              <a:rPr lang="ru-RU" sz="1600" dirty="0">
                <a:latin typeface="Bookman Old Style" panose="02050604050505020204" pitchFamily="18" charset="0"/>
              </a:rPr>
              <a:t>. Але </a:t>
            </a:r>
            <a:r>
              <a:rPr lang="ru-RU" sz="1600" dirty="0" err="1">
                <a:latin typeface="Bookman Old Style" panose="02050604050505020204" pitchFamily="18" charset="0"/>
              </a:rPr>
              <a:t>іноді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так </a:t>
            </a:r>
            <a:r>
              <a:rPr lang="ru-RU" sz="1600" dirty="0" err="1">
                <a:latin typeface="Bookman Old Style" panose="02050604050505020204" pitchFamily="18" charset="0"/>
              </a:rPr>
              <a:t>важко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навіть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сукенці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червону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клітинку</a:t>
            </a:r>
            <a:r>
              <a:rPr lang="ru-RU" sz="1600" dirty="0">
                <a:latin typeface="Bookman Old Style" panose="02050604050505020204" pitchFamily="18" charset="0"/>
              </a:rPr>
              <a:t>, тому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... Тому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дуже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потрібен</a:t>
            </a:r>
            <a:r>
              <a:rPr lang="ru-RU" sz="1600" dirty="0">
                <a:latin typeface="Bookman Old Style" panose="02050604050505020204" pitchFamily="18" charset="0"/>
              </a:rPr>
              <a:t> тут. У </a:t>
            </a:r>
            <a:r>
              <a:rPr lang="ru-RU" sz="1600" dirty="0" err="1">
                <a:latin typeface="Bookman Old Style" panose="02050604050505020204" pitchFamily="18" charset="0"/>
              </a:rPr>
              <a:t>мами</a:t>
            </a:r>
            <a:r>
              <a:rPr lang="ru-RU" sz="1600" dirty="0"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latin typeface="Bookman Old Style" panose="02050604050505020204" pitchFamily="18" charset="0"/>
              </a:rPr>
              <a:t>всіх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інших</a:t>
            </a:r>
            <a:r>
              <a:rPr lang="ru-RU" sz="1600" dirty="0">
                <a:latin typeface="Bookman Old Style" panose="02050604050505020204" pitchFamily="18" charset="0"/>
              </a:rPr>
              <a:t> там є Бог і </a:t>
            </a:r>
            <a:r>
              <a:rPr lang="ru-RU" sz="1600" dirty="0" err="1">
                <a:latin typeface="Bookman Old Style" panose="02050604050505020204" pitchFamily="18" charset="0"/>
              </a:rPr>
              <a:t>янголи</a:t>
            </a:r>
            <a:r>
              <a:rPr lang="ru-RU" sz="1600" dirty="0">
                <a:latin typeface="Bookman Old Style" panose="02050604050505020204" pitchFamily="18" charset="0"/>
              </a:rPr>
              <a:t>, а в мене тут </a:t>
            </a:r>
            <a:r>
              <a:rPr lang="ru-RU" sz="1600" dirty="0" err="1">
                <a:latin typeface="Bookman Old Style" panose="02050604050505020204" pitchFamily="18" charset="0"/>
              </a:rPr>
              <a:t>нікого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лишилося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крім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Жіночої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допомоги</a:t>
            </a:r>
            <a:r>
              <a:rPr lang="ru-RU" sz="1600" dirty="0">
                <a:latin typeface="Bookman Old Style" panose="02050604050505020204" pitchFamily="18" charset="0"/>
              </a:rPr>
              <a:t>. Але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безперечно</a:t>
            </a:r>
            <a:r>
              <a:rPr lang="ru-RU" sz="1600" dirty="0">
                <a:latin typeface="Bookman Old Style" panose="02050604050505020204" pitchFamily="18" charset="0"/>
              </a:rPr>
              <a:t>, все буде </a:t>
            </a:r>
            <a:r>
              <a:rPr lang="ru-RU" sz="1600" dirty="0" err="1">
                <a:latin typeface="Bookman Old Style" panose="02050604050505020204" pitchFamily="18" charset="0"/>
              </a:rPr>
              <a:t>простіше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у мене є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Якби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знали, яка я рада,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у мене є!</a:t>
            </a:r>
            <a:endParaRPr lang="ru-UA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4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DCA96C-0C90-025F-2D68-F12527C110D3}"/>
              </a:ext>
            </a:extLst>
          </p:cNvPr>
          <p:cNvSpPr txBox="1"/>
          <p:nvPr/>
        </p:nvSpPr>
        <p:spPr>
          <a:xfrm>
            <a:off x="0" y="1"/>
            <a:ext cx="121920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1600" dirty="0">
                <a:latin typeface="Bookman Old Style" panose="02050604050505020204" pitchFamily="18" charset="0"/>
              </a:rPr>
              <a:t>У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болюче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співчуття</a:t>
            </a:r>
            <a:r>
              <a:rPr lang="ru-RU" sz="1600" dirty="0">
                <a:latin typeface="Bookman Old Style" panose="02050604050505020204" pitchFamily="18" charset="0"/>
              </a:rPr>
              <a:t> до </a:t>
            </a:r>
            <a:r>
              <a:rPr lang="ru-RU" sz="1600" dirty="0" err="1">
                <a:latin typeface="Bookman Old Style" panose="02050604050505020204" pitchFamily="18" charset="0"/>
              </a:rPr>
              <a:t>цієї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горопашної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дитини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раптом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перемінилося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справжнісінький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жах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—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любенька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глибоко</a:t>
            </a:r>
            <a:r>
              <a:rPr lang="ru-RU" sz="1600" dirty="0">
                <a:latin typeface="Bookman Old Style" panose="02050604050505020204" pitchFamily="18" charset="0"/>
              </a:rPr>
              <a:t> п-</a:t>
            </a:r>
            <a:r>
              <a:rPr lang="ru-RU" sz="1600" dirty="0" err="1">
                <a:latin typeface="Bookman Old Style" panose="02050604050505020204" pitchFamily="18" charset="0"/>
              </a:rPr>
              <a:t>помиляєте</a:t>
            </a:r>
            <a:r>
              <a:rPr lang="ru-RU" sz="1600" dirty="0">
                <a:latin typeface="Bookman Old Style" panose="02050604050505020204" pitchFamily="18" charset="0"/>
              </a:rPr>
              <a:t>-</a:t>
            </a:r>
            <a:r>
              <a:rPr lang="ru-RU" sz="1600" dirty="0" err="1">
                <a:latin typeface="Bookman Old Style" panose="02050604050505020204" pitchFamily="18" charset="0"/>
              </a:rPr>
              <a:t>ся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пробеленділа</a:t>
            </a:r>
            <a:r>
              <a:rPr lang="ru-RU" sz="1600" dirty="0">
                <a:latin typeface="Bookman Old Style" panose="02050604050505020204" pitchFamily="18" charset="0"/>
              </a:rPr>
              <a:t> вона. — Я — </a:t>
            </a:r>
            <a:r>
              <a:rPr lang="ru-RU" sz="1600" dirty="0" err="1">
                <a:latin typeface="Bookman Old Style" panose="02050604050505020204" pitchFamily="18" charset="0"/>
              </a:rPr>
              <a:t>всього</a:t>
            </a:r>
            <a:r>
              <a:rPr lang="ru-RU" sz="1600" dirty="0">
                <a:latin typeface="Bookman Old Style" panose="02050604050505020204" pitchFamily="18" charset="0"/>
              </a:rPr>
              <a:t>-на-</a:t>
            </a:r>
            <a:r>
              <a:rPr lang="ru-RU" sz="1600" dirty="0" err="1">
                <a:latin typeface="Bookman Old Style" panose="02050604050505020204" pitchFamily="18" charset="0"/>
              </a:rPr>
              <a:t>всього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. Я не ваша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Ви,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— не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? — </a:t>
            </a:r>
            <a:r>
              <a:rPr lang="ru-RU" sz="1600" dirty="0" err="1">
                <a:latin typeface="Bookman Old Style" panose="02050604050505020204" pitchFamily="18" charset="0"/>
              </a:rPr>
              <a:t>прошепотіла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затинаючись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розгублена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дівчинка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, я </a:t>
            </a:r>
            <a:r>
              <a:rPr lang="ru-RU" sz="1600" dirty="0" err="1">
                <a:latin typeface="Bookman Old Style" panose="02050604050505020204" pitchFamily="18" charset="0"/>
              </a:rPr>
              <a:t>лише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. Я й гадки не мала,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переплутаєте</a:t>
            </a:r>
            <a:r>
              <a:rPr lang="ru-RU" sz="1600" dirty="0">
                <a:latin typeface="Bookman Old Style" panose="02050604050505020204" pitchFamily="18" charset="0"/>
              </a:rPr>
              <a:t> мене з нею. Ми — </a:t>
            </a:r>
            <a:r>
              <a:rPr lang="ru-RU" sz="1600" dirty="0" err="1">
                <a:latin typeface="Bookman Old Style" panose="02050604050505020204" pitchFamily="18" charset="0"/>
              </a:rPr>
              <a:t>зовсім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схожі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анітрішечки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тихцем</a:t>
            </a:r>
            <a:r>
              <a:rPr lang="ru-RU" sz="1600" dirty="0">
                <a:latin typeface="Bookman Old Style" panose="02050604050505020204" pitchFamily="18" charset="0"/>
              </a:rPr>
              <a:t> хихикав, але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надто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схвильована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аби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помітити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веселі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іскорки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його</a:t>
            </a:r>
            <a:r>
              <a:rPr lang="ru-RU" sz="1600" dirty="0">
                <a:latin typeface="Bookman Old Style" panose="02050604050505020204" pitchFamily="18" charset="0"/>
              </a:rPr>
              <a:t> очах.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Але — </a:t>
            </a:r>
            <a:r>
              <a:rPr lang="ru-RU" sz="1600" dirty="0" err="1">
                <a:latin typeface="Bookman Old Style" panose="02050604050505020204" pitchFamily="18" charset="0"/>
              </a:rPr>
              <a:t>хто</a:t>
            </a:r>
            <a:r>
              <a:rPr lang="ru-RU" sz="1600" dirty="0">
                <a:latin typeface="Bookman Old Style" panose="02050604050505020204" pitchFamily="18" charset="0"/>
              </a:rPr>
              <a:t> ж </a:t>
            </a:r>
            <a:r>
              <a:rPr lang="ru-RU" sz="1600" dirty="0" err="1">
                <a:latin typeface="Bookman Old Style" panose="02050604050505020204" pitchFamily="18" charset="0"/>
              </a:rPr>
              <a:t>тоді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? — запитала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. — Ви </a:t>
            </a:r>
            <a:r>
              <a:rPr lang="ru-RU" sz="1600" dirty="0" err="1">
                <a:latin typeface="Bookman Old Style" panose="02050604050505020204" pitchFamily="18" charset="0"/>
              </a:rPr>
              <a:t>зовсім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схожі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Жіночу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допомогу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Цього</a:t>
            </a:r>
            <a:r>
              <a:rPr lang="ru-RU" sz="1600" dirty="0">
                <a:latin typeface="Bookman Old Style" panose="02050604050505020204" pitchFamily="18" charset="0"/>
              </a:rPr>
              <a:t> разу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розреготався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Я —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служниця</a:t>
            </a:r>
            <a:r>
              <a:rPr lang="ru-RU" sz="1600" dirty="0">
                <a:latin typeface="Bookman Old Style" panose="02050604050505020204" pitchFamily="18" charset="0"/>
              </a:rPr>
              <a:t>. Я </a:t>
            </a:r>
            <a:r>
              <a:rPr lang="ru-RU" sz="1600" dirty="0" err="1">
                <a:latin typeface="Bookman Old Style" panose="02050604050505020204" pitchFamily="18" charset="0"/>
              </a:rPr>
              <a:t>виконую</a:t>
            </a:r>
            <a:r>
              <a:rPr lang="ru-RU" sz="1600" dirty="0">
                <a:latin typeface="Bookman Old Style" panose="02050604050505020204" pitchFamily="18" charset="0"/>
              </a:rPr>
              <a:t> всю </a:t>
            </a:r>
            <a:r>
              <a:rPr lang="ru-RU" sz="1600" dirty="0" err="1">
                <a:latin typeface="Bookman Old Style" panose="02050604050505020204" pitchFamily="18" charset="0"/>
              </a:rPr>
              <a:t>домашню</a:t>
            </a:r>
            <a:r>
              <a:rPr lang="ru-RU" sz="1600" dirty="0">
                <a:latin typeface="Bookman Old Style" panose="02050604050505020204" pitchFamily="18" charset="0"/>
              </a:rPr>
              <a:t> роботу, за </a:t>
            </a:r>
            <a:r>
              <a:rPr lang="ru-RU" sz="1600" dirty="0" err="1">
                <a:latin typeface="Bookman Old Style" panose="02050604050505020204" pitchFamily="18" charset="0"/>
              </a:rPr>
              <a:t>винятком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прання</a:t>
            </a:r>
            <a:r>
              <a:rPr lang="ru-RU" sz="1600" dirty="0"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latin typeface="Bookman Old Style" panose="02050604050505020204" pitchFamily="18" charset="0"/>
              </a:rPr>
              <a:t>прасування</a:t>
            </a:r>
            <a:r>
              <a:rPr lang="ru-RU" sz="1600" dirty="0">
                <a:latin typeface="Bookman Old Style" panose="02050604050505020204" pitchFamily="18" charset="0"/>
              </a:rPr>
              <a:t> великих речей. </a:t>
            </a:r>
            <a:r>
              <a:rPr lang="ru-RU" sz="1600" dirty="0" err="1">
                <a:latin typeface="Bookman Old Style" panose="02050604050505020204" pitchFamily="18" charset="0"/>
              </a:rPr>
              <a:t>Цим</a:t>
            </a:r>
            <a:r>
              <a:rPr lang="ru-RU" sz="1600" dirty="0">
                <a:latin typeface="Bookman Old Style" panose="02050604050505020204" pitchFamily="18" charset="0"/>
              </a:rPr>
              <a:t> у нас </a:t>
            </a:r>
            <a:r>
              <a:rPr lang="ru-RU" sz="1600" dirty="0" err="1">
                <a:latin typeface="Bookman Old Style" panose="02050604050505020204" pitchFamily="18" charset="0"/>
              </a:rPr>
              <a:t>займається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місіс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Дерджин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А сама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— вона </a:t>
            </a:r>
            <a:r>
              <a:rPr lang="ru-RU" sz="1600" dirty="0" err="1">
                <a:latin typeface="Bookman Old Style" panose="02050604050505020204" pitchFamily="18" charset="0"/>
              </a:rPr>
              <a:t>існує</a:t>
            </a:r>
            <a:r>
              <a:rPr lang="ru-RU" sz="1600" dirty="0">
                <a:latin typeface="Bookman Old Style" panose="02050604050505020204" pitchFamily="18" charset="0"/>
              </a:rPr>
              <a:t>? — </a:t>
            </a:r>
            <a:r>
              <a:rPr lang="ru-RU" sz="1600" dirty="0" err="1">
                <a:latin typeface="Bookman Old Style" panose="02050604050505020204" pitchFamily="18" charset="0"/>
              </a:rPr>
              <a:t>стурбовано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допитувалася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От у </a:t>
            </a:r>
            <a:r>
              <a:rPr lang="ru-RU" sz="1600" dirty="0" err="1">
                <a:latin typeface="Bookman Old Style" panose="02050604050505020204" pitchFamily="18" charset="0"/>
              </a:rPr>
              <a:t>цьому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можеш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сумніватися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запевнив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Полліанні</a:t>
            </a:r>
            <a:r>
              <a:rPr lang="ru-RU" sz="1600" dirty="0">
                <a:latin typeface="Bookman Old Style" panose="02050604050505020204" pitchFamily="18" charset="0"/>
              </a:rPr>
              <a:t> зразу </a:t>
            </a:r>
            <a:r>
              <a:rPr lang="ru-RU" sz="1600" dirty="0" err="1">
                <a:latin typeface="Bookman Old Style" panose="02050604050505020204" pitchFamily="18" charset="0"/>
              </a:rPr>
              <a:t>відлягло</a:t>
            </a:r>
            <a:r>
              <a:rPr lang="ru-RU" sz="1600" dirty="0">
                <a:latin typeface="Bookman Old Style" panose="02050604050505020204" pitchFamily="18" charset="0"/>
              </a:rPr>
              <a:t>. — Ну, то й добре, — весело проговорила вона </a:t>
            </a:r>
            <a:r>
              <a:rPr lang="ru-RU" sz="1600" dirty="0" err="1">
                <a:latin typeface="Bookman Old Style" panose="02050604050505020204" pitchFamily="18" charset="0"/>
              </a:rPr>
              <a:t>після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хвилинного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мовчання</a:t>
            </a:r>
            <a:r>
              <a:rPr lang="ru-RU" sz="1600" dirty="0">
                <a:latin typeface="Bookman Old Style" panose="02050604050505020204" pitchFamily="18" charset="0"/>
              </a:rPr>
              <a:t>. — </a:t>
            </a:r>
            <a:r>
              <a:rPr lang="ru-RU" sz="1600" dirty="0" err="1">
                <a:latin typeface="Bookman Old Style" panose="02050604050505020204" pitchFamily="18" charset="0"/>
              </a:rPr>
              <a:t>Знаєте</a:t>
            </a:r>
            <a:r>
              <a:rPr lang="ru-RU" sz="1600" dirty="0">
                <a:latin typeface="Bookman Old Style" panose="02050604050505020204" pitchFamily="18" charset="0"/>
              </a:rPr>
              <a:t>, я рада,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приїхала</a:t>
            </a:r>
            <a:r>
              <a:rPr lang="ru-RU" sz="1600" dirty="0">
                <a:latin typeface="Bookman Old Style" panose="02050604050505020204" pitchFamily="18" charset="0"/>
              </a:rPr>
              <a:t> мене </a:t>
            </a:r>
            <a:r>
              <a:rPr lang="ru-RU" sz="1600" dirty="0" err="1">
                <a:latin typeface="Bookman Old Style" panose="02050604050505020204" pitchFamily="18" charset="0"/>
              </a:rPr>
              <a:t>зустрічати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Адже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означає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зустріч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із</a:t>
            </a:r>
            <a:r>
              <a:rPr lang="ru-RU" sz="1600" dirty="0">
                <a:latin typeface="Bookman Old Style" panose="02050604050505020204" pitchFamily="18" charset="0"/>
              </a:rPr>
              <a:t> нею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попереду</a:t>
            </a:r>
            <a:r>
              <a:rPr lang="ru-RU" sz="1600" dirty="0">
                <a:latin typeface="Bookman Old Style" panose="02050604050505020204" pitchFamily="18" charset="0"/>
              </a:rPr>
              <a:t>. А </a:t>
            </a:r>
            <a:r>
              <a:rPr lang="ru-RU" sz="1600" dirty="0" err="1">
                <a:latin typeface="Bookman Old Style" panose="02050604050505020204" pitchFamily="18" charset="0"/>
              </a:rPr>
              <a:t>крім</a:t>
            </a:r>
            <a:r>
              <a:rPr lang="ru-RU" sz="1600" dirty="0">
                <a:latin typeface="Bookman Old Style" panose="02050604050505020204" pitchFamily="18" charset="0"/>
              </a:rPr>
              <a:t> того, у мене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 є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почервоніла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весело </a:t>
            </a:r>
            <a:r>
              <a:rPr lang="ru-RU" sz="1600" dirty="0" err="1">
                <a:latin typeface="Bookman Old Style" panose="02050604050505020204" pitchFamily="18" charset="0"/>
              </a:rPr>
              <a:t>підморгнув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Як на мене, то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досить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вишуканий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комплімент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промовив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. —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маєш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подякувати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юній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леді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Я... Я думаю... Думаю про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виговорила</a:t>
            </a:r>
            <a:r>
              <a:rPr lang="ru-RU" sz="1600" dirty="0">
                <a:latin typeface="Bookman Old Style" panose="02050604050505020204" pitchFamily="18" charset="0"/>
              </a:rPr>
              <a:t> вона.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задоволено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зітхнула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Я </a:t>
            </a:r>
            <a:r>
              <a:rPr lang="ru-RU" sz="1600" dirty="0" err="1">
                <a:latin typeface="Bookman Old Style" panose="02050604050505020204" pitchFamily="18" charset="0"/>
              </a:rPr>
              <a:t>теж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так </a:t>
            </a:r>
            <a:r>
              <a:rPr lang="ru-RU" sz="1600" dirty="0" err="1">
                <a:latin typeface="Bookman Old Style" panose="02050604050505020204" pitchFamily="18" charset="0"/>
              </a:rPr>
              <a:t>цікаво</a:t>
            </a:r>
            <a:r>
              <a:rPr lang="ru-RU" sz="1600" dirty="0">
                <a:latin typeface="Bookman Old Style" panose="02050604050505020204" pitchFamily="18" charset="0"/>
              </a:rPr>
              <a:t>, яка вона? Ви ж </a:t>
            </a:r>
            <a:r>
              <a:rPr lang="ru-RU" sz="1600" dirty="0" err="1">
                <a:latin typeface="Bookman Old Style" panose="02050604050505020204" pitchFamily="18" charset="0"/>
              </a:rPr>
              <a:t>знаєте</a:t>
            </a:r>
            <a:r>
              <a:rPr lang="ru-RU" sz="1600" dirty="0">
                <a:latin typeface="Bookman Old Style" panose="02050604050505020204" pitchFamily="18" charset="0"/>
              </a:rPr>
              <a:t>, вона — моя </a:t>
            </a:r>
            <a:r>
              <a:rPr lang="ru-RU" sz="1600" dirty="0" err="1">
                <a:latin typeface="Bookman Old Style" panose="02050604050505020204" pitchFamily="18" charset="0"/>
              </a:rPr>
              <a:t>єдина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, я </a:t>
            </a:r>
            <a:r>
              <a:rPr lang="ru-RU" sz="1600" dirty="0" err="1">
                <a:latin typeface="Bookman Old Style" panose="02050604050505020204" pitchFamily="18" charset="0"/>
              </a:rPr>
              <a:t>довгий</a:t>
            </a:r>
            <a:r>
              <a:rPr lang="ru-RU" sz="1600" dirty="0">
                <a:latin typeface="Bookman Old Style" panose="02050604050505020204" pitchFamily="18" charset="0"/>
              </a:rPr>
              <a:t> час </a:t>
            </a:r>
            <a:r>
              <a:rPr lang="ru-RU" sz="1600" dirty="0" err="1">
                <a:latin typeface="Bookman Old Style" panose="02050604050505020204" pitchFamily="18" charset="0"/>
              </a:rPr>
              <a:t>навіть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підозрювала</a:t>
            </a:r>
            <a:r>
              <a:rPr lang="ru-RU" sz="1600" dirty="0">
                <a:latin typeface="Bookman Old Style" panose="02050604050505020204" pitchFamily="18" charset="0"/>
              </a:rPr>
              <a:t> про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існування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Потім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якось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тато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розповів</a:t>
            </a:r>
            <a:r>
              <a:rPr lang="ru-RU" sz="1600" dirty="0">
                <a:latin typeface="Bookman Old Style" panose="02050604050505020204" pitchFamily="18" charset="0"/>
              </a:rPr>
              <a:t> про </a:t>
            </a:r>
            <a:r>
              <a:rPr lang="ru-RU" sz="1600" dirty="0" err="1">
                <a:latin typeface="Bookman Old Style" panose="02050604050505020204" pitchFamily="18" charset="0"/>
              </a:rPr>
              <a:t>неї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 казав,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живе</a:t>
            </a:r>
            <a:r>
              <a:rPr lang="ru-RU" sz="1600" dirty="0">
                <a:latin typeface="Bookman Old Style" panose="02050604050505020204" pitchFamily="18" charset="0"/>
              </a:rPr>
              <a:t> вона у </a:t>
            </a:r>
            <a:r>
              <a:rPr lang="ru-RU" sz="1600" dirty="0" err="1">
                <a:latin typeface="Bookman Old Style" panose="02050604050505020204" pitchFamily="18" charset="0"/>
              </a:rPr>
              <a:t>чудовому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величезному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будинку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самісінькому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вершечку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пагорба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Авжеж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Його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видко</a:t>
            </a:r>
            <a:r>
              <a:rPr lang="ru-RU" sz="1600" dirty="0">
                <a:latin typeface="Bookman Old Style" panose="02050604050505020204" pitchFamily="18" charset="0"/>
              </a:rPr>
              <a:t>, — сказала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. — </a:t>
            </a:r>
            <a:r>
              <a:rPr lang="ru-RU" sz="1600" dirty="0" err="1">
                <a:latin typeface="Bookman Old Style" panose="02050604050505020204" pitchFamily="18" charset="0"/>
              </a:rPr>
              <a:t>Отой</a:t>
            </a:r>
            <a:r>
              <a:rPr lang="ru-RU" sz="1600" dirty="0">
                <a:latin typeface="Bookman Old Style" panose="02050604050505020204" pitchFamily="18" charset="0"/>
              </a:rPr>
              <a:t> великий </a:t>
            </a:r>
            <a:r>
              <a:rPr lang="ru-RU" sz="1600" dirty="0" err="1">
                <a:latin typeface="Bookman Old Style" panose="02050604050505020204" pitchFamily="18" charset="0"/>
              </a:rPr>
              <a:t>білий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із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зеленими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віконницями</a:t>
            </a:r>
            <a:r>
              <a:rPr lang="ru-RU" sz="1600" dirty="0">
                <a:latin typeface="Bookman Old Style" panose="02050604050505020204" pitchFamily="18" charset="0"/>
              </a:rPr>
              <a:t>.</a:t>
            </a:r>
            <a:endParaRPr lang="ru-UA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20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535A6A-FAC4-EB34-2BCC-7A4E2306B5F3}"/>
              </a:ext>
            </a:extLst>
          </p:cNvPr>
          <p:cNvSpPr txBox="1"/>
          <p:nvPr/>
        </p:nvSpPr>
        <p:spPr>
          <a:xfrm>
            <a:off x="0" y="1"/>
            <a:ext cx="121920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1600" dirty="0">
                <a:latin typeface="Bookman Old Style" panose="02050604050505020204" pitchFamily="18" charset="0"/>
              </a:rPr>
              <a:t>— Ой, </a:t>
            </a:r>
            <a:r>
              <a:rPr lang="ru-RU" sz="1600" dirty="0" err="1">
                <a:latin typeface="Bookman Old Style" panose="02050604050505020204" pitchFamily="18" charset="0"/>
              </a:rPr>
              <a:t>який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гарний</a:t>
            </a:r>
            <a:r>
              <a:rPr lang="ru-RU" sz="1600" dirty="0">
                <a:latin typeface="Bookman Old Style" panose="02050604050505020204" pitchFamily="18" charset="0"/>
              </a:rPr>
              <a:t>! А </a:t>
            </a:r>
            <a:r>
              <a:rPr lang="ru-RU" sz="1600" dirty="0" err="1">
                <a:latin typeface="Bookman Old Style" panose="02050604050505020204" pitchFamily="18" charset="0"/>
              </a:rPr>
              <a:t>скільки</a:t>
            </a:r>
            <a:r>
              <a:rPr lang="ru-RU" sz="1600" dirty="0">
                <a:latin typeface="Bookman Old Style" panose="02050604050505020204" pitchFamily="18" charset="0"/>
              </a:rPr>
              <a:t> дерев і трави </a:t>
            </a:r>
            <a:r>
              <a:rPr lang="ru-RU" sz="1600" dirty="0" err="1">
                <a:latin typeface="Bookman Old Style" panose="02050604050505020204" pitchFamily="18" charset="0"/>
              </a:rPr>
              <a:t>навколо</a:t>
            </a:r>
            <a:r>
              <a:rPr lang="ru-RU" sz="1600" dirty="0">
                <a:latin typeface="Bookman Old Style" panose="02050604050505020204" pitchFamily="18" charset="0"/>
              </a:rPr>
              <a:t>! Я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житті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бачила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одразу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стільки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зелені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а моя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latin typeface="Bookman Old Style" panose="02050604050505020204" pitchFamily="18" charset="0"/>
              </a:rPr>
              <a:t>багата</a:t>
            </a:r>
            <a:r>
              <a:rPr lang="ru-RU" sz="1600" dirty="0">
                <a:latin typeface="Bookman Old Style" panose="02050604050505020204" pitchFamily="18" charset="0"/>
              </a:rPr>
              <a:t>?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Так,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Як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чудово</a:t>
            </a:r>
            <a:r>
              <a:rPr lang="ru-RU" sz="1600" dirty="0">
                <a:latin typeface="Bookman Old Style" panose="02050604050505020204" pitchFamily="18" charset="0"/>
              </a:rPr>
              <a:t>!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мабуть</a:t>
            </a:r>
            <a:r>
              <a:rPr lang="ru-RU" sz="1600" dirty="0">
                <a:latin typeface="Bookman Old Style" panose="02050604050505020204" pitchFamily="18" charset="0"/>
              </a:rPr>
              <a:t>, так </a:t>
            </a:r>
            <a:r>
              <a:rPr lang="ru-RU" sz="1600" dirty="0" err="1">
                <a:latin typeface="Bookman Old Style" panose="02050604050505020204" pitchFamily="18" charset="0"/>
              </a:rPr>
              <a:t>приємно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багато</a:t>
            </a:r>
            <a:r>
              <a:rPr lang="ru-RU" sz="1600" dirty="0">
                <a:latin typeface="Bookman Old Style" panose="02050604050505020204" pitchFamily="18" charset="0"/>
              </a:rPr>
              <a:t> грошей. А я </a:t>
            </a:r>
            <a:r>
              <a:rPr lang="ru-RU" sz="1600" dirty="0" err="1">
                <a:latin typeface="Bookman Old Style" panose="02050604050505020204" pitchFamily="18" charset="0"/>
              </a:rPr>
              <a:t>ніколи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зустрічала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дуже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багатих</a:t>
            </a:r>
            <a:r>
              <a:rPr lang="ru-RU" sz="1600" dirty="0">
                <a:latin typeface="Bookman Old Style" panose="02050604050505020204" pitchFamily="18" charset="0"/>
              </a:rPr>
              <a:t> людей. </a:t>
            </a:r>
            <a:r>
              <a:rPr lang="ru-RU" sz="1600" dirty="0" err="1">
                <a:latin typeface="Bookman Old Style" panose="02050604050505020204" pitchFamily="18" charset="0"/>
              </a:rPr>
              <a:t>Хіба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Байти</a:t>
            </a:r>
            <a:r>
              <a:rPr lang="ru-RU" sz="1600" dirty="0">
                <a:latin typeface="Bookman Old Style" panose="02050604050505020204" pitchFamily="18" charset="0"/>
              </a:rPr>
              <a:t> — вони в нас </a:t>
            </a:r>
            <a:r>
              <a:rPr lang="ru-RU" sz="1600" dirty="0" err="1">
                <a:latin typeface="Bookman Old Style" panose="02050604050505020204" pitchFamily="18" charset="0"/>
              </a:rPr>
              <a:t>були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найбагатші</a:t>
            </a:r>
            <a:r>
              <a:rPr lang="ru-RU" sz="1600" dirty="0">
                <a:latin typeface="Bookman Old Style" panose="02050604050505020204" pitchFamily="18" charset="0"/>
              </a:rPr>
              <a:t>. У них </a:t>
            </a:r>
            <a:r>
              <a:rPr lang="ru-RU" sz="1600" dirty="0" err="1">
                <a:latin typeface="Bookman Old Style" panose="02050604050505020204" pitchFamily="18" charset="0"/>
              </a:rPr>
              <a:t>килими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кожній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кімнаті</a:t>
            </a:r>
            <a:r>
              <a:rPr lang="ru-RU" sz="1600" dirty="0">
                <a:latin typeface="Bookman Old Style" panose="02050604050505020204" pitchFamily="18" charset="0"/>
              </a:rPr>
              <a:t>, а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щонеділі</a:t>
            </a:r>
            <a:r>
              <a:rPr lang="ru-RU" sz="1600" dirty="0">
                <a:latin typeface="Bookman Old Style" panose="02050604050505020204" pitchFamily="18" charset="0"/>
              </a:rPr>
              <a:t> вони </a:t>
            </a:r>
            <a:r>
              <a:rPr lang="ru-RU" sz="1600" dirty="0" err="1">
                <a:latin typeface="Bookman Old Style" panose="02050604050505020204" pitchFamily="18" charset="0"/>
              </a:rPr>
              <a:t>їдять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морозиво</a:t>
            </a:r>
            <a:r>
              <a:rPr lang="ru-RU" sz="1600" dirty="0">
                <a:latin typeface="Bookman Old Style" panose="02050604050505020204" pitchFamily="18" charset="0"/>
              </a:rPr>
              <a:t>. А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теж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щонеділі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ласує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морозивом</a:t>
            </a:r>
            <a:r>
              <a:rPr lang="ru-RU" sz="1600" dirty="0">
                <a:latin typeface="Bookman Old Style" panose="02050604050505020204" pitchFamily="18" charset="0"/>
              </a:rPr>
              <a:t>?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заперечно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похитала</a:t>
            </a:r>
            <a:r>
              <a:rPr lang="ru-RU" sz="1600" dirty="0">
                <a:latin typeface="Bookman Old Style" panose="02050604050505020204" pitchFamily="18" charset="0"/>
              </a:rPr>
              <a:t> головою. Губи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затремтіли</a:t>
            </a:r>
            <a:r>
              <a:rPr lang="ru-RU" sz="1600" dirty="0">
                <a:latin typeface="Bookman Old Style" panose="02050604050505020204" pitchFamily="18" charset="0"/>
              </a:rPr>
              <a:t>. Вона лукаво </a:t>
            </a:r>
            <a:r>
              <a:rPr lang="ru-RU" sz="1600" dirty="0" err="1">
                <a:latin typeface="Bookman Old Style" panose="02050604050505020204" pitchFamily="18" charset="0"/>
              </a:rPr>
              <a:t>зиркнула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міс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здається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зовсім</a:t>
            </a:r>
            <a:r>
              <a:rPr lang="ru-RU" sz="1600" dirty="0">
                <a:latin typeface="Bookman Old Style" panose="02050604050505020204" pitchFamily="18" charset="0"/>
              </a:rPr>
              <a:t> не любить </a:t>
            </a:r>
            <a:r>
              <a:rPr lang="ru-RU" sz="1600" dirty="0" err="1">
                <a:latin typeface="Bookman Old Style" panose="02050604050505020204" pitchFamily="18" charset="0"/>
              </a:rPr>
              <a:t>морозива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Принаймні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неї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столі</a:t>
            </a:r>
            <a:r>
              <a:rPr lang="ru-RU" sz="1600" dirty="0">
                <a:latin typeface="Bookman Old Style" panose="02050604050505020204" pitchFamily="18" charset="0"/>
              </a:rPr>
              <a:t> я </a:t>
            </a:r>
            <a:r>
              <a:rPr lang="ru-RU" sz="1600" dirty="0" err="1">
                <a:latin typeface="Bookman Old Style" panose="02050604050505020204" pitchFamily="18" charset="0"/>
              </a:rPr>
              <a:t>його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бачила</a:t>
            </a:r>
            <a:r>
              <a:rPr lang="ru-RU" sz="1600" dirty="0">
                <a:latin typeface="Bookman Old Style" panose="02050604050505020204" pitchFamily="18" charset="0"/>
              </a:rPr>
              <a:t>. 	</a:t>
            </a:r>
            <a:r>
              <a:rPr lang="ru-RU" sz="1600" dirty="0" err="1">
                <a:latin typeface="Bookman Old Style" panose="02050604050505020204" pitchFamily="18" charset="0"/>
              </a:rPr>
              <a:t>Обличчя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витяглося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здивування</a:t>
            </a:r>
            <a:r>
              <a:rPr lang="ru-RU" sz="1600" dirty="0">
                <a:latin typeface="Bookman Old Style" panose="02050604050505020204" pitchFamily="18" charset="0"/>
              </a:rPr>
              <a:t>: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Не любить? Шкода! Не </a:t>
            </a:r>
            <a:r>
              <a:rPr lang="ru-RU" sz="1600" dirty="0" err="1">
                <a:latin typeface="Bookman Old Style" panose="02050604050505020204" pitchFamily="18" charset="0"/>
              </a:rPr>
              <a:t>розумію</a:t>
            </a:r>
            <a:r>
              <a:rPr lang="ru-RU" sz="1600" dirty="0">
                <a:latin typeface="Bookman Old Style" panose="02050604050505020204" pitchFamily="18" charset="0"/>
              </a:rPr>
              <a:t>, як </a:t>
            </a:r>
            <a:r>
              <a:rPr lang="ru-RU" sz="1600" dirty="0" err="1">
                <a:latin typeface="Bookman Old Style" panose="02050604050505020204" pitchFamily="18" charset="0"/>
              </a:rPr>
              <a:t>можна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любити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морозива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Хоча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зрештою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може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й на </a:t>
            </a:r>
            <a:r>
              <a:rPr lang="ru-RU" sz="1600" dirty="0" err="1">
                <a:latin typeface="Bookman Old Style" panose="02050604050505020204" pitchFamily="18" charset="0"/>
              </a:rPr>
              <a:t>краще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нічого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боятися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болітиме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живіт</a:t>
            </a:r>
            <a:r>
              <a:rPr lang="ru-RU" sz="1600" dirty="0">
                <a:latin typeface="Bookman Old Style" panose="02050604050505020204" pitchFamily="18" charset="0"/>
              </a:rPr>
              <a:t>, як одного разу в </a:t>
            </a:r>
            <a:r>
              <a:rPr lang="ru-RU" sz="1600" dirty="0" err="1">
                <a:latin typeface="Bookman Old Style" panose="02050604050505020204" pitchFamily="18" charset="0"/>
              </a:rPr>
              <a:t>місіс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Вайт</a:t>
            </a:r>
            <a:r>
              <a:rPr lang="ru-RU" sz="1600" dirty="0">
                <a:latin typeface="Bookman Old Style" panose="02050604050505020204" pitchFamily="18" charset="0"/>
              </a:rPr>
              <a:t>, коли я </a:t>
            </a:r>
            <a:r>
              <a:rPr lang="ru-RU" sz="1600" dirty="0" err="1">
                <a:latin typeface="Bookman Old Style" panose="02050604050505020204" pitchFamily="18" charset="0"/>
              </a:rPr>
              <a:t>стільки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з’їла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морозива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latin typeface="Bookman Old Style" panose="02050604050505020204" pitchFamily="18" charset="0"/>
              </a:rPr>
              <a:t>цілу</a:t>
            </a:r>
            <a:r>
              <a:rPr lang="ru-RU" sz="1600" dirty="0">
                <a:latin typeface="Bookman Old Style" panose="02050604050505020204" pitchFamily="18" charset="0"/>
              </a:rPr>
              <a:t> гору. А </a:t>
            </a:r>
            <a:r>
              <a:rPr lang="ru-RU" sz="1600" dirty="0" err="1">
                <a:latin typeface="Bookman Old Style" panose="02050604050505020204" pitchFamily="18" charset="0"/>
              </a:rPr>
              <a:t>килими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є?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Так, у </a:t>
            </a:r>
            <a:r>
              <a:rPr lang="ru-RU" sz="1600" dirty="0" err="1">
                <a:latin typeface="Bookman Old Style" panose="02050604050505020204" pitchFamily="18" charset="0"/>
              </a:rPr>
              <a:t>неї</a:t>
            </a:r>
            <a:r>
              <a:rPr lang="ru-RU" sz="1600" dirty="0">
                <a:latin typeface="Bookman Old Style" panose="02050604050505020204" pitchFamily="18" charset="0"/>
              </a:rPr>
              <a:t> є </a:t>
            </a:r>
            <a:r>
              <a:rPr lang="ru-RU" sz="1600" dirty="0" err="1">
                <a:latin typeface="Bookman Old Style" panose="02050604050505020204" pitchFamily="18" charset="0"/>
              </a:rPr>
              <a:t>килими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У </a:t>
            </a:r>
            <a:r>
              <a:rPr lang="ru-RU" sz="1600" dirty="0" err="1">
                <a:latin typeface="Bookman Old Style" panose="02050604050505020204" pitchFamily="18" charset="0"/>
              </a:rPr>
              <a:t>кожній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кімнаті</a:t>
            </a:r>
            <a:r>
              <a:rPr lang="ru-RU" sz="1600" dirty="0">
                <a:latin typeface="Bookman Old Style" panose="02050604050505020204" pitchFamily="18" charset="0"/>
              </a:rPr>
              <a:t>?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Так, </a:t>
            </a:r>
            <a:r>
              <a:rPr lang="ru-RU" sz="1600" dirty="0" err="1">
                <a:latin typeface="Bookman Old Style" panose="02050604050505020204" pitchFamily="18" charset="0"/>
              </a:rPr>
              <a:t>майже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кожній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кімнаті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раптом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запнулася</a:t>
            </a:r>
            <a:r>
              <a:rPr lang="ru-RU" sz="1600" dirty="0">
                <a:latin typeface="Bookman Old Style" panose="02050604050505020204" pitchFamily="18" charset="0"/>
              </a:rPr>
              <a:t>. Вона </a:t>
            </a:r>
            <a:r>
              <a:rPr lang="ru-RU" sz="1600" dirty="0" err="1">
                <a:latin typeface="Bookman Old Style" panose="02050604050505020204" pitchFamily="18" charset="0"/>
              </a:rPr>
              <a:t>пригадала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кімнатчину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голими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стінами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горищі</a:t>
            </a:r>
            <a:r>
              <a:rPr lang="ru-RU" sz="1600" dirty="0">
                <a:latin typeface="Bookman Old Style" panose="02050604050505020204" pitchFamily="18" charset="0"/>
              </a:rPr>
              <a:t>, де не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жодного</a:t>
            </a:r>
            <a:r>
              <a:rPr lang="ru-RU" sz="1600" dirty="0">
                <a:latin typeface="Bookman Old Style" panose="02050604050505020204" pitchFamily="18" charset="0"/>
              </a:rPr>
              <a:t> килима. </a:t>
            </a:r>
          </a:p>
          <a:p>
            <a:r>
              <a:rPr lang="ru-RU" sz="1600" dirty="0"/>
              <a:t>	</a:t>
            </a:r>
            <a:r>
              <a:rPr lang="ru-RU" sz="1600" dirty="0">
                <a:latin typeface="Bookman Old Style" panose="02050604050505020204" pitchFamily="18" charset="0"/>
              </a:rPr>
              <a:t>— О, я </a:t>
            </a:r>
            <a:r>
              <a:rPr lang="ru-RU" sz="1600" dirty="0" err="1">
                <a:latin typeface="Bookman Old Style" panose="02050604050505020204" pitchFamily="18" charset="0"/>
              </a:rPr>
              <a:t>така</a:t>
            </a:r>
            <a:r>
              <a:rPr lang="ru-RU" sz="1600" dirty="0">
                <a:latin typeface="Bookman Old Style" panose="02050604050505020204" pitchFamily="18" charset="0"/>
              </a:rPr>
              <a:t> рада, — </a:t>
            </a:r>
            <a:r>
              <a:rPr lang="ru-RU" sz="1600" dirty="0" err="1">
                <a:latin typeface="Bookman Old Style" panose="02050604050505020204" pitchFamily="18" charset="0"/>
              </a:rPr>
              <a:t>захоплено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вигукнула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Полліанна</a:t>
            </a:r>
            <a:r>
              <a:rPr lang="ru-RU" sz="1600" dirty="0">
                <a:latin typeface="Bookman Old Style" panose="02050604050505020204" pitchFamily="18" charset="0"/>
              </a:rPr>
              <a:t>. —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так </a:t>
            </a:r>
            <a:r>
              <a:rPr lang="ru-RU" sz="1600" dirty="0" err="1">
                <a:latin typeface="Bookman Old Style" panose="02050604050505020204" pitchFamily="18" charset="0"/>
              </a:rPr>
              <a:t>подобаються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килими</a:t>
            </a:r>
            <a:r>
              <a:rPr lang="ru-RU" sz="1600" dirty="0">
                <a:latin typeface="Bookman Old Style" panose="02050604050505020204" pitchFamily="18" charset="0"/>
              </a:rPr>
              <a:t>! У нас не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килимів</a:t>
            </a:r>
            <a:r>
              <a:rPr lang="ru-RU" sz="1600" dirty="0">
                <a:latin typeface="Bookman Old Style" panose="02050604050505020204" pitchFamily="18" charset="0"/>
              </a:rPr>
              <a:t> — </a:t>
            </a:r>
            <a:r>
              <a:rPr lang="ru-RU" sz="1600" dirty="0" err="1">
                <a:latin typeface="Bookman Old Style" panose="02050604050505020204" pitchFamily="18" charset="0"/>
              </a:rPr>
              <a:t>тільки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двоє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ряденець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які</a:t>
            </a:r>
            <a:r>
              <a:rPr lang="ru-RU" sz="1600" dirty="0">
                <a:latin typeface="Bookman Old Style" panose="02050604050505020204" pitchFamily="18" charset="0"/>
              </a:rPr>
              <a:t> ми </a:t>
            </a:r>
            <a:r>
              <a:rPr lang="ru-RU" sz="1600" dirty="0" err="1">
                <a:latin typeface="Bookman Old Style" panose="02050604050505020204" pitchFamily="18" charset="0"/>
              </a:rPr>
              <a:t>знайшли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серед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місіонерських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пожертв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одне</a:t>
            </a:r>
            <a:r>
              <a:rPr lang="ru-RU" sz="1600" dirty="0">
                <a:latin typeface="Bookman Old Style" panose="02050604050505020204" pitchFamily="18" charset="0"/>
              </a:rPr>
              <a:t> з них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заляпане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чорнилом</a:t>
            </a:r>
            <a:r>
              <a:rPr lang="ru-RU" sz="1600" dirty="0">
                <a:latin typeface="Bookman Old Style" panose="02050604050505020204" pitchFamily="18" charset="0"/>
              </a:rPr>
              <a:t>. А </a:t>
            </a:r>
            <a:r>
              <a:rPr lang="ru-RU" sz="1600" dirty="0" err="1">
                <a:latin typeface="Bookman Old Style" panose="02050604050505020204" pitchFamily="18" charset="0"/>
              </a:rPr>
              <a:t>ще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місіс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Вайт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стінах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висіло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багато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чудових</a:t>
            </a:r>
            <a:r>
              <a:rPr lang="ru-RU" sz="1600" dirty="0">
                <a:latin typeface="Bookman Old Style" panose="02050604050505020204" pitchFamily="18" charset="0"/>
              </a:rPr>
              <a:t> картин. На них </a:t>
            </a:r>
            <a:r>
              <a:rPr lang="ru-RU" sz="1600" dirty="0" err="1">
                <a:latin typeface="Bookman Old Style" panose="02050604050505020204" pitchFamily="18" charset="0"/>
              </a:rPr>
              <a:t>були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зображені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троянди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маленькі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дівчатка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навколішки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киця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вівці</a:t>
            </a:r>
            <a:r>
              <a:rPr lang="ru-RU" sz="1600" dirty="0">
                <a:latin typeface="Bookman Old Style" panose="02050604050505020204" pitchFamily="18" charset="0"/>
              </a:rPr>
              <a:t> та лев. Ну, </a:t>
            </a:r>
            <a:r>
              <a:rPr lang="ru-RU" sz="1600" dirty="0" err="1">
                <a:latin typeface="Bookman Old Style" panose="02050604050505020204" pitchFamily="18" charset="0"/>
              </a:rPr>
              <a:t>вівці</a:t>
            </a:r>
            <a:r>
              <a:rPr lang="ru-RU" sz="1600" dirty="0">
                <a:latin typeface="Bookman Old Style" panose="02050604050505020204" pitchFamily="18" charset="0"/>
              </a:rPr>
              <a:t> та лев не разом, </a:t>
            </a:r>
            <a:r>
              <a:rPr lang="ru-RU" sz="1600" dirty="0" err="1">
                <a:latin typeface="Bookman Old Style" panose="02050604050505020204" pitchFamily="18" charset="0"/>
              </a:rPr>
              <a:t>звичайно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Біблії</a:t>
            </a:r>
            <a:r>
              <a:rPr lang="ru-RU" sz="1600" dirty="0">
                <a:latin typeface="Bookman Old Style" panose="02050604050505020204" pitchFamily="18" charset="0"/>
              </a:rPr>
              <a:t> сказано,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колись вони </a:t>
            </a:r>
            <a:r>
              <a:rPr lang="ru-RU" sz="1600" dirty="0" err="1">
                <a:latin typeface="Bookman Old Style" panose="02050604050505020204" pitchFamily="18" charset="0"/>
              </a:rPr>
              <a:t>житимуть</a:t>
            </a:r>
            <a:r>
              <a:rPr lang="ru-RU" sz="1600" dirty="0">
                <a:latin typeface="Bookman Old Style" panose="02050604050505020204" pitchFamily="18" charset="0"/>
              </a:rPr>
              <a:t> разом, але на картинах </a:t>
            </a:r>
            <a:r>
              <a:rPr lang="ru-RU" sz="1600" dirty="0" err="1">
                <a:latin typeface="Bookman Old Style" panose="02050604050505020204" pitchFamily="18" charset="0"/>
              </a:rPr>
              <a:t>місіс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Вайт</a:t>
            </a:r>
            <a:r>
              <a:rPr lang="ru-RU" sz="1600" dirty="0">
                <a:latin typeface="Bookman Old Style" panose="02050604050505020204" pitchFamily="18" charset="0"/>
              </a:rPr>
              <a:t> вони </a:t>
            </a:r>
            <a:r>
              <a:rPr lang="ru-RU" sz="1600" dirty="0" err="1">
                <a:latin typeface="Bookman Old Style" panose="02050604050505020204" pitchFamily="18" charset="0"/>
              </a:rPr>
              <a:t>поки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окремо</a:t>
            </a:r>
            <a:r>
              <a:rPr lang="ru-RU" sz="1600" dirty="0">
                <a:latin typeface="Bookman Old Style" panose="02050604050505020204" pitchFamily="18" charset="0"/>
              </a:rPr>
              <a:t>. А </a:t>
            </a:r>
            <a:r>
              <a:rPr lang="ru-RU" sz="1600" dirty="0" err="1">
                <a:latin typeface="Bookman Old Style" panose="02050604050505020204" pitchFamily="18" charset="0"/>
              </a:rPr>
              <a:t>ви</a:t>
            </a:r>
            <a:r>
              <a:rPr lang="ru-RU" sz="1600" dirty="0">
                <a:latin typeface="Bookman Old Style" panose="02050604050505020204" pitchFamily="18" charset="0"/>
              </a:rPr>
              <a:t> любите </a:t>
            </a:r>
            <a:r>
              <a:rPr lang="ru-RU" sz="1600" dirty="0" err="1">
                <a:latin typeface="Bookman Old Style" panose="02050604050505020204" pitchFamily="18" charset="0"/>
              </a:rPr>
              <a:t>картини</a:t>
            </a:r>
            <a:r>
              <a:rPr lang="ru-RU" sz="1600" dirty="0">
                <a:latin typeface="Bookman Old Style" panose="02050604050505020204" pitchFamily="18" charset="0"/>
              </a:rPr>
              <a:t>?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Я... Я не знаю, —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глухим голосом.</a:t>
            </a:r>
            <a:endParaRPr lang="ru-UA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08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37882E-3609-FB50-DABD-19FAB7A7A80A}"/>
              </a:ext>
            </a:extLst>
          </p:cNvPr>
          <p:cNvSpPr txBox="1"/>
          <p:nvPr/>
        </p:nvSpPr>
        <p:spPr>
          <a:xfrm>
            <a:off x="0" y="0"/>
            <a:ext cx="1219200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1600" dirty="0">
                <a:latin typeface="Bookman Old Style" panose="02050604050505020204" pitchFamily="18" charset="0"/>
              </a:rPr>
              <a:t>— А я люблю. У нас </a:t>
            </a:r>
            <a:r>
              <a:rPr lang="ru-RU" sz="1600" dirty="0" err="1">
                <a:latin typeface="Bookman Old Style" panose="02050604050505020204" pitchFamily="18" charset="0"/>
              </a:rPr>
              <a:t>вдома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ніколи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. Вони не часто </a:t>
            </a:r>
            <a:r>
              <a:rPr lang="ru-RU" sz="1600" dirty="0" err="1">
                <a:latin typeface="Bookman Old Style" panose="02050604050505020204" pitchFamily="18" charset="0"/>
              </a:rPr>
              <a:t>трапляються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місіонерських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пожертвах</a:t>
            </a:r>
            <a:r>
              <a:rPr lang="ru-RU" sz="1600" dirty="0">
                <a:latin typeface="Bookman Old Style" panose="02050604050505020204" pitchFamily="18" charset="0"/>
              </a:rPr>
              <a:t>. Одного разу </a:t>
            </a:r>
            <a:r>
              <a:rPr lang="ru-RU" sz="1600" dirty="0" err="1">
                <a:latin typeface="Bookman Old Style" panose="02050604050505020204" pitchFamily="18" charset="0"/>
              </a:rPr>
              <a:t>тато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знайшов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дві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картини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Кращу</a:t>
            </a:r>
            <a:r>
              <a:rPr lang="ru-RU" sz="1600" dirty="0">
                <a:latin typeface="Bookman Old Style" panose="02050604050505020204" pitchFamily="18" charset="0"/>
              </a:rPr>
              <a:t> з них </a:t>
            </a:r>
            <a:r>
              <a:rPr lang="ru-RU" sz="1600" dirty="0" err="1">
                <a:latin typeface="Bookman Old Style" panose="02050604050505020204" pitchFamily="18" charset="0"/>
              </a:rPr>
              <a:t>він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одразу</a:t>
            </a:r>
            <a:r>
              <a:rPr lang="ru-RU" sz="1600" dirty="0">
                <a:latin typeface="Bookman Old Style" panose="02050604050505020204" pitchFamily="18" charset="0"/>
              </a:rPr>
              <a:t> продав, </a:t>
            </a:r>
            <a:r>
              <a:rPr lang="ru-RU" sz="1600" dirty="0" err="1">
                <a:latin typeface="Bookman Old Style" panose="02050604050505020204" pitchFamily="18" charset="0"/>
              </a:rPr>
              <a:t>щоб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купити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взуття</a:t>
            </a:r>
            <a:r>
              <a:rPr lang="ru-RU" sz="1600" dirty="0">
                <a:latin typeface="Bookman Old Style" panose="02050604050505020204" pitchFamily="18" charset="0"/>
              </a:rPr>
              <a:t>. А друга </a:t>
            </a:r>
            <a:r>
              <a:rPr lang="ru-RU" sz="1600" dirty="0" err="1">
                <a:latin typeface="Bookman Old Style" panose="02050604050505020204" pitchFamily="18" charset="0"/>
              </a:rPr>
              <a:t>була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така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порохнява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розвалилася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щойно</a:t>
            </a:r>
            <a:r>
              <a:rPr lang="ru-RU" sz="1600" dirty="0">
                <a:latin typeface="Bookman Old Style" panose="02050604050505020204" pitchFamily="18" charset="0"/>
              </a:rPr>
              <a:t> ми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повісили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стінку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Скло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тріснуло</a:t>
            </a:r>
            <a:r>
              <a:rPr lang="ru-RU" sz="1600" dirty="0">
                <a:latin typeface="Bookman Old Style" panose="02050604050505020204" pitchFamily="18" charset="0"/>
              </a:rPr>
              <a:t> — і все. Я </a:t>
            </a:r>
            <a:r>
              <a:rPr lang="ru-RU" sz="1600" dirty="0" err="1">
                <a:latin typeface="Bookman Old Style" panose="02050604050505020204" pitchFamily="18" charset="0"/>
              </a:rPr>
              <a:t>тоді</a:t>
            </a:r>
            <a:r>
              <a:rPr lang="ru-RU" sz="1600" dirty="0">
                <a:latin typeface="Bookman Old Style" panose="02050604050505020204" pitchFamily="18" charset="0"/>
              </a:rPr>
              <a:t> так плакала. Але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 я </a:t>
            </a:r>
            <a:r>
              <a:rPr lang="ru-RU" sz="1600" dirty="0" err="1">
                <a:latin typeface="Bookman Old Style" panose="02050604050505020204" pitchFamily="18" charset="0"/>
              </a:rPr>
              <a:t>навіть</a:t>
            </a:r>
            <a:r>
              <a:rPr lang="ru-RU" sz="1600" dirty="0">
                <a:latin typeface="Bookman Old Style" panose="02050604050505020204" pitchFamily="18" charset="0"/>
              </a:rPr>
              <a:t> рада,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у мене не </a:t>
            </a:r>
            <a:r>
              <a:rPr lang="ru-RU" sz="1600" dirty="0" err="1">
                <a:latin typeface="Bookman Old Style" panose="02050604050505020204" pitchFamily="18" charset="0"/>
              </a:rPr>
              <a:t>було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чудових</a:t>
            </a:r>
            <a:r>
              <a:rPr lang="ru-RU" sz="1600" dirty="0">
                <a:latin typeface="Bookman Old Style" panose="02050604050505020204" pitchFamily="18" charset="0"/>
              </a:rPr>
              <a:t> речей, </a:t>
            </a:r>
            <a:r>
              <a:rPr lang="ru-RU" sz="1600" dirty="0" err="1">
                <a:latin typeface="Bookman Old Style" panose="02050604050505020204" pitchFamily="18" charset="0"/>
              </a:rPr>
              <a:t>бо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зможу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тішитися</a:t>
            </a:r>
            <a:r>
              <a:rPr lang="ru-RU" sz="1600" dirty="0">
                <a:latin typeface="Bookman Old Style" panose="02050604050505020204" pitchFamily="18" charset="0"/>
              </a:rPr>
              <a:t> ними у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Полі</a:t>
            </a:r>
            <a:r>
              <a:rPr lang="ru-RU" sz="1600" dirty="0">
                <a:latin typeface="Bookman Old Style" panose="02050604050505020204" pitchFamily="18" charset="0"/>
              </a:rPr>
              <a:t> — я не </a:t>
            </a:r>
            <a:r>
              <a:rPr lang="ru-RU" sz="1600" dirty="0" err="1">
                <a:latin typeface="Bookman Old Style" panose="02050604050505020204" pitchFamily="18" charset="0"/>
              </a:rPr>
              <a:t>встигла</a:t>
            </a:r>
            <a:r>
              <a:rPr lang="ru-RU" sz="1600" dirty="0">
                <a:latin typeface="Bookman Old Style" panose="02050604050505020204" pitchFamily="18" charset="0"/>
              </a:rPr>
              <a:t> до них </a:t>
            </a:r>
            <a:r>
              <a:rPr lang="ru-RU" sz="1600" dirty="0" err="1">
                <a:latin typeface="Bookman Old Style" panose="02050604050505020204" pitchFamily="18" charset="0"/>
              </a:rPr>
              <a:t>звикнути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так, </a:t>
            </a:r>
            <a:r>
              <a:rPr lang="ru-RU" sz="1600" dirty="0" err="1">
                <a:latin typeface="Bookman Old Style" panose="02050604050505020204" pitchFamily="18" charset="0"/>
              </a:rPr>
              <a:t>начебто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знаходиш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серед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місіонерських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пожертв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гарненькі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кісники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тоді</a:t>
            </a:r>
            <a:r>
              <a:rPr lang="ru-RU" sz="1600" dirty="0">
                <a:latin typeface="Bookman Old Style" panose="02050604050505020204" pitchFamily="18" charset="0"/>
              </a:rPr>
              <a:t> як </a:t>
            </a:r>
            <a:r>
              <a:rPr lang="ru-RU" sz="1600" dirty="0" err="1">
                <a:latin typeface="Bookman Old Style" panose="02050604050505020204" pitchFamily="18" charset="0"/>
              </a:rPr>
              <a:t>доти</a:t>
            </a:r>
            <a:r>
              <a:rPr lang="ru-RU" sz="1600" dirty="0">
                <a:latin typeface="Bookman Old Style" panose="02050604050505020204" pitchFamily="18" charset="0"/>
              </a:rPr>
              <a:t> там </a:t>
            </a:r>
            <a:r>
              <a:rPr lang="ru-RU" sz="1600" dirty="0" err="1">
                <a:latin typeface="Bookman Old Style" panose="02050604050505020204" pitchFamily="18" charset="0"/>
              </a:rPr>
              <a:t>траплялися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лише</a:t>
            </a:r>
            <a:r>
              <a:rPr lang="ru-RU" sz="1600" dirty="0">
                <a:latin typeface="Bookman Old Style" panose="02050604050505020204" pitchFamily="18" charset="0"/>
              </a:rPr>
              <a:t> геть </a:t>
            </a:r>
            <a:r>
              <a:rPr lang="ru-RU" sz="1600" dirty="0" err="1">
                <a:latin typeface="Bookman Old Style" panose="02050604050505020204" pitchFamily="18" charset="0"/>
              </a:rPr>
              <a:t>вицвілі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брунатні</a:t>
            </a:r>
            <a:r>
              <a:rPr lang="ru-RU" sz="1600" dirty="0">
                <a:latin typeface="Bookman Old Style" panose="02050604050505020204" pitchFamily="18" charset="0"/>
              </a:rPr>
              <a:t>. Господи, </a:t>
            </a:r>
            <a:r>
              <a:rPr lang="ru-RU" sz="1600" dirty="0" err="1">
                <a:latin typeface="Bookman Old Style" panose="02050604050505020204" pitchFamily="18" charset="0"/>
              </a:rPr>
              <a:t>дивіться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який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прекрасний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будинок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вихопилося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неї</a:t>
            </a:r>
            <a:r>
              <a:rPr lang="ru-RU" sz="1600" dirty="0">
                <a:latin typeface="Bookman Old Style" panose="02050604050505020204" pitchFamily="18" charset="0"/>
              </a:rPr>
              <a:t>, коли </a:t>
            </a:r>
            <a:r>
              <a:rPr lang="ru-RU" sz="1600" dirty="0" err="1">
                <a:latin typeface="Bookman Old Style" panose="02050604050505020204" pitchFamily="18" charset="0"/>
              </a:rPr>
              <a:t>екіпаж</a:t>
            </a:r>
            <a:r>
              <a:rPr lang="ru-RU" sz="1600" dirty="0">
                <a:latin typeface="Bookman Old Style" panose="02050604050505020204" pitchFamily="18" charset="0"/>
              </a:rPr>
              <a:t> завернув на </a:t>
            </a:r>
            <a:r>
              <a:rPr lang="ru-RU" sz="1600" dirty="0" err="1">
                <a:latin typeface="Bookman Old Style" panose="02050604050505020204" pitchFamily="18" charset="0"/>
              </a:rPr>
              <a:t>широку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під’їзну</a:t>
            </a:r>
            <a:r>
              <a:rPr lang="ru-RU" sz="1600" dirty="0">
                <a:latin typeface="Bookman Old Style" panose="02050604050505020204" pitchFamily="18" charset="0"/>
              </a:rPr>
              <a:t> дорогу.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Коли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вивантажував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валізу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скористалася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нагоди</a:t>
            </a:r>
            <a:r>
              <a:rPr lang="ru-RU" sz="1600" dirty="0">
                <a:latin typeface="Bookman Old Style" panose="02050604050505020204" pitchFamily="18" charset="0"/>
              </a:rPr>
              <a:t> й тишком </a:t>
            </a:r>
            <a:r>
              <a:rPr lang="ru-RU" sz="1600" dirty="0" err="1">
                <a:latin typeface="Bookman Old Style" panose="02050604050505020204" pitchFamily="18" charset="0"/>
              </a:rPr>
              <a:t>прошепотіла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йому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вухо</a:t>
            </a:r>
            <a:r>
              <a:rPr lang="ru-RU" sz="1600" dirty="0">
                <a:latin typeface="Bookman Old Style" panose="02050604050505020204" pitchFamily="18" charset="0"/>
              </a:rPr>
              <a:t>: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Не </a:t>
            </a:r>
            <a:r>
              <a:rPr lang="ru-RU" sz="1600" dirty="0" err="1">
                <a:latin typeface="Bookman Old Style" panose="02050604050505020204" pitchFamily="18" charset="0"/>
              </a:rPr>
              <a:t>здумай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мені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навіть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натякнути</a:t>
            </a:r>
            <a:r>
              <a:rPr lang="ru-RU" sz="1600" dirty="0">
                <a:latin typeface="Bookman Old Style" panose="02050604050505020204" pitchFamily="18" charset="0"/>
              </a:rPr>
              <a:t> коли-</a:t>
            </a:r>
            <a:r>
              <a:rPr lang="ru-RU" sz="1600" dirty="0" err="1">
                <a:latin typeface="Bookman Old Style" panose="02050604050505020204" pitchFamily="18" charset="0"/>
              </a:rPr>
              <a:t>небудь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звільняєшся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звідси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містере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Дерджин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Ти</a:t>
            </a:r>
            <a:r>
              <a:rPr lang="ru-RU" sz="1600" dirty="0">
                <a:latin typeface="Bookman Old Style" panose="02050604050505020204" pitchFamily="18" charset="0"/>
              </a:rPr>
              <a:t> просто не </a:t>
            </a:r>
            <a:r>
              <a:rPr lang="ru-RU" sz="1600" dirty="0" err="1">
                <a:latin typeface="Bookman Old Style" panose="02050604050505020204" pitchFamily="18" charset="0"/>
              </a:rPr>
              <a:t>смієш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кинути</a:t>
            </a:r>
            <a:r>
              <a:rPr lang="ru-RU" sz="1600" dirty="0">
                <a:latin typeface="Bookman Old Style" panose="02050604050505020204" pitchFamily="18" charset="0"/>
              </a:rPr>
              <a:t> мене саму.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Звільнятися</a:t>
            </a:r>
            <a:r>
              <a:rPr lang="ru-RU" sz="1600" dirty="0">
                <a:latin typeface="Bookman Old Style" panose="02050604050505020204" pitchFamily="18" charset="0"/>
              </a:rPr>
              <a:t>? </a:t>
            </a:r>
            <a:r>
              <a:rPr lang="ru-RU" sz="1600" dirty="0" err="1">
                <a:latin typeface="Bookman Old Style" panose="02050604050505020204" pitchFamily="18" charset="0"/>
              </a:rPr>
              <a:t>Ні</a:t>
            </a:r>
            <a:r>
              <a:rPr lang="ru-RU" sz="1600" dirty="0">
                <a:latin typeface="Bookman Old Style" panose="02050604050505020204" pitchFamily="18" charset="0"/>
              </a:rPr>
              <a:t> в </a:t>
            </a:r>
            <a:r>
              <a:rPr lang="ru-RU" sz="1600" dirty="0" err="1">
                <a:latin typeface="Bookman Old Style" panose="02050604050505020204" pitchFamily="18" charset="0"/>
              </a:rPr>
              <a:t>якому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разі</a:t>
            </a:r>
            <a:r>
              <a:rPr lang="ru-RU" sz="1600" dirty="0">
                <a:latin typeface="Bookman Old Style" panose="02050604050505020204" pitchFamily="18" charset="0"/>
              </a:rPr>
              <a:t>, — </a:t>
            </a:r>
            <a:r>
              <a:rPr lang="ru-RU" sz="1600" dirty="0" err="1">
                <a:latin typeface="Bookman Old Style" panose="02050604050505020204" pitchFamily="18" charset="0"/>
              </a:rPr>
              <a:t>осміхнувся</a:t>
            </a:r>
            <a:r>
              <a:rPr lang="ru-RU" sz="1600" dirty="0">
                <a:latin typeface="Bookman Old Style" panose="02050604050505020204" pitchFamily="18" charset="0"/>
              </a:rPr>
              <a:t> юнак. —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 мене </a:t>
            </a:r>
            <a:r>
              <a:rPr lang="ru-RU" sz="1600" dirty="0" err="1">
                <a:latin typeface="Bookman Old Style" panose="02050604050505020204" pitchFamily="18" charset="0"/>
              </a:rPr>
              <a:t>звідси</a:t>
            </a:r>
            <a:r>
              <a:rPr lang="ru-RU" sz="1600" dirty="0">
                <a:latin typeface="Bookman Old Style" panose="02050604050505020204" pitchFamily="18" charset="0"/>
              </a:rPr>
              <a:t> й </a:t>
            </a:r>
            <a:r>
              <a:rPr lang="ru-RU" sz="1600" dirty="0" err="1">
                <a:latin typeface="Bookman Old Style" panose="02050604050505020204" pitchFamily="18" charset="0"/>
              </a:rPr>
              <a:t>силоміць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витягнеш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 тут з </a:t>
            </a:r>
            <a:r>
              <a:rPr lang="ru-RU" sz="1600" dirty="0" err="1">
                <a:latin typeface="Bookman Old Style" panose="02050604050505020204" pitchFamily="18" charset="0"/>
              </a:rPr>
              <a:t>цим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дівчам</a:t>
            </a:r>
            <a:r>
              <a:rPr lang="ru-RU" sz="1600" dirty="0">
                <a:latin typeface="Bookman Old Style" panose="02050604050505020204" pitchFamily="18" charset="0"/>
              </a:rPr>
              <a:t> буде </a:t>
            </a:r>
            <a:r>
              <a:rPr lang="ru-RU" sz="1600" dirty="0" err="1">
                <a:latin typeface="Bookman Old Style" panose="02050604050505020204" pitchFamily="18" charset="0"/>
              </a:rPr>
              <a:t>веселіше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ніж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кіно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	— </a:t>
            </a:r>
            <a:r>
              <a:rPr lang="ru-RU" sz="1600" dirty="0" err="1">
                <a:latin typeface="Bookman Old Style" panose="02050604050505020204" pitchFamily="18" charset="0"/>
              </a:rPr>
              <a:t>Веселіше</a:t>
            </a:r>
            <a:r>
              <a:rPr lang="ru-RU" sz="1600" dirty="0">
                <a:latin typeface="Bookman Old Style" panose="02050604050505020204" pitchFamily="18" charset="0"/>
              </a:rPr>
              <a:t>!? — </a:t>
            </a:r>
            <a:r>
              <a:rPr lang="ru-RU" sz="1600" dirty="0" err="1">
                <a:latin typeface="Bookman Old Style" panose="02050604050505020204" pitchFamily="18" charset="0"/>
              </a:rPr>
              <a:t>обурилася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. — </a:t>
            </a:r>
            <a:r>
              <a:rPr lang="ru-RU" sz="1600" dirty="0" err="1">
                <a:latin typeface="Bookman Old Style" panose="02050604050505020204" pitchFamily="18" charset="0"/>
              </a:rPr>
              <a:t>Здається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цій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благословенній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дитині</a:t>
            </a:r>
            <a:r>
              <a:rPr lang="ru-RU" sz="1600" dirty="0">
                <a:latin typeface="Bookman Old Style" panose="02050604050505020204" pitchFamily="18" charset="0"/>
              </a:rPr>
              <a:t> буде не до </a:t>
            </a:r>
            <a:r>
              <a:rPr lang="ru-RU" sz="1600" dirty="0" err="1">
                <a:latin typeface="Bookman Old Style" panose="02050604050505020204" pitchFamily="18" charset="0"/>
              </a:rPr>
              <a:t>веселощів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тепер</a:t>
            </a:r>
            <a:r>
              <a:rPr lang="ru-RU" sz="1600" dirty="0">
                <a:latin typeface="Bookman Old Style" panose="02050604050505020204" pitchFamily="18" charset="0"/>
              </a:rPr>
              <a:t>, коли </a:t>
            </a:r>
            <a:r>
              <a:rPr lang="ru-RU" sz="1600" dirty="0" err="1">
                <a:latin typeface="Bookman Old Style" panose="02050604050505020204" pitchFamily="18" charset="0"/>
              </a:rPr>
              <a:t>доведеться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жити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під</a:t>
            </a:r>
            <a:r>
              <a:rPr lang="ru-RU" sz="1600" dirty="0">
                <a:latin typeface="Bookman Old Style" panose="02050604050505020204" pitchFamily="18" charset="0"/>
              </a:rPr>
              <a:t> одним </a:t>
            </a:r>
            <a:r>
              <a:rPr lang="ru-RU" sz="1600" dirty="0" err="1">
                <a:latin typeface="Bookman Old Style" panose="02050604050505020204" pitchFamily="18" charset="0"/>
              </a:rPr>
              <a:t>дахом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своєю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тітонькою</a:t>
            </a:r>
            <a:r>
              <a:rPr lang="ru-RU" sz="1600" dirty="0">
                <a:latin typeface="Bookman Old Style" panose="02050604050505020204" pitchFamily="18" charset="0"/>
              </a:rPr>
              <a:t>. Я </a:t>
            </a:r>
            <a:r>
              <a:rPr lang="ru-RU" sz="1600" dirty="0" err="1">
                <a:latin typeface="Bookman Old Style" panose="02050604050505020204" pitchFamily="18" charset="0"/>
              </a:rPr>
              <a:t>відчуваю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цьому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домі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потрібна</a:t>
            </a:r>
            <a:r>
              <a:rPr lang="ru-RU" sz="1600" dirty="0">
                <a:latin typeface="Bookman Old Style" panose="02050604050505020204" pitchFamily="18" charset="0"/>
              </a:rPr>
              <a:t> буде </a:t>
            </a:r>
            <a:r>
              <a:rPr lang="ru-RU" sz="1600" dirty="0" err="1">
                <a:latin typeface="Bookman Old Style" panose="02050604050505020204" pitchFamily="18" charset="0"/>
              </a:rPr>
              <a:t>надійна</a:t>
            </a:r>
            <a:r>
              <a:rPr lang="ru-RU" sz="1600" dirty="0">
                <a:latin typeface="Bookman Old Style" panose="02050604050505020204" pitchFamily="18" charset="0"/>
              </a:rPr>
              <a:t> опора. І я стану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такою опорою, </a:t>
            </a:r>
            <a:r>
              <a:rPr lang="ru-RU" sz="1600" dirty="0" err="1">
                <a:latin typeface="Bookman Old Style" panose="02050604050505020204" pitchFamily="18" charset="0"/>
              </a:rPr>
              <a:t>Тімоті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бачить</a:t>
            </a:r>
            <a:r>
              <a:rPr lang="ru-RU" sz="1600" dirty="0">
                <a:latin typeface="Bookman Old Style" panose="02050604050505020204" pitchFamily="18" charset="0"/>
              </a:rPr>
              <a:t> Бог, я стану, — </a:t>
            </a:r>
            <a:r>
              <a:rPr lang="ru-RU" sz="1600" dirty="0" err="1">
                <a:latin typeface="Bookman Old Style" panose="02050604050505020204" pitchFamily="18" charset="0"/>
              </a:rPr>
              <a:t>поклялася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Ненсі</a:t>
            </a:r>
            <a:r>
              <a:rPr lang="ru-RU" sz="1600" dirty="0">
                <a:latin typeface="Bookman Old Style" panose="02050604050505020204" pitchFamily="18" charset="0"/>
              </a:rPr>
              <a:t>, а </a:t>
            </a:r>
            <a:r>
              <a:rPr lang="ru-RU" sz="1600" dirty="0" err="1">
                <a:latin typeface="Bookman Old Style" panose="02050604050505020204" pitchFamily="18" charset="0"/>
              </a:rPr>
              <a:t>тоді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повернулася</a:t>
            </a:r>
            <a:r>
              <a:rPr lang="ru-RU" sz="1600" dirty="0">
                <a:latin typeface="Bookman Old Style" panose="02050604050505020204" pitchFamily="18" charset="0"/>
              </a:rPr>
              <a:t> до </a:t>
            </a:r>
            <a:r>
              <a:rPr lang="ru-RU" sz="1600" dirty="0" err="1">
                <a:latin typeface="Bookman Old Style" panose="02050604050505020204" pitchFamily="18" charset="0"/>
              </a:rPr>
              <a:t>Полліанни</a:t>
            </a:r>
            <a:r>
              <a:rPr lang="ru-RU" sz="1600" dirty="0">
                <a:latin typeface="Bookman Old Style" panose="02050604050505020204" pitchFamily="18" charset="0"/>
              </a:rPr>
              <a:t> й повела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широкими </a:t>
            </a:r>
            <a:r>
              <a:rPr lang="ru-RU" sz="1600" dirty="0" err="1">
                <a:latin typeface="Bookman Old Style" panose="02050604050505020204" pitchFamily="18" charset="0"/>
              </a:rPr>
              <a:t>східцями</a:t>
            </a:r>
            <a:r>
              <a:rPr lang="ru-RU" sz="1600" dirty="0">
                <a:latin typeface="Bookman Old Style" panose="02050604050505020204" pitchFamily="18" charset="0"/>
              </a:rPr>
              <a:t> до </a:t>
            </a:r>
            <a:r>
              <a:rPr lang="ru-RU" sz="1600" dirty="0" err="1">
                <a:latin typeface="Bookman Old Style" panose="02050604050505020204" pitchFamily="18" charset="0"/>
              </a:rPr>
              <a:t>будинку</a:t>
            </a:r>
            <a:r>
              <a:rPr lang="ru-RU" sz="1600" dirty="0">
                <a:latin typeface="Bookman Old Style" panose="02050604050505020204" pitchFamily="18" charset="0"/>
              </a:rPr>
              <a:t>. (...)</a:t>
            </a:r>
          </a:p>
          <a:p>
            <a:pPr algn="ctr"/>
            <a:r>
              <a:rPr lang="ru-RU" sz="1600" dirty="0">
                <a:latin typeface="Bookman Old Style" panose="02050604050505020204" pitchFamily="18" charset="0"/>
              </a:rPr>
              <a:t> </a:t>
            </a:r>
            <a:endParaRPr lang="ru-UA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9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2957</Words>
  <Application>Microsoft Office PowerPoint</Application>
  <PresentationFormat>Широкоэкранный</PresentationFormat>
  <Paragraphs>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2023-03-02T11:31:31Z</dcterms:created>
  <dcterms:modified xsi:type="dcterms:W3CDTF">2023-04-19T16:21:17Z</dcterms:modified>
</cp:coreProperties>
</file>