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5" r:id="rId9"/>
    <p:sldId id="264" r:id="rId10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509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6D349F-7B81-7C55-09DF-3C20E48A85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CB2E6DE-B94E-74DA-FEAD-DD233ACB2C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6AFFC44-AFD6-500A-057B-FED4794D5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E532F-1CC0-4165-B760-9D7C57A6EAD7}" type="datetimeFigureOut">
              <a:rPr lang="ru-UA" smtClean="0"/>
              <a:t>19.04.2023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450982D-C20C-FEE4-DA9F-DA3110857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435264-EF14-DA05-E702-EFB6CD642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9B6B-9AB5-42EF-836B-02E8666BFAD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09341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78735B-F390-15B7-B3A8-BBE996918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EBB1F45-A61F-6164-F5C7-C7881887E9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96C2860-0C12-26AF-6B1B-B98E0E177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E532F-1CC0-4165-B760-9D7C57A6EAD7}" type="datetimeFigureOut">
              <a:rPr lang="ru-UA" smtClean="0"/>
              <a:t>19.04.2023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A4B58CC-9CD2-562E-E917-BF28F6462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F01739C-CA12-2BE6-6B92-2FB6F4DAD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9B6B-9AB5-42EF-836B-02E8666BFAD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900683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70F7768-2980-F7E6-A538-9C0FB684F4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E94B89C-5E6C-5394-91E1-FDE1AF4C84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B68FA82-2E7A-5349-15FB-A1051D20C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E532F-1CC0-4165-B760-9D7C57A6EAD7}" type="datetimeFigureOut">
              <a:rPr lang="ru-UA" smtClean="0"/>
              <a:t>19.04.2023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6ECC39-54D1-E13B-056A-56010A819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80B6B25-BB96-FEF8-DF67-F4E7EE6E7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9B6B-9AB5-42EF-836B-02E8666BFAD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004281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E93DD5-7B05-CBFE-926E-A3F15C638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6DE7D45-2D9E-6617-F309-880BDBB0A5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B445212-734A-4E74-8903-74DBF6FFE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E532F-1CC0-4165-B760-9D7C57A6EAD7}" type="datetimeFigureOut">
              <a:rPr lang="ru-UA" smtClean="0"/>
              <a:t>19.04.2023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4B627C8-5E63-D0E5-EFE8-2B6085F04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986B1F8-507B-BE8C-B003-E32A842DA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9B6B-9AB5-42EF-836B-02E8666BFAD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85333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718065-B09A-BC65-39FB-9EC8B69D4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71571DD-3224-97E4-D549-277B77B803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D11B737-8F6F-E4FD-5A74-69EE1B62B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E532F-1CC0-4165-B760-9D7C57A6EAD7}" type="datetimeFigureOut">
              <a:rPr lang="ru-UA" smtClean="0"/>
              <a:t>19.04.2023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65B7306-C6AE-CED5-018E-CE80F6682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8F6D4B2-4215-7609-1A1F-9CC1945E5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9B6B-9AB5-42EF-836B-02E8666BFAD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73465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7B3569-2131-0EB5-3CE2-B6E0B351D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6914070-9D92-6676-AA22-EB9902BA0F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316D1DB-3C18-1EDF-2F1D-E9E9CB8A7C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595443C-C32D-456F-2E50-CE30A4FC2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E532F-1CC0-4165-B760-9D7C57A6EAD7}" type="datetimeFigureOut">
              <a:rPr lang="ru-UA" smtClean="0"/>
              <a:t>19.04.2023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6ED7D50-141B-1130-7ED8-DA9E1A936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030534D-A1EF-9D74-9035-24C6759D9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9B6B-9AB5-42EF-836B-02E8666BFAD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36650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FF51C4-E3FC-88C2-4914-59136EB2E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D5AD5B0-EE4F-75B4-3351-BB5FEE4B3F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BAD9801-7FAB-8AE3-1FC0-B445C6D0BB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DA5B133-9E70-08E4-ADBB-49D52F8BBB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8FD24DC-1FFA-0D62-8BD8-AFDB1A2971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1D0243B-2ECB-B96B-5232-08F356A07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E532F-1CC0-4165-B760-9D7C57A6EAD7}" type="datetimeFigureOut">
              <a:rPr lang="ru-UA" smtClean="0"/>
              <a:t>19.04.2023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316D4B6-DC40-4CD1-A23A-4113467A1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1556741-22DE-4894-4D84-EA2C8531E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9B6B-9AB5-42EF-836B-02E8666BFAD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36799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06E27A-983C-60EB-1345-10CF1A919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57117DD-4BF8-2AA7-F658-4D45594E3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E532F-1CC0-4165-B760-9D7C57A6EAD7}" type="datetimeFigureOut">
              <a:rPr lang="ru-UA" smtClean="0"/>
              <a:t>19.04.2023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BF5DCE1-585A-3540-106D-18D88C6E6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8A573A7-D1AE-5AD0-726F-275540461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9B6B-9AB5-42EF-836B-02E8666BFAD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96403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1BFA37E-CDC7-A863-0E2A-C2DB82AF2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E532F-1CC0-4165-B760-9D7C57A6EAD7}" type="datetimeFigureOut">
              <a:rPr lang="ru-UA" smtClean="0"/>
              <a:t>19.04.2023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50B370C-321D-C22A-56C8-17C31F6B3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636494D-C21F-EA63-E822-5444EF095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9B6B-9AB5-42EF-836B-02E8666BFAD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25296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27079A-4A35-51C7-D3FF-08B79D198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4A0482-399D-DC7A-9AFA-EC8BDF0EE4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B991126-6E19-0579-3614-62E2B5331F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DA841E6-6D8C-5B3A-E196-5EEB66E4F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E532F-1CC0-4165-B760-9D7C57A6EAD7}" type="datetimeFigureOut">
              <a:rPr lang="ru-UA" smtClean="0"/>
              <a:t>19.04.2023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FF52626-9D06-9310-C1AF-FF5C6F807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9B51295-F87A-D7AC-C4F7-ADD13FA65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9B6B-9AB5-42EF-836B-02E8666BFAD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500751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E3F50A-9A24-7A8F-061E-0ECA573BC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0941196-47EE-AC62-8951-0D8719C645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820E3E9-9EB1-5410-287F-94EA774651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52323E1-3E7F-A572-F2EE-F194C4646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E532F-1CC0-4165-B760-9D7C57A6EAD7}" type="datetimeFigureOut">
              <a:rPr lang="ru-UA" smtClean="0"/>
              <a:t>19.04.2023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1EBD095-341E-7567-AF2B-781327AB7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3A10096-EC47-E39B-5A0B-B749864D6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79B6B-9AB5-42EF-836B-02E8666BFAD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5972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4AD6ED-A70B-89DD-77C3-278D758AC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7D1AABF-3681-5637-521F-C93399DE90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86E7A37-4D64-6E1B-66AA-9F37D9F99F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E532F-1CC0-4165-B760-9D7C57A6EAD7}" type="datetimeFigureOut">
              <a:rPr lang="ru-UA" smtClean="0"/>
              <a:t>19.04.2023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EEB57D2-9EBB-C9CA-1552-039BB4A7AA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48075C-EB3B-1C54-9BCB-A37055998A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79B6B-9AB5-42EF-836B-02E8666BFAD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83565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fif"/><Relationship Id="rId3" Type="http://schemas.openxmlformats.org/officeDocument/2006/relationships/image" Target="../media/image3.jfif"/><Relationship Id="rId7" Type="http://schemas.openxmlformats.org/officeDocument/2006/relationships/image" Target="../media/image7.jfif"/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fif"/><Relationship Id="rId5" Type="http://schemas.openxmlformats.org/officeDocument/2006/relationships/image" Target="../media/image5.jfif"/><Relationship Id="rId4" Type="http://schemas.openxmlformats.org/officeDocument/2006/relationships/image" Target="../media/image4.jfif"/><Relationship Id="rId9" Type="http://schemas.openxmlformats.org/officeDocument/2006/relationships/image" Target="../media/image9.jf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F00FF72-F991-9251-DABD-25C9AD6E69B2}"/>
              </a:ext>
            </a:extLst>
          </p:cNvPr>
          <p:cNvSpPr txBox="1"/>
          <p:nvPr/>
        </p:nvSpPr>
        <p:spPr>
          <a:xfrm>
            <a:off x="191589" y="-1"/>
            <a:ext cx="11621155" cy="7315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000" b="1" dirty="0" err="1">
                <a:solidFill>
                  <a:srgbClr val="00206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</a:rPr>
              <a:t>Елеанор</a:t>
            </a:r>
            <a:r>
              <a:rPr lang="uk-UA" sz="2000" b="1" dirty="0">
                <a:solidFill>
                  <a:srgbClr val="00206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</a:rPr>
              <a:t> Портер (1868–1920). «</a:t>
            </a:r>
            <a:r>
              <a:rPr lang="uk-UA" sz="2000" b="1" dirty="0" err="1">
                <a:solidFill>
                  <a:srgbClr val="00206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</a:rPr>
              <a:t>Полліанна</a:t>
            </a:r>
            <a:r>
              <a:rPr lang="uk-UA" sz="2000" b="1" dirty="0">
                <a:solidFill>
                  <a:srgbClr val="00206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</a:rPr>
              <a:t>». Щирість, мужність і оптимізм </a:t>
            </a:r>
            <a:r>
              <a:rPr lang="uk-UA" sz="2000" b="1" dirty="0" err="1">
                <a:solidFill>
                  <a:srgbClr val="00206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</a:rPr>
              <a:t>Полліанни</a:t>
            </a:r>
            <a:r>
              <a:rPr lang="uk-UA" sz="2000" b="1" dirty="0">
                <a:solidFill>
                  <a:srgbClr val="00206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</a:rPr>
              <a:t>, її позитивний вплив на життя міста, долю інших людей.</a:t>
            </a:r>
            <a:endParaRPr lang="ru-UA" sz="2000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1C71BC5-71E1-33D7-DF3F-81298AA2F5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2469" y="2698736"/>
            <a:ext cx="1852655" cy="2089725"/>
          </a:xfrm>
          <a:prstGeom prst="rect">
            <a:avLst/>
          </a:prstGeom>
        </p:spPr>
      </p:pic>
      <p:sp>
        <p:nvSpPr>
          <p:cNvPr id="11" name="Пузырек для мыслей: облако 10">
            <a:extLst>
              <a:ext uri="{FF2B5EF4-FFF2-40B4-BE49-F238E27FC236}">
                <a16:creationId xmlns:a16="http://schemas.microsoft.com/office/drawing/2014/main" id="{8C2F5242-0B79-AFEA-2679-7282C0C0C93A}"/>
              </a:ext>
            </a:extLst>
          </p:cNvPr>
          <p:cNvSpPr/>
          <p:nvPr/>
        </p:nvSpPr>
        <p:spPr>
          <a:xfrm rot="10800000" flipV="1">
            <a:off x="3987687" y="622754"/>
            <a:ext cx="3817690" cy="1487122"/>
          </a:xfrm>
          <a:prstGeom prst="cloudCallout">
            <a:avLst>
              <a:gd name="adj1" fmla="val -945"/>
              <a:gd name="adj2" fmla="val 836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err="1"/>
              <a:t>Американська</a:t>
            </a:r>
            <a:r>
              <a:rPr lang="ru-RU" sz="1000" dirty="0"/>
              <a:t> </a:t>
            </a:r>
            <a:r>
              <a:rPr lang="ru-RU" sz="1000" dirty="0" err="1"/>
              <a:t>письменниця</a:t>
            </a:r>
            <a:r>
              <a:rPr lang="ru-RU" sz="1000" dirty="0"/>
              <a:t> </a:t>
            </a:r>
            <a:r>
              <a:rPr lang="ru-RU" sz="1000" dirty="0" err="1"/>
              <a:t>Елеонор-Годжман</a:t>
            </a:r>
            <a:r>
              <a:rPr lang="ru-RU" sz="1000" dirty="0"/>
              <a:t> Портер</a:t>
            </a:r>
          </a:p>
          <a:p>
            <a:pPr algn="ctr"/>
            <a:r>
              <a:rPr lang="ru-UA" sz="1000" dirty="0"/>
              <a:t>(1868—1920)</a:t>
            </a:r>
            <a:endParaRPr lang="ru-UA" sz="1000" dirty="0">
              <a:latin typeface="Bookman Old Style" panose="02050604050505020204" pitchFamily="18" charset="0"/>
            </a:endParaRPr>
          </a:p>
        </p:txBody>
      </p:sp>
      <p:sp>
        <p:nvSpPr>
          <p:cNvPr id="12" name="Пузырек для мыслей: облако 11">
            <a:extLst>
              <a:ext uri="{FF2B5EF4-FFF2-40B4-BE49-F238E27FC236}">
                <a16:creationId xmlns:a16="http://schemas.microsoft.com/office/drawing/2014/main" id="{B9CC33C2-1BA4-1DAB-F04B-1B7F57458BBD}"/>
              </a:ext>
            </a:extLst>
          </p:cNvPr>
          <p:cNvSpPr/>
          <p:nvPr/>
        </p:nvSpPr>
        <p:spPr>
          <a:xfrm rot="11150708" flipV="1">
            <a:off x="8133112" y="3429446"/>
            <a:ext cx="3211220" cy="1541874"/>
          </a:xfrm>
          <a:prstGeom prst="cloudCallout">
            <a:avLst>
              <a:gd name="adj1" fmla="val 81607"/>
              <a:gd name="adj2" fmla="val -63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err="1">
                <a:latin typeface="Bookman Old Style" panose="02050604050505020204" pitchFamily="18" charset="0"/>
              </a:rPr>
              <a:t>Письменниця</a:t>
            </a:r>
            <a:r>
              <a:rPr lang="ru-RU" sz="900" dirty="0">
                <a:latin typeface="Bookman Old Style" panose="02050604050505020204" pitchFamily="18" charset="0"/>
              </a:rPr>
              <a:t> </a:t>
            </a:r>
            <a:r>
              <a:rPr lang="ru-RU" sz="900" dirty="0" err="1">
                <a:latin typeface="Bookman Old Style" panose="02050604050505020204" pitchFamily="18" charset="0"/>
              </a:rPr>
              <a:t>здобула</a:t>
            </a:r>
            <a:r>
              <a:rPr lang="ru-RU" sz="900" dirty="0">
                <a:latin typeface="Bookman Old Style" panose="02050604050505020204" pitchFamily="18" charset="0"/>
              </a:rPr>
              <a:t> </a:t>
            </a:r>
            <a:r>
              <a:rPr lang="ru-RU" sz="900" dirty="0" err="1">
                <a:latin typeface="Bookman Old Style" panose="02050604050505020204" pitchFamily="18" charset="0"/>
              </a:rPr>
              <a:t>літературну</a:t>
            </a:r>
            <a:r>
              <a:rPr lang="ru-RU" sz="900" dirty="0">
                <a:latin typeface="Bookman Old Style" panose="02050604050505020204" pitchFamily="18" charset="0"/>
              </a:rPr>
              <a:t> славу </a:t>
            </a:r>
            <a:r>
              <a:rPr lang="ru-RU" sz="900" dirty="0" err="1">
                <a:latin typeface="Bookman Old Style" panose="02050604050505020204" pitchFamily="18" charset="0"/>
              </a:rPr>
              <a:t>завдяки</a:t>
            </a:r>
            <a:r>
              <a:rPr lang="ru-RU" sz="900" dirty="0">
                <a:latin typeface="Bookman Old Style" panose="02050604050505020204" pitchFamily="18" charset="0"/>
              </a:rPr>
              <a:t> </a:t>
            </a:r>
            <a:r>
              <a:rPr lang="ru-RU" sz="900" dirty="0" err="1">
                <a:latin typeface="Bookman Old Style" panose="02050604050505020204" pitchFamily="18" charset="0"/>
              </a:rPr>
              <a:t>зворушливій</a:t>
            </a:r>
            <a:r>
              <a:rPr lang="ru-RU" sz="900" dirty="0">
                <a:latin typeface="Bookman Old Style" panose="02050604050505020204" pitchFamily="18" charset="0"/>
              </a:rPr>
              <a:t> </a:t>
            </a:r>
            <a:r>
              <a:rPr lang="ru-RU" sz="900" dirty="0" err="1">
                <a:latin typeface="Bookman Old Style" panose="02050604050505020204" pitchFamily="18" charset="0"/>
              </a:rPr>
              <a:t>історії</a:t>
            </a:r>
            <a:r>
              <a:rPr lang="ru-RU" sz="900" dirty="0">
                <a:latin typeface="Bookman Old Style" panose="02050604050505020204" pitchFamily="18" charset="0"/>
              </a:rPr>
              <a:t> про </a:t>
            </a:r>
            <a:r>
              <a:rPr lang="ru-RU" sz="900" dirty="0" err="1">
                <a:latin typeface="Bookman Old Style" panose="02050604050505020204" pitchFamily="18" charset="0"/>
              </a:rPr>
              <a:t>дівчинку</a:t>
            </a:r>
            <a:r>
              <a:rPr lang="ru-RU" sz="900" dirty="0">
                <a:latin typeface="Bookman Old Style" panose="02050604050505020204" pitchFamily="18" charset="0"/>
              </a:rPr>
              <a:t>-сироту, яка </a:t>
            </a:r>
            <a:r>
              <a:rPr lang="ru-RU" sz="900" dirty="0" err="1">
                <a:latin typeface="Bookman Old Style" panose="02050604050505020204" pitchFamily="18" charset="0"/>
              </a:rPr>
              <a:t>вміла</a:t>
            </a:r>
            <a:r>
              <a:rPr lang="ru-RU" sz="900" dirty="0">
                <a:latin typeface="Bookman Old Style" panose="02050604050505020204" pitchFamily="18" charset="0"/>
              </a:rPr>
              <a:t> </a:t>
            </a:r>
            <a:r>
              <a:rPr lang="ru-RU" sz="900" dirty="0" err="1">
                <a:latin typeface="Bookman Old Style" panose="02050604050505020204" pitchFamily="18" charset="0"/>
              </a:rPr>
              <a:t>радіти</a:t>
            </a:r>
            <a:r>
              <a:rPr lang="ru-RU" sz="900" dirty="0">
                <a:latin typeface="Bookman Old Style" panose="02050604050505020204" pitchFamily="18" charset="0"/>
              </a:rPr>
              <a:t> </a:t>
            </a:r>
            <a:r>
              <a:rPr lang="ru-RU" sz="900" dirty="0" err="1">
                <a:latin typeface="Bookman Old Style" panose="02050604050505020204" pitchFamily="18" charset="0"/>
              </a:rPr>
              <a:t>життю</a:t>
            </a:r>
            <a:r>
              <a:rPr lang="ru-RU" sz="900" dirty="0">
                <a:latin typeface="Bookman Old Style" panose="02050604050505020204" pitchFamily="18" charset="0"/>
              </a:rPr>
              <a:t> й щиро </a:t>
            </a:r>
            <a:r>
              <a:rPr lang="ru-RU" sz="900" dirty="0" err="1">
                <a:latin typeface="Bookman Old Style" panose="02050604050505020204" pitchFamily="18" charset="0"/>
              </a:rPr>
              <a:t>навчала</a:t>
            </a:r>
            <a:r>
              <a:rPr lang="ru-RU" sz="900" dirty="0">
                <a:latin typeface="Bookman Old Style" panose="02050604050505020204" pitchFamily="18" charset="0"/>
              </a:rPr>
              <a:t> </a:t>
            </a:r>
            <a:r>
              <a:rPr lang="ru-RU" sz="900" dirty="0" err="1">
                <a:latin typeface="Bookman Old Style" panose="02050604050505020204" pitchFamily="18" charset="0"/>
              </a:rPr>
              <a:t>цього</a:t>
            </a:r>
            <a:r>
              <a:rPr lang="ru-RU" sz="900" dirty="0">
                <a:latin typeface="Bookman Old Style" panose="02050604050505020204" pitchFamily="18" charset="0"/>
              </a:rPr>
              <a:t> </a:t>
            </a:r>
            <a:r>
              <a:rPr lang="ru-RU" sz="900" dirty="0" err="1">
                <a:latin typeface="Bookman Old Style" panose="02050604050505020204" pitchFamily="18" charset="0"/>
              </a:rPr>
              <a:t>всіх</a:t>
            </a:r>
            <a:r>
              <a:rPr lang="ru-RU" sz="900" dirty="0">
                <a:latin typeface="Bookman Old Style" panose="02050604050505020204" pitchFamily="18" charset="0"/>
              </a:rPr>
              <a:t> </a:t>
            </a:r>
            <a:r>
              <a:rPr lang="ru-RU" sz="900" dirty="0" err="1">
                <a:latin typeface="Bookman Old Style" panose="02050604050505020204" pitchFamily="18" charset="0"/>
              </a:rPr>
              <a:t>довкола</a:t>
            </a:r>
            <a:endParaRPr lang="ru-UA" sz="900" dirty="0">
              <a:latin typeface="Bookman Old Style" panose="02050604050505020204" pitchFamily="18" charset="0"/>
            </a:endParaRPr>
          </a:p>
        </p:txBody>
      </p:sp>
      <p:sp>
        <p:nvSpPr>
          <p:cNvPr id="13" name="Пузырек для мыслей: облако 12">
            <a:extLst>
              <a:ext uri="{FF2B5EF4-FFF2-40B4-BE49-F238E27FC236}">
                <a16:creationId xmlns:a16="http://schemas.microsoft.com/office/drawing/2014/main" id="{75E942E2-E309-FA90-342F-8E794F68CEE8}"/>
              </a:ext>
            </a:extLst>
          </p:cNvPr>
          <p:cNvSpPr/>
          <p:nvPr/>
        </p:nvSpPr>
        <p:spPr>
          <a:xfrm rot="10800000" flipV="1">
            <a:off x="466345" y="1571904"/>
            <a:ext cx="3586987" cy="1791136"/>
          </a:xfrm>
          <a:prstGeom prst="cloudCallout">
            <a:avLst>
              <a:gd name="adj1" fmla="val -75686"/>
              <a:gd name="adj2" fmla="val 419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900" dirty="0" err="1">
                <a:latin typeface="Bookman Old Style" panose="02050604050505020204" pitchFamily="18" charset="0"/>
              </a:rPr>
              <a:t>Успіх</a:t>
            </a:r>
            <a:r>
              <a:rPr lang="ru-RU" sz="900" dirty="0">
                <a:latin typeface="Bookman Old Style" panose="02050604050505020204" pitchFamily="18" charset="0"/>
              </a:rPr>
              <a:t> роману </a:t>
            </a:r>
            <a:r>
              <a:rPr lang="ru-RU" sz="900" dirty="0" err="1">
                <a:latin typeface="Bookman Old Style" panose="02050604050505020204" pitchFamily="18" charset="0"/>
              </a:rPr>
              <a:t>був</a:t>
            </a:r>
            <a:r>
              <a:rPr lang="ru-RU" sz="900" dirty="0">
                <a:latin typeface="Bookman Old Style" panose="02050604050505020204" pitchFamily="18" charset="0"/>
              </a:rPr>
              <a:t> </a:t>
            </a:r>
            <a:r>
              <a:rPr lang="ru-RU" sz="900" dirty="0" err="1">
                <a:latin typeface="Bookman Old Style" panose="02050604050505020204" pitchFamily="18" charset="0"/>
              </a:rPr>
              <a:t>надзвичайним</a:t>
            </a:r>
            <a:r>
              <a:rPr lang="ru-RU" sz="900" dirty="0">
                <a:latin typeface="Bookman Old Style" panose="02050604050505020204" pitchFamily="18" charset="0"/>
              </a:rPr>
              <a:t> -  до 1920 року </a:t>
            </a:r>
            <a:r>
              <a:rPr lang="ru-RU" sz="900" dirty="0" err="1">
                <a:latin typeface="Bookman Old Style" panose="02050604050505020204" pitchFamily="18" charset="0"/>
              </a:rPr>
              <a:t>його</a:t>
            </a:r>
            <a:r>
              <a:rPr lang="ru-RU" sz="900" dirty="0">
                <a:latin typeface="Bookman Old Style" panose="02050604050505020204" pitchFamily="18" charset="0"/>
              </a:rPr>
              <a:t> </a:t>
            </a:r>
            <a:r>
              <a:rPr lang="ru-RU" sz="900" dirty="0" err="1">
                <a:latin typeface="Bookman Old Style" panose="02050604050505020204" pitchFamily="18" charset="0"/>
              </a:rPr>
              <a:t>перевидавали</a:t>
            </a:r>
            <a:r>
              <a:rPr lang="ru-RU" sz="900" dirty="0">
                <a:latin typeface="Bookman Old Style" panose="02050604050505020204" pitchFamily="18" charset="0"/>
              </a:rPr>
              <a:t> 47 </a:t>
            </a:r>
            <a:r>
              <a:rPr lang="ru-RU" sz="900" dirty="0" err="1">
                <a:latin typeface="Bookman Old Style" panose="02050604050505020204" pitchFamily="18" charset="0"/>
              </a:rPr>
              <a:t>разів</a:t>
            </a:r>
            <a:r>
              <a:rPr lang="ru-RU" sz="900" dirty="0">
                <a:latin typeface="Bookman Old Style" panose="02050604050505020204" pitchFamily="18" charset="0"/>
              </a:rPr>
              <a:t>. </a:t>
            </a:r>
            <a:r>
              <a:rPr lang="ru-RU" sz="900" dirty="0" err="1">
                <a:latin typeface="Bookman Old Style" panose="02050604050505020204" pitchFamily="18" charset="0"/>
              </a:rPr>
              <a:t>Читачі</a:t>
            </a:r>
            <a:r>
              <a:rPr lang="ru-RU" sz="900" dirty="0">
                <a:latin typeface="Bookman Old Style" panose="02050604050505020204" pitchFamily="18" charset="0"/>
              </a:rPr>
              <a:t> </a:t>
            </a:r>
            <a:r>
              <a:rPr lang="ru-RU" sz="900" dirty="0" err="1">
                <a:latin typeface="Bookman Old Style" panose="02050604050505020204" pitchFamily="18" charset="0"/>
              </a:rPr>
              <a:t>із</a:t>
            </a:r>
            <a:r>
              <a:rPr lang="ru-RU" sz="900" dirty="0">
                <a:latin typeface="Bookman Old Style" panose="02050604050505020204" pitchFamily="18" charset="0"/>
              </a:rPr>
              <a:t> </a:t>
            </a:r>
            <a:r>
              <a:rPr lang="ru-RU" sz="900" dirty="0" err="1">
                <a:latin typeface="Bookman Old Style" panose="02050604050505020204" pitchFamily="18" charset="0"/>
              </a:rPr>
              <a:t>захопленням</a:t>
            </a:r>
            <a:r>
              <a:rPr lang="ru-RU" sz="900" dirty="0">
                <a:latin typeface="Bookman Old Style" panose="02050604050505020204" pitchFamily="18" charset="0"/>
              </a:rPr>
              <a:t> </a:t>
            </a:r>
            <a:r>
              <a:rPr lang="ru-RU" sz="900" dirty="0" err="1">
                <a:latin typeface="Bookman Old Style" panose="02050604050505020204" pitchFamily="18" charset="0"/>
              </a:rPr>
              <a:t>сприйняли</a:t>
            </a:r>
            <a:r>
              <a:rPr lang="ru-RU" sz="900" dirty="0">
                <a:latin typeface="Bookman Old Style" panose="02050604050505020204" pitchFamily="18" charset="0"/>
              </a:rPr>
              <a:t> </a:t>
            </a:r>
            <a:r>
              <a:rPr lang="ru-RU" sz="900" dirty="0" err="1">
                <a:latin typeface="Bookman Old Style" panose="02050604050505020204" pitchFamily="18" charset="0"/>
              </a:rPr>
              <a:t>появу</a:t>
            </a:r>
            <a:r>
              <a:rPr lang="ru-RU" sz="900" dirty="0">
                <a:latin typeface="Bookman Old Style" panose="02050604050505020204" pitchFamily="18" charset="0"/>
              </a:rPr>
              <a:t> книжки про </a:t>
            </a:r>
            <a:r>
              <a:rPr lang="ru-RU" sz="900" dirty="0" err="1">
                <a:latin typeface="Bookman Old Style" panose="02050604050505020204" pitchFamily="18" charset="0"/>
              </a:rPr>
              <a:t>незвичайну</a:t>
            </a:r>
            <a:r>
              <a:rPr lang="ru-RU" sz="900" dirty="0">
                <a:latin typeface="Bookman Old Style" panose="02050604050505020204" pitchFamily="18" charset="0"/>
              </a:rPr>
              <a:t> </a:t>
            </a:r>
            <a:r>
              <a:rPr lang="ru-RU" sz="900" dirty="0" err="1">
                <a:latin typeface="Bookman Old Style" panose="02050604050505020204" pitchFamily="18" charset="0"/>
              </a:rPr>
              <a:t>дівчинку</a:t>
            </a:r>
            <a:r>
              <a:rPr lang="ru-RU" sz="900" dirty="0">
                <a:latin typeface="Bookman Old Style" panose="02050604050505020204" pitchFamily="18" charset="0"/>
              </a:rPr>
              <a:t>. І</a:t>
            </a:r>
            <a:endParaRPr lang="ru-UA" sz="900" dirty="0">
              <a:latin typeface="Bookman Old Style" panose="02050604050505020204" pitchFamily="18" charset="0"/>
            </a:endParaRPr>
          </a:p>
        </p:txBody>
      </p:sp>
      <p:sp>
        <p:nvSpPr>
          <p:cNvPr id="14" name="Пузырек для мыслей: облако 13">
            <a:extLst>
              <a:ext uri="{FF2B5EF4-FFF2-40B4-BE49-F238E27FC236}">
                <a16:creationId xmlns:a16="http://schemas.microsoft.com/office/drawing/2014/main" id="{9A9A918C-11F0-3108-B5C4-B656214C50A9}"/>
              </a:ext>
            </a:extLst>
          </p:cNvPr>
          <p:cNvSpPr/>
          <p:nvPr/>
        </p:nvSpPr>
        <p:spPr>
          <a:xfrm rot="10800000" flipV="1">
            <a:off x="4333640" y="5377321"/>
            <a:ext cx="3586987" cy="1306482"/>
          </a:xfrm>
          <a:prstGeom prst="cloudCallout">
            <a:avLst>
              <a:gd name="adj1" fmla="val 1271"/>
              <a:gd name="adj2" fmla="val -967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latin typeface="Bookman Old Style" panose="02050604050505020204" pitchFamily="18" charset="0"/>
              </a:rPr>
              <a:t>Любила </a:t>
            </a:r>
            <a:r>
              <a:rPr lang="ru-RU" sz="900" dirty="0" err="1">
                <a:latin typeface="Bookman Old Style" panose="02050604050505020204" pitchFamily="18" charset="0"/>
              </a:rPr>
              <a:t>писати</a:t>
            </a:r>
            <a:r>
              <a:rPr lang="ru-RU" sz="900" dirty="0">
                <a:latin typeface="Bookman Old Style" panose="02050604050505020204" pitchFamily="18" charset="0"/>
              </a:rPr>
              <a:t>. З 1892 року </a:t>
            </a:r>
            <a:r>
              <a:rPr lang="ru-RU" sz="900" dirty="0" err="1">
                <a:latin typeface="Bookman Old Style" panose="02050604050505020204" pitchFamily="18" charset="0"/>
              </a:rPr>
              <a:t>друкувала</a:t>
            </a:r>
            <a:r>
              <a:rPr lang="ru-RU" sz="900" dirty="0">
                <a:latin typeface="Bookman Old Style" panose="02050604050505020204" pitchFamily="18" charset="0"/>
              </a:rPr>
              <a:t> в </a:t>
            </a:r>
            <a:r>
              <a:rPr lang="ru-RU" sz="900" dirty="0" err="1">
                <a:latin typeface="Bookman Old Style" panose="02050604050505020204" pitchFamily="18" charset="0"/>
              </a:rPr>
              <a:t>американських</a:t>
            </a:r>
            <a:r>
              <a:rPr lang="ru-RU" sz="900" dirty="0">
                <a:latin typeface="Bookman Old Style" panose="02050604050505020204" pitchFamily="18" charset="0"/>
              </a:rPr>
              <a:t> журналах </a:t>
            </a:r>
            <a:r>
              <a:rPr lang="ru-RU" sz="900" dirty="0" err="1">
                <a:latin typeface="Bookman Old Style" panose="02050604050505020204" pitchFamily="18" charset="0"/>
              </a:rPr>
              <a:t>короткі</a:t>
            </a:r>
            <a:r>
              <a:rPr lang="ru-RU" sz="900" dirty="0">
                <a:latin typeface="Bookman Old Style" panose="02050604050505020204" pitchFamily="18" charset="0"/>
              </a:rPr>
              <a:t> </a:t>
            </a:r>
            <a:r>
              <a:rPr lang="ru-RU" sz="900" dirty="0" err="1">
                <a:latin typeface="Bookman Old Style" panose="02050604050505020204" pitchFamily="18" charset="0"/>
              </a:rPr>
              <a:t>оповідання</a:t>
            </a:r>
            <a:r>
              <a:rPr lang="ru-RU" sz="900" dirty="0">
                <a:latin typeface="Bookman Old Style" panose="02050604050505020204" pitchFamily="18" charset="0"/>
              </a:rPr>
              <a:t> </a:t>
            </a:r>
            <a:r>
              <a:rPr lang="ru-RU" sz="900" dirty="0" err="1">
                <a:latin typeface="Bookman Old Style" panose="02050604050505020204" pitchFamily="18" charset="0"/>
              </a:rPr>
              <a:t>під</a:t>
            </a:r>
            <a:r>
              <a:rPr lang="ru-RU" sz="900" dirty="0">
                <a:latin typeface="Bookman Old Style" panose="02050604050505020204" pitchFamily="18" charset="0"/>
              </a:rPr>
              <a:t> </a:t>
            </a:r>
            <a:r>
              <a:rPr lang="ru-RU" sz="900" dirty="0" err="1">
                <a:latin typeface="Bookman Old Style" panose="02050604050505020204" pitchFamily="18" charset="0"/>
              </a:rPr>
              <a:t>псевдонімом</a:t>
            </a:r>
            <a:r>
              <a:rPr lang="ru-RU" sz="900" dirty="0">
                <a:latin typeface="Bookman Old Style" panose="02050604050505020204" pitchFamily="18" charset="0"/>
              </a:rPr>
              <a:t> </a:t>
            </a:r>
            <a:r>
              <a:rPr lang="ru-RU" sz="900" dirty="0" err="1">
                <a:latin typeface="Bookman Old Style" panose="02050604050505020204" pitchFamily="18" charset="0"/>
              </a:rPr>
              <a:t>Елеонор</a:t>
            </a:r>
            <a:r>
              <a:rPr lang="ru-RU" sz="900" dirty="0">
                <a:latin typeface="Bookman Old Style" panose="02050604050505020204" pitchFamily="18" charset="0"/>
              </a:rPr>
              <a:t> Стюарт. Писала </a:t>
            </a:r>
            <a:r>
              <a:rPr lang="ru-RU" sz="900" dirty="0" err="1">
                <a:latin typeface="Bookman Old Style" panose="02050604050505020204" pitchFamily="18" charset="0"/>
              </a:rPr>
              <a:t>цікаві</a:t>
            </a:r>
            <a:r>
              <a:rPr lang="ru-RU" sz="900" dirty="0">
                <a:latin typeface="Bookman Old Style" panose="02050604050505020204" pitchFamily="18" charset="0"/>
              </a:rPr>
              <a:t> </a:t>
            </a:r>
            <a:r>
              <a:rPr lang="ru-RU" sz="900" dirty="0" err="1">
                <a:latin typeface="Bookman Old Style" panose="02050604050505020204" pitchFamily="18" charset="0"/>
              </a:rPr>
              <a:t>романи</a:t>
            </a:r>
            <a:endParaRPr lang="ru-UA" sz="900" dirty="0">
              <a:latin typeface="Bookman Old Style" panose="02050604050505020204" pitchFamily="18" charset="0"/>
            </a:endParaRPr>
          </a:p>
        </p:txBody>
      </p:sp>
      <p:sp>
        <p:nvSpPr>
          <p:cNvPr id="15" name="Пузырек для мыслей: облако 14">
            <a:extLst>
              <a:ext uri="{FF2B5EF4-FFF2-40B4-BE49-F238E27FC236}">
                <a16:creationId xmlns:a16="http://schemas.microsoft.com/office/drawing/2014/main" id="{D990F3FB-B176-F93E-F9D5-AE7760F7AD43}"/>
              </a:ext>
            </a:extLst>
          </p:cNvPr>
          <p:cNvSpPr/>
          <p:nvPr/>
        </p:nvSpPr>
        <p:spPr>
          <a:xfrm rot="10236211" flipV="1">
            <a:off x="836660" y="3677888"/>
            <a:ext cx="3207757" cy="1933170"/>
          </a:xfrm>
          <a:prstGeom prst="cloudCallout">
            <a:avLst>
              <a:gd name="adj1" fmla="val -80081"/>
              <a:gd name="adj2" fmla="val -92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err="1">
                <a:latin typeface="Bookman Old Style" panose="02050604050505020204" pitchFamily="18" charset="0"/>
              </a:rPr>
              <a:t>Найпопулярніший</a:t>
            </a:r>
            <a:r>
              <a:rPr lang="ru-RU" sz="900" dirty="0">
                <a:latin typeface="Bookman Old Style" panose="02050604050505020204" pitchFamily="18" charset="0"/>
              </a:rPr>
              <a:t> роман </a:t>
            </a:r>
            <a:r>
              <a:rPr lang="ru-RU" sz="900" dirty="0" err="1">
                <a:latin typeface="Bookman Old Style" panose="02050604050505020204" pitchFamily="18" charset="0"/>
              </a:rPr>
              <a:t>письменниці</a:t>
            </a:r>
            <a:r>
              <a:rPr lang="ru-RU" sz="900" dirty="0">
                <a:latin typeface="Bookman Old Style" panose="02050604050505020204" pitchFamily="18" charset="0"/>
              </a:rPr>
              <a:t> «</a:t>
            </a:r>
            <a:r>
              <a:rPr lang="ru-RU" sz="900" dirty="0" err="1">
                <a:latin typeface="Bookman Old Style" panose="02050604050505020204" pitchFamily="18" charset="0"/>
              </a:rPr>
              <a:t>Полліанна</a:t>
            </a:r>
            <a:r>
              <a:rPr lang="ru-RU" sz="900" dirty="0">
                <a:latin typeface="Bookman Old Style" panose="02050604050505020204" pitchFamily="18" charset="0"/>
              </a:rPr>
              <a:t>» </a:t>
            </a:r>
            <a:r>
              <a:rPr lang="ru-RU" sz="900" dirty="0" err="1">
                <a:latin typeface="Bookman Old Style" panose="02050604050505020204" pitchFamily="18" charset="0"/>
              </a:rPr>
              <a:t>побачив</a:t>
            </a:r>
            <a:r>
              <a:rPr lang="ru-RU" sz="900" dirty="0">
                <a:latin typeface="Bookman Old Style" panose="02050604050505020204" pitchFamily="18" charset="0"/>
              </a:rPr>
              <a:t> </a:t>
            </a:r>
            <a:r>
              <a:rPr lang="ru-RU" sz="900" dirty="0" err="1">
                <a:latin typeface="Bookman Old Style" panose="02050604050505020204" pitchFamily="18" charset="0"/>
              </a:rPr>
              <a:t>світ</a:t>
            </a:r>
            <a:r>
              <a:rPr lang="ru-RU" sz="900" dirty="0">
                <a:latin typeface="Bookman Old Style" panose="02050604050505020204" pitchFamily="18" charset="0"/>
              </a:rPr>
              <a:t> 1913 року. </a:t>
            </a:r>
            <a:r>
              <a:rPr lang="ru-RU" sz="900" dirty="0" err="1">
                <a:latin typeface="Bookman Old Style" panose="02050604050505020204" pitchFamily="18" charset="0"/>
              </a:rPr>
              <a:t>Його</a:t>
            </a:r>
            <a:r>
              <a:rPr lang="ru-RU" sz="900" dirty="0">
                <a:latin typeface="Bookman Old Style" panose="02050604050505020204" pitchFamily="18" charset="0"/>
              </a:rPr>
              <a:t> </a:t>
            </a:r>
            <a:r>
              <a:rPr lang="ru-RU" sz="900" dirty="0" err="1">
                <a:latin typeface="Bookman Old Style" panose="02050604050505020204" pitchFamily="18" charset="0"/>
              </a:rPr>
              <a:t>Елеонор</a:t>
            </a:r>
            <a:r>
              <a:rPr lang="ru-RU" sz="900" dirty="0">
                <a:latin typeface="Bookman Old Style" panose="02050604050505020204" pitchFamily="18" charset="0"/>
              </a:rPr>
              <a:t> Портер писала в саду, </a:t>
            </a:r>
            <a:r>
              <a:rPr lang="ru-RU" sz="900" dirty="0" err="1">
                <a:latin typeface="Bookman Old Style" panose="02050604050505020204" pitchFamily="18" charset="0"/>
              </a:rPr>
              <a:t>який</a:t>
            </a:r>
            <a:r>
              <a:rPr lang="ru-RU" sz="900" dirty="0">
                <a:latin typeface="Bookman Old Style" panose="02050604050505020204" pitchFamily="18" charset="0"/>
              </a:rPr>
              <a:t> </a:t>
            </a:r>
            <a:r>
              <a:rPr lang="ru-RU" sz="900" dirty="0" err="1">
                <a:latin typeface="Bookman Old Style" panose="02050604050505020204" pitchFamily="18" charset="0"/>
              </a:rPr>
              <a:t>ріс</a:t>
            </a:r>
            <a:r>
              <a:rPr lang="ru-RU" sz="900" dirty="0">
                <a:latin typeface="Bookman Old Style" panose="02050604050505020204" pitchFamily="18" charset="0"/>
              </a:rPr>
              <a:t> на даху </a:t>
            </a:r>
            <a:r>
              <a:rPr lang="ru-RU" sz="900" dirty="0" err="1">
                <a:latin typeface="Bookman Old Style" panose="02050604050505020204" pitchFamily="18" charset="0"/>
              </a:rPr>
              <a:t>її</a:t>
            </a:r>
            <a:r>
              <a:rPr lang="ru-RU" sz="900" dirty="0">
                <a:latin typeface="Bookman Old Style" panose="02050604050505020204" pitchFamily="18" charset="0"/>
              </a:rPr>
              <a:t> </a:t>
            </a:r>
            <a:r>
              <a:rPr lang="ru-RU" sz="900" dirty="0" err="1">
                <a:latin typeface="Bookman Old Style" panose="02050604050505020204" pitchFamily="18" charset="0"/>
              </a:rPr>
              <a:t>будинку</a:t>
            </a:r>
            <a:r>
              <a:rPr lang="ru-RU" sz="900" dirty="0">
                <a:latin typeface="Bookman Old Style" panose="02050604050505020204" pitchFamily="18" charset="0"/>
              </a:rPr>
              <a:t> в Нью-Йорку. Вона </a:t>
            </a:r>
            <a:r>
              <a:rPr lang="ru-RU" sz="900" dirty="0" err="1">
                <a:latin typeface="Bookman Old Style" panose="02050604050505020204" pitchFamily="18" charset="0"/>
              </a:rPr>
              <a:t>розповідала</a:t>
            </a:r>
            <a:r>
              <a:rPr lang="ru-RU" sz="900" dirty="0">
                <a:latin typeface="Bookman Old Style" panose="02050604050505020204" pitchFamily="18" charset="0"/>
              </a:rPr>
              <a:t>, </a:t>
            </a:r>
            <a:r>
              <a:rPr lang="ru-RU" sz="900" dirty="0" err="1">
                <a:latin typeface="Bookman Old Style" panose="02050604050505020204" pitchFamily="18" charset="0"/>
              </a:rPr>
              <a:t>що</a:t>
            </a:r>
            <a:r>
              <a:rPr lang="ru-RU" sz="900" dirty="0">
                <a:latin typeface="Bookman Old Style" panose="02050604050505020204" pitchFamily="18" charset="0"/>
              </a:rPr>
              <a:t> </a:t>
            </a:r>
            <a:r>
              <a:rPr lang="ru-RU" sz="900" dirty="0" err="1">
                <a:latin typeface="Bookman Old Style" panose="02050604050505020204" pitchFamily="18" charset="0"/>
              </a:rPr>
              <a:t>кращого</a:t>
            </a:r>
            <a:r>
              <a:rPr lang="ru-RU" sz="900" dirty="0">
                <a:latin typeface="Bookman Old Style" panose="02050604050505020204" pitchFamily="18" charset="0"/>
              </a:rPr>
              <a:t> </a:t>
            </a:r>
            <a:r>
              <a:rPr lang="ru-RU" sz="900" dirty="0" err="1">
                <a:latin typeface="Bookman Old Style" panose="02050604050505020204" pitchFamily="18" charset="0"/>
              </a:rPr>
              <a:t>кабінету</a:t>
            </a:r>
            <a:r>
              <a:rPr lang="ru-RU" sz="900" dirty="0">
                <a:latin typeface="Bookman Old Style" panose="02050604050505020204" pitchFamily="18" charset="0"/>
              </a:rPr>
              <a:t> для себе вона не </a:t>
            </a:r>
            <a:r>
              <a:rPr lang="ru-RU" sz="900" dirty="0" err="1">
                <a:latin typeface="Bookman Old Style" panose="02050604050505020204" pitchFamily="18" charset="0"/>
              </a:rPr>
              <a:t>уявляла</a:t>
            </a:r>
            <a:r>
              <a:rPr lang="ru-RU" sz="900" dirty="0"/>
              <a:t>.</a:t>
            </a:r>
            <a:endParaRPr lang="ru-UA" sz="900" dirty="0"/>
          </a:p>
        </p:txBody>
      </p:sp>
      <p:sp>
        <p:nvSpPr>
          <p:cNvPr id="16" name="Пузырек для мыслей: облако 15">
            <a:extLst>
              <a:ext uri="{FF2B5EF4-FFF2-40B4-BE49-F238E27FC236}">
                <a16:creationId xmlns:a16="http://schemas.microsoft.com/office/drawing/2014/main" id="{2F82C689-D7BF-250B-C379-A36A581A059A}"/>
              </a:ext>
            </a:extLst>
          </p:cNvPr>
          <p:cNvSpPr/>
          <p:nvPr/>
        </p:nvSpPr>
        <p:spPr>
          <a:xfrm rot="10166697" flipV="1">
            <a:off x="7773703" y="1107908"/>
            <a:ext cx="3647128" cy="1937482"/>
          </a:xfrm>
          <a:prstGeom prst="cloudCallout">
            <a:avLst>
              <a:gd name="adj1" fmla="val 72873"/>
              <a:gd name="adj2" fmla="val 262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chemeClr val="bg1"/>
                </a:solidFill>
                <a:latin typeface="Bookman Old Style" panose="02050604050505020204" pitchFamily="18" charset="0"/>
              </a:rPr>
              <a:t>З </a:t>
            </a:r>
            <a:r>
              <a:rPr lang="ru-RU" sz="1000" dirty="0" err="1">
                <a:solidFill>
                  <a:schemeClr val="bg1"/>
                </a:solidFill>
                <a:latin typeface="Bookman Old Style" panose="02050604050505020204" pitchFamily="18" charset="0"/>
              </a:rPr>
              <a:t>дитинства</a:t>
            </a:r>
            <a:r>
              <a:rPr lang="ru-RU" sz="1000" dirty="0">
                <a:solidFill>
                  <a:schemeClr val="bg1"/>
                </a:solidFill>
                <a:latin typeface="Bookman Old Style" panose="02050604050505020204" pitchFamily="18" charset="0"/>
              </a:rPr>
              <a:t> вона </a:t>
            </a:r>
            <a:r>
              <a:rPr lang="ru-RU" sz="1000" dirty="0" err="1">
                <a:solidFill>
                  <a:schemeClr val="bg1"/>
                </a:solidFill>
                <a:latin typeface="Bookman Old Style" panose="02050604050505020204" pitchFamily="18" charset="0"/>
              </a:rPr>
              <a:t>захоплювалася</a:t>
            </a:r>
            <a:r>
              <a:rPr lang="ru-RU" sz="1000" dirty="0">
                <a:solidFill>
                  <a:schemeClr val="bg1"/>
                </a:solidFill>
                <a:latin typeface="Bookman Old Style" panose="02050604050505020204" pitchFamily="18" charset="0"/>
              </a:rPr>
              <a:t> </a:t>
            </a:r>
            <a:r>
              <a:rPr lang="ru-RU" sz="1000" dirty="0" err="1">
                <a:solidFill>
                  <a:schemeClr val="bg1"/>
                </a:solidFill>
                <a:latin typeface="Bookman Old Style" panose="02050604050505020204" pitchFamily="18" charset="0"/>
              </a:rPr>
              <a:t>музикою</a:t>
            </a:r>
            <a:r>
              <a:rPr lang="ru-RU" sz="1000" dirty="0">
                <a:solidFill>
                  <a:schemeClr val="bg1"/>
                </a:solidFill>
                <a:latin typeface="Bookman Old Style" panose="02050604050505020204" pitchFamily="18" charset="0"/>
              </a:rPr>
              <a:t>, </a:t>
            </a:r>
            <a:r>
              <a:rPr lang="ru-RU" sz="1000" dirty="0" err="1">
                <a:solidFill>
                  <a:schemeClr val="bg1"/>
                </a:solidFill>
                <a:latin typeface="Bookman Old Style" panose="02050604050505020204" pitchFamily="18" charset="0"/>
              </a:rPr>
              <a:t>співала</a:t>
            </a:r>
            <a:r>
              <a:rPr lang="ru-RU" sz="1000" dirty="0">
                <a:solidFill>
                  <a:schemeClr val="bg1"/>
                </a:solidFill>
                <a:latin typeface="Bookman Old Style" panose="02050604050505020204" pitchFamily="18" charset="0"/>
              </a:rPr>
              <a:t> в церковному та </a:t>
            </a:r>
            <a:r>
              <a:rPr lang="ru-RU" sz="1000" dirty="0" err="1">
                <a:solidFill>
                  <a:schemeClr val="bg1"/>
                </a:solidFill>
                <a:latin typeface="Bookman Old Style" panose="02050604050505020204" pitchFamily="18" charset="0"/>
              </a:rPr>
              <a:t>світському</a:t>
            </a:r>
            <a:r>
              <a:rPr lang="ru-RU" sz="1000" dirty="0">
                <a:solidFill>
                  <a:schemeClr val="bg1"/>
                </a:solidFill>
                <a:latin typeface="Bookman Old Style" panose="02050604050505020204" pitchFamily="18" charset="0"/>
              </a:rPr>
              <a:t> хорах, </a:t>
            </a:r>
            <a:r>
              <a:rPr lang="ru-RU" sz="1000" dirty="0" err="1">
                <a:solidFill>
                  <a:schemeClr val="bg1"/>
                </a:solidFill>
                <a:latin typeface="Bookman Old Style" panose="02050604050505020204" pitchFamily="18" charset="0"/>
              </a:rPr>
              <a:t>навчалася</a:t>
            </a:r>
            <a:r>
              <a:rPr lang="ru-RU" sz="1000" dirty="0">
                <a:solidFill>
                  <a:schemeClr val="bg1"/>
                </a:solidFill>
                <a:latin typeface="Bookman Old Style" panose="02050604050505020204" pitchFamily="18" charset="0"/>
              </a:rPr>
              <a:t> в </a:t>
            </a:r>
            <a:r>
              <a:rPr lang="ru-RU" sz="1000" dirty="0" err="1">
                <a:solidFill>
                  <a:schemeClr val="bg1"/>
                </a:solidFill>
                <a:latin typeface="Bookman Old Style" panose="02050604050505020204" pitchFamily="18" charset="0"/>
              </a:rPr>
              <a:t>бостонській</a:t>
            </a:r>
            <a:r>
              <a:rPr lang="ru-RU" sz="1000" dirty="0">
                <a:solidFill>
                  <a:schemeClr val="bg1"/>
                </a:solidFill>
                <a:latin typeface="Bookman Old Style" panose="02050604050505020204" pitchFamily="18" charset="0"/>
              </a:rPr>
              <a:t> </a:t>
            </a:r>
            <a:r>
              <a:rPr lang="ru-RU" sz="1000" dirty="0" err="1">
                <a:solidFill>
                  <a:schemeClr val="bg1"/>
                </a:solidFill>
                <a:latin typeface="Bookman Old Style" panose="02050604050505020204" pitchFamily="18" charset="0"/>
              </a:rPr>
              <a:t>консерваторії</a:t>
            </a:r>
            <a:r>
              <a:rPr lang="ru-RU" sz="1000" dirty="0">
                <a:solidFill>
                  <a:schemeClr val="bg1"/>
                </a:solidFill>
                <a:latin typeface="Bookman Old Style" panose="02050604050505020204" pitchFamily="18" charset="0"/>
              </a:rPr>
              <a:t>. </a:t>
            </a:r>
            <a:r>
              <a:rPr lang="ru-RU" sz="1000" dirty="0" err="1">
                <a:solidFill>
                  <a:schemeClr val="bg1"/>
                </a:solidFill>
                <a:latin typeface="Bookman Old Style" panose="02050604050505020204" pitchFamily="18" charset="0"/>
              </a:rPr>
              <a:t>Завдяки</a:t>
            </a:r>
            <a:r>
              <a:rPr lang="ru-RU" sz="1000" dirty="0">
                <a:solidFill>
                  <a:schemeClr val="bg1"/>
                </a:solidFill>
                <a:latin typeface="Bookman Old Style" panose="02050604050505020204" pitchFamily="18" charset="0"/>
              </a:rPr>
              <a:t> </a:t>
            </a:r>
            <a:r>
              <a:rPr lang="ru-RU" sz="1000" dirty="0" err="1">
                <a:solidFill>
                  <a:schemeClr val="bg1"/>
                </a:solidFill>
                <a:latin typeface="Bookman Old Style" panose="02050604050505020204" pitchFamily="18" charset="0"/>
              </a:rPr>
              <a:t>своїм</a:t>
            </a:r>
            <a:r>
              <a:rPr lang="ru-RU" sz="1000" dirty="0">
                <a:solidFill>
                  <a:schemeClr val="bg1"/>
                </a:solidFill>
                <a:latin typeface="Bookman Old Style" panose="02050604050505020204" pitchFamily="18" charset="0"/>
              </a:rPr>
              <a:t> </a:t>
            </a:r>
            <a:r>
              <a:rPr lang="ru-RU" sz="1000" dirty="0" err="1">
                <a:solidFill>
                  <a:schemeClr val="bg1"/>
                </a:solidFill>
                <a:latin typeface="Bookman Old Style" panose="02050604050505020204" pitchFamily="18" charset="0"/>
              </a:rPr>
              <a:t>здібностям</a:t>
            </a:r>
            <a:r>
              <a:rPr lang="ru-RU" sz="1000" dirty="0">
                <a:solidFill>
                  <a:schemeClr val="bg1"/>
                </a:solidFill>
                <a:latin typeface="Bookman Old Style" panose="02050604050505020204" pitchFamily="18" charset="0"/>
              </a:rPr>
              <a:t> і </a:t>
            </a:r>
            <a:r>
              <a:rPr lang="ru-RU" sz="1000" dirty="0" err="1">
                <a:solidFill>
                  <a:schemeClr val="bg1"/>
                </a:solidFill>
                <a:latin typeface="Bookman Old Style" panose="02050604050505020204" pitchFamily="18" charset="0"/>
              </a:rPr>
              <a:t>наполегливій</a:t>
            </a:r>
            <a:r>
              <a:rPr lang="ru-RU" sz="1000" dirty="0">
                <a:solidFill>
                  <a:schemeClr val="bg1"/>
                </a:solidFill>
                <a:latin typeface="Bookman Old Style" panose="02050604050505020204" pitchFamily="18" charset="0"/>
              </a:rPr>
              <a:t> </a:t>
            </a:r>
            <a:r>
              <a:rPr lang="ru-RU" sz="1000" dirty="0" err="1">
                <a:solidFill>
                  <a:schemeClr val="bg1"/>
                </a:solidFill>
                <a:latin typeface="Bookman Old Style" panose="02050604050505020204" pitchFamily="18" charset="0"/>
              </a:rPr>
              <a:t>праці</a:t>
            </a:r>
            <a:r>
              <a:rPr lang="ru-RU" sz="1000" dirty="0">
                <a:solidFill>
                  <a:schemeClr val="bg1"/>
                </a:solidFill>
                <a:latin typeface="Bookman Old Style" panose="02050604050505020204" pitchFamily="18" charset="0"/>
              </a:rPr>
              <a:t> стала </a:t>
            </a:r>
            <a:r>
              <a:rPr lang="ru-RU" sz="1000" dirty="0" err="1">
                <a:solidFill>
                  <a:schemeClr val="bg1"/>
                </a:solidFill>
                <a:latin typeface="Bookman Old Style" panose="02050604050505020204" pitchFamily="18" charset="0"/>
              </a:rPr>
              <a:t>випускницею</a:t>
            </a:r>
            <a:r>
              <a:rPr lang="ru-RU" sz="1000" dirty="0">
                <a:solidFill>
                  <a:schemeClr val="bg1"/>
                </a:solidFill>
                <a:latin typeface="Bookman Old Style" panose="02050604050505020204" pitchFamily="18" charset="0"/>
              </a:rPr>
              <a:t> </a:t>
            </a:r>
            <a:r>
              <a:rPr lang="ru-RU" sz="1000" dirty="0" err="1">
                <a:solidFill>
                  <a:schemeClr val="bg1"/>
                </a:solidFill>
                <a:latin typeface="Bookman Old Style" panose="02050604050505020204" pitchFamily="18" charset="0"/>
              </a:rPr>
              <a:t>найдавнішого</a:t>
            </a:r>
            <a:r>
              <a:rPr lang="ru-RU" sz="1000" dirty="0">
                <a:solidFill>
                  <a:schemeClr val="bg1"/>
                </a:solidFill>
                <a:latin typeface="Bookman Old Style" panose="02050604050505020204" pitchFamily="18" charset="0"/>
              </a:rPr>
              <a:t> </a:t>
            </a:r>
            <a:r>
              <a:rPr lang="ru-RU" sz="1000" dirty="0" err="1">
                <a:solidFill>
                  <a:schemeClr val="bg1"/>
                </a:solidFill>
                <a:latin typeface="Bookman Old Style" panose="02050604050505020204" pitchFamily="18" charset="0"/>
              </a:rPr>
              <a:t>музичного</a:t>
            </a:r>
            <a:r>
              <a:rPr lang="ru-RU" sz="1000" dirty="0">
                <a:solidFill>
                  <a:schemeClr val="bg1"/>
                </a:solidFill>
                <a:latin typeface="Bookman Old Style" panose="02050604050505020204" pitchFamily="18" charset="0"/>
              </a:rPr>
              <a:t> </a:t>
            </a:r>
            <a:r>
              <a:rPr lang="ru-RU" sz="1000" dirty="0" err="1">
                <a:solidFill>
                  <a:schemeClr val="bg1"/>
                </a:solidFill>
                <a:latin typeface="Bookman Old Style" panose="02050604050505020204" pitchFamily="18" charset="0"/>
              </a:rPr>
              <a:t>навчального</a:t>
            </a:r>
            <a:r>
              <a:rPr lang="ru-RU" sz="1000" dirty="0">
                <a:solidFill>
                  <a:schemeClr val="bg1"/>
                </a:solidFill>
                <a:latin typeface="Bookman Old Style" panose="02050604050505020204" pitchFamily="18" charset="0"/>
              </a:rPr>
              <a:t> закладу США — </a:t>
            </a:r>
            <a:r>
              <a:rPr lang="ru-RU" sz="1000" dirty="0" err="1">
                <a:solidFill>
                  <a:schemeClr val="bg1"/>
                </a:solidFill>
                <a:latin typeface="Bookman Old Style" panose="02050604050505020204" pitchFamily="18" charset="0"/>
              </a:rPr>
              <a:t>Консерваторії</a:t>
            </a:r>
            <a:r>
              <a:rPr lang="ru-RU" sz="1000" dirty="0">
                <a:solidFill>
                  <a:schemeClr val="bg1"/>
                </a:solidFill>
                <a:latin typeface="Bookman Old Style" panose="02050604050505020204" pitchFamily="18" charset="0"/>
              </a:rPr>
              <a:t> </a:t>
            </a:r>
            <a:r>
              <a:rPr lang="ru-RU" sz="1000" dirty="0" err="1">
                <a:solidFill>
                  <a:schemeClr val="bg1"/>
                </a:solidFill>
                <a:latin typeface="Bookman Old Style" panose="02050604050505020204" pitchFamily="18" charset="0"/>
              </a:rPr>
              <a:t>Нової</a:t>
            </a:r>
            <a:r>
              <a:rPr lang="ru-RU" sz="1000" dirty="0">
                <a:solidFill>
                  <a:schemeClr val="bg1"/>
                </a:solidFill>
                <a:latin typeface="Bookman Old Style" panose="02050604050505020204" pitchFamily="18" charset="0"/>
              </a:rPr>
              <a:t> </a:t>
            </a:r>
            <a:r>
              <a:rPr lang="ru-RU" sz="1000" dirty="0" err="1">
                <a:solidFill>
                  <a:schemeClr val="bg1"/>
                </a:solidFill>
                <a:latin typeface="Bookman Old Style" panose="02050604050505020204" pitchFamily="18" charset="0"/>
              </a:rPr>
              <a:t>Англії</a:t>
            </a:r>
            <a:r>
              <a:rPr lang="ru-RU" sz="1000" dirty="0">
                <a:solidFill>
                  <a:schemeClr val="bg1"/>
                </a:solidFill>
                <a:latin typeface="Bookman Old Style" panose="02050604050505020204" pitchFamily="18" charset="0"/>
              </a:rPr>
              <a:t>.</a:t>
            </a:r>
            <a:endParaRPr lang="ru-UA" sz="10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0F87789-B8F9-C33A-2225-03C2AC8ED621}"/>
              </a:ext>
            </a:extLst>
          </p:cNvPr>
          <p:cNvSpPr txBox="1"/>
          <p:nvPr/>
        </p:nvSpPr>
        <p:spPr>
          <a:xfrm rot="10800000" flipV="1">
            <a:off x="8062946" y="5607337"/>
            <a:ext cx="374979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«Я </a:t>
            </a:r>
            <a:r>
              <a:rPr lang="ru-RU" sz="1200" b="1" dirty="0" err="1">
                <a:solidFill>
                  <a:srgbClr val="FF0000"/>
                </a:solidFill>
                <a:latin typeface="Bookman Old Style" panose="02050604050505020204" pitchFamily="18" charset="0"/>
              </a:rPr>
              <a:t>ніколи</a:t>
            </a:r>
            <a:r>
              <a:rPr lang="ru-RU" sz="12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 не </a:t>
            </a:r>
            <a:r>
              <a:rPr lang="ru-RU" sz="1200" b="1" dirty="0" err="1">
                <a:solidFill>
                  <a:srgbClr val="FF0000"/>
                </a:solidFill>
                <a:latin typeface="Bookman Old Style" panose="02050604050505020204" pitchFamily="18" charset="0"/>
              </a:rPr>
              <a:t>вважала</a:t>
            </a:r>
            <a:r>
              <a:rPr lang="ru-RU" sz="12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, </a:t>
            </a:r>
            <a:r>
              <a:rPr lang="ru-RU" sz="1200" b="1" dirty="0" err="1">
                <a:solidFill>
                  <a:srgbClr val="FF0000"/>
                </a:solidFill>
                <a:latin typeface="Bookman Old Style" panose="02050604050505020204" pitchFamily="18" charset="0"/>
              </a:rPr>
              <a:t>що</a:t>
            </a:r>
            <a:r>
              <a:rPr lang="ru-RU" sz="12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ru-RU" sz="1200" b="1" dirty="0" err="1">
                <a:solidFill>
                  <a:srgbClr val="FF0000"/>
                </a:solidFill>
                <a:latin typeface="Bookman Old Style" panose="02050604050505020204" pitchFamily="18" charset="0"/>
              </a:rPr>
              <a:t>потрібно</a:t>
            </a:r>
            <a:r>
              <a:rPr lang="ru-RU" sz="12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ru-RU" sz="1200" b="1" dirty="0" err="1">
                <a:solidFill>
                  <a:srgbClr val="FF0000"/>
                </a:solidFill>
                <a:latin typeface="Bookman Old Style" panose="02050604050505020204" pitchFamily="18" charset="0"/>
              </a:rPr>
              <a:t>заперечувати</a:t>
            </a:r>
            <a:r>
              <a:rPr lang="ru-RU" sz="12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ru-RU" sz="1200" b="1" dirty="0" err="1">
                <a:solidFill>
                  <a:srgbClr val="FF0000"/>
                </a:solidFill>
                <a:latin typeface="Bookman Old Style" panose="02050604050505020204" pitchFamily="18" charset="0"/>
              </a:rPr>
              <a:t>існування</a:t>
            </a:r>
            <a:r>
              <a:rPr lang="ru-RU" sz="12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ru-RU" sz="1200" b="1" dirty="0" err="1">
                <a:solidFill>
                  <a:srgbClr val="FF0000"/>
                </a:solidFill>
                <a:latin typeface="Bookman Old Style" panose="02050604050505020204" pitchFamily="18" charset="0"/>
              </a:rPr>
              <a:t>труднощів</a:t>
            </a:r>
            <a:r>
              <a:rPr lang="ru-RU" sz="12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, </a:t>
            </a:r>
            <a:r>
              <a:rPr lang="ru-RU" sz="1200" b="1" dirty="0" err="1">
                <a:solidFill>
                  <a:srgbClr val="FF0000"/>
                </a:solidFill>
                <a:latin typeface="Bookman Old Style" panose="02050604050505020204" pitchFamily="18" charset="0"/>
              </a:rPr>
              <a:t>страждання</a:t>
            </a:r>
            <a:r>
              <a:rPr lang="ru-RU" sz="12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 та зла. Я </a:t>
            </a:r>
            <a:r>
              <a:rPr lang="ru-RU" sz="1200" b="1" dirty="0" err="1">
                <a:solidFill>
                  <a:srgbClr val="FF0000"/>
                </a:solidFill>
                <a:latin typeface="Bookman Old Style" panose="02050604050505020204" pitchFamily="18" charset="0"/>
              </a:rPr>
              <a:t>лише</a:t>
            </a:r>
            <a:r>
              <a:rPr lang="ru-RU" sz="12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ru-RU" sz="1200" b="1" dirty="0" err="1">
                <a:solidFill>
                  <a:srgbClr val="FF0000"/>
                </a:solidFill>
                <a:latin typeface="Bookman Old Style" panose="02050604050505020204" pitchFamily="18" charset="0"/>
              </a:rPr>
              <a:t>вважаю</a:t>
            </a:r>
            <a:r>
              <a:rPr lang="ru-RU" sz="12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, </a:t>
            </a:r>
            <a:r>
              <a:rPr lang="ru-RU" sz="1200" b="1" dirty="0" err="1">
                <a:solidFill>
                  <a:srgbClr val="FF0000"/>
                </a:solidFill>
                <a:latin typeface="Bookman Old Style" panose="02050604050505020204" pitchFamily="18" charset="0"/>
              </a:rPr>
              <a:t>що</a:t>
            </a:r>
            <a:r>
              <a:rPr lang="ru-RU" sz="12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ru-RU" sz="1200" b="1" dirty="0" err="1">
                <a:solidFill>
                  <a:srgbClr val="FF0000"/>
                </a:solidFill>
                <a:latin typeface="Bookman Old Style" panose="02050604050505020204" pitchFamily="18" charset="0"/>
              </a:rPr>
              <a:t>набагато</a:t>
            </a:r>
            <a:r>
              <a:rPr lang="ru-RU" sz="12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ru-RU" sz="1200" b="1" dirty="0" err="1">
                <a:solidFill>
                  <a:srgbClr val="FF0000"/>
                </a:solidFill>
                <a:latin typeface="Bookman Old Style" panose="02050604050505020204" pitchFamily="18" charset="0"/>
              </a:rPr>
              <a:t>краще</a:t>
            </a:r>
            <a:r>
              <a:rPr lang="ru-RU" sz="12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ru-RU" sz="1200" b="1" dirty="0" err="1">
                <a:solidFill>
                  <a:srgbClr val="FF0000"/>
                </a:solidFill>
                <a:latin typeface="Bookman Old Style" panose="02050604050505020204" pitchFamily="18" charset="0"/>
              </a:rPr>
              <a:t>сприймати</a:t>
            </a:r>
            <a:r>
              <a:rPr lang="ru-RU" sz="12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ru-RU" sz="1200" b="1" dirty="0" err="1">
                <a:solidFill>
                  <a:srgbClr val="FF0000"/>
                </a:solidFill>
                <a:latin typeface="Bookman Old Style" panose="02050604050505020204" pitchFamily="18" charset="0"/>
              </a:rPr>
              <a:t>невідоме</a:t>
            </a:r>
            <a:r>
              <a:rPr lang="ru-RU" sz="12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ru-RU" sz="1200" b="1" dirty="0" err="1">
                <a:solidFill>
                  <a:srgbClr val="FF0000"/>
                </a:solidFill>
                <a:latin typeface="Bookman Old Style" panose="02050604050505020204" pitchFamily="18" charset="0"/>
              </a:rPr>
              <a:t>бадьоро</a:t>
            </a:r>
            <a:r>
              <a:rPr lang="ru-RU" sz="12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 й </a:t>
            </a:r>
            <a:r>
              <a:rPr lang="ru-RU" sz="1200" b="1" dirty="0" err="1">
                <a:solidFill>
                  <a:srgbClr val="FF0000"/>
                </a:solidFill>
                <a:latin typeface="Bookman Old Style" panose="02050604050505020204" pitchFamily="18" charset="0"/>
              </a:rPr>
              <a:t>радісно</a:t>
            </a:r>
            <a:r>
              <a:rPr lang="ru-RU" sz="12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»</a:t>
            </a:r>
            <a:endParaRPr lang="ru-UA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B93EE91-3B59-7D19-225D-AF702FD80044}"/>
              </a:ext>
            </a:extLst>
          </p:cNvPr>
          <p:cNvSpPr txBox="1"/>
          <p:nvPr/>
        </p:nvSpPr>
        <p:spPr>
          <a:xfrm>
            <a:off x="193749" y="5676181"/>
            <a:ext cx="407632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b="1" dirty="0" err="1">
                <a:solidFill>
                  <a:srgbClr val="FF0000"/>
                </a:solidFill>
                <a:latin typeface="Bookman Old Style" panose="02050604050505020204" pitchFamily="18" charset="0"/>
              </a:rPr>
              <a:t>Радість</a:t>
            </a:r>
            <a:r>
              <a:rPr lang="ru-RU" sz="12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, яку ми </a:t>
            </a:r>
            <a:r>
              <a:rPr lang="ru-RU" sz="1200" b="1" dirty="0" err="1">
                <a:solidFill>
                  <a:srgbClr val="FF0000"/>
                </a:solidFill>
                <a:latin typeface="Bookman Old Style" panose="02050604050505020204" pitchFamily="18" charset="0"/>
              </a:rPr>
              <a:t>даруємо</a:t>
            </a:r>
            <a:r>
              <a:rPr lang="ru-RU" sz="12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ru-RU" sz="1200" b="1" dirty="0" err="1">
                <a:solidFill>
                  <a:srgbClr val="FF0000"/>
                </a:solidFill>
                <a:latin typeface="Bookman Old Style" panose="02050604050505020204" pitchFamily="18" charset="0"/>
              </a:rPr>
              <a:t>іншим</a:t>
            </a:r>
            <a:r>
              <a:rPr lang="ru-RU" sz="12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, прекрасна </a:t>
            </a:r>
            <a:r>
              <a:rPr lang="ru-RU" sz="1200" b="1" dirty="0" err="1">
                <a:solidFill>
                  <a:srgbClr val="FF0000"/>
                </a:solidFill>
                <a:latin typeface="Bookman Old Style" panose="02050604050505020204" pitchFamily="18" charset="0"/>
              </a:rPr>
              <a:t>тим</a:t>
            </a:r>
            <a:r>
              <a:rPr lang="ru-RU" sz="12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, </a:t>
            </a:r>
            <a:r>
              <a:rPr lang="ru-RU" sz="1200" b="1" dirty="0" err="1">
                <a:solidFill>
                  <a:srgbClr val="FF0000"/>
                </a:solidFill>
                <a:latin typeface="Bookman Old Style" panose="02050604050505020204" pitchFamily="18" charset="0"/>
              </a:rPr>
              <a:t>що</a:t>
            </a:r>
            <a:r>
              <a:rPr lang="ru-RU" sz="12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 вона не </a:t>
            </a:r>
            <a:r>
              <a:rPr lang="ru-RU" sz="1200" b="1" dirty="0" err="1">
                <a:solidFill>
                  <a:srgbClr val="FF0000"/>
                </a:solidFill>
                <a:latin typeface="Bookman Old Style" panose="02050604050505020204" pitchFamily="18" charset="0"/>
              </a:rPr>
              <a:t>блідне</a:t>
            </a:r>
            <a:r>
              <a:rPr lang="ru-RU" sz="12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, як будь-яке </a:t>
            </a:r>
            <a:r>
              <a:rPr lang="ru-RU" sz="1200" b="1" dirty="0" err="1">
                <a:solidFill>
                  <a:srgbClr val="FF0000"/>
                </a:solidFill>
                <a:latin typeface="Bookman Old Style" panose="02050604050505020204" pitchFamily="18" charset="0"/>
              </a:rPr>
              <a:t>інше</a:t>
            </a:r>
            <a:r>
              <a:rPr lang="ru-RU" sz="12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ru-RU" sz="1200" b="1" dirty="0" err="1">
                <a:solidFill>
                  <a:srgbClr val="FF0000"/>
                </a:solidFill>
                <a:latin typeface="Bookman Old Style" panose="02050604050505020204" pitchFamily="18" charset="0"/>
              </a:rPr>
              <a:t>відображення</a:t>
            </a:r>
            <a:r>
              <a:rPr lang="ru-RU" sz="12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, а </a:t>
            </a:r>
            <a:r>
              <a:rPr lang="ru-RU" sz="1200" b="1" dirty="0" err="1">
                <a:solidFill>
                  <a:srgbClr val="FF0000"/>
                </a:solidFill>
                <a:latin typeface="Bookman Old Style" panose="02050604050505020204" pitchFamily="18" charset="0"/>
              </a:rPr>
              <a:t>повертається</a:t>
            </a:r>
            <a:r>
              <a:rPr lang="ru-RU" sz="12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 до нас </a:t>
            </a:r>
            <a:r>
              <a:rPr lang="ru-RU" sz="1200" b="1" dirty="0" err="1">
                <a:solidFill>
                  <a:srgbClr val="FF0000"/>
                </a:solidFill>
                <a:latin typeface="Bookman Old Style" panose="02050604050505020204" pitchFamily="18" charset="0"/>
              </a:rPr>
              <a:t>ще</a:t>
            </a:r>
            <a:r>
              <a:rPr lang="ru-RU" sz="12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ru-RU" sz="1200" b="1" dirty="0" err="1">
                <a:solidFill>
                  <a:srgbClr val="FF0000"/>
                </a:solidFill>
                <a:latin typeface="Bookman Old Style" panose="02050604050505020204" pitchFamily="18" charset="0"/>
              </a:rPr>
              <a:t>яскравішою</a:t>
            </a:r>
            <a:r>
              <a:rPr lang="ru-RU" sz="12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. </a:t>
            </a:r>
          </a:p>
          <a:p>
            <a:r>
              <a:rPr lang="ru-RU" sz="1200" dirty="0">
                <a:latin typeface="Bookman Old Style" panose="02050604050505020204" pitchFamily="18" charset="0"/>
              </a:rPr>
              <a:t>                                                     </a:t>
            </a:r>
            <a:r>
              <a:rPr lang="ru-RU" sz="1200" b="1" dirty="0" err="1">
                <a:solidFill>
                  <a:srgbClr val="FF0000"/>
                </a:solidFill>
                <a:latin typeface="Bookman Old Style" panose="02050604050505020204" pitchFamily="18" charset="0"/>
              </a:rPr>
              <a:t>Віктор</a:t>
            </a:r>
            <a:r>
              <a:rPr lang="ru-RU" sz="12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 Гюго</a:t>
            </a:r>
            <a:endParaRPr lang="ru-UA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543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86073FE-98EA-5E5C-5618-1F3295E77EA7}"/>
              </a:ext>
            </a:extLst>
          </p:cNvPr>
          <p:cNvSpPr txBox="1"/>
          <p:nvPr/>
        </p:nvSpPr>
        <p:spPr>
          <a:xfrm>
            <a:off x="2822988" y="1870253"/>
            <a:ext cx="6381565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latin typeface="Bookman Old Style" panose="02050604050505020204" pitchFamily="18" charset="0"/>
              </a:rPr>
              <a:t>	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Дванадцятирічна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 сирота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Полліанна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Вітьєр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 з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напівпорожньою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валізою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 та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цінним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спадком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від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 батька — книжками —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прибула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 до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Белдінґсвіля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щоб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оселитися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 в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будинку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тітки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Полі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.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Місто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сповнене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звичним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життям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, у кожному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домі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 —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свої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клопоти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розгортаються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свої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історії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. І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раптом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 з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приїздом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Полліанни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 все в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ньому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починає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змінюватися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.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Батько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навчив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Полліанну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дивовижної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 «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гри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 в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радість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», і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ця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гра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поступово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оволодіває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містом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. За кожною брамою та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кожними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дверима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відбувається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щось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нове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 й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несподіване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.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Хоч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 і нелегко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було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мешканцям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 та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мешканкам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міста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змінити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свої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 думки та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настрій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, наука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Полліанни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допомогла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усім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.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Ця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 наука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знадобиться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 і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їй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самій</a:t>
            </a:r>
            <a:r>
              <a:rPr lang="ru-RU" sz="1600" dirty="0">
                <a:solidFill>
                  <a:srgbClr val="002060"/>
                </a:solidFill>
                <a:latin typeface="Bookman Old Style" panose="02050604050505020204" pitchFamily="18" charset="0"/>
              </a:rPr>
              <a:t>. </a:t>
            </a:r>
            <a:endParaRPr lang="ru-UA" sz="16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C83FE7F-7FE1-9350-35AF-1B0A090F69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775" y="0"/>
            <a:ext cx="1733550" cy="26384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5EC47D6-23FE-CDFE-E85A-A6C2DF5C61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4887" y="109537"/>
            <a:ext cx="1971338" cy="2528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503CED6F-CA0E-1132-1120-917A085C4E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4152" y="127178"/>
            <a:ext cx="2378163" cy="15825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98ABC4F0-4DE2-D8B6-8470-E6611337230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9927" y="4987747"/>
            <a:ext cx="3464225" cy="1743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D716A419-4C9E-57E2-4C29-31752533B59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2988" y="109537"/>
            <a:ext cx="2857500" cy="1600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5AE910D1-CAAB-0521-6AD4-AE886230490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6407" y="4987747"/>
            <a:ext cx="2595666" cy="1743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EA9191BB-49C8-DFB2-2242-5F60D6A37F0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6958" y="3738866"/>
            <a:ext cx="2431754" cy="3009597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8183937A-41B7-1F27-0B9A-85613E76897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88" y="3798277"/>
            <a:ext cx="2674017" cy="28334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49653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48DCA9A-08BE-18C2-D660-9CA677FFC9A4}"/>
              </a:ext>
            </a:extLst>
          </p:cNvPr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ПРИЇЗД ПОЛЛІАННИ</a:t>
            </a:r>
            <a:endParaRPr lang="ru-UA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3BA52D-2603-BD3B-8DB9-0A0CEAB09F9B}"/>
              </a:ext>
            </a:extLst>
          </p:cNvPr>
          <p:cNvSpPr txBox="1"/>
          <p:nvPr/>
        </p:nvSpPr>
        <p:spPr>
          <a:xfrm>
            <a:off x="0" y="289679"/>
            <a:ext cx="12192000" cy="55399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latin typeface="Bookman Old Style" panose="02050604050505020204" pitchFamily="18" charset="0"/>
              </a:rPr>
              <a:t>	</a:t>
            </a:r>
            <a:r>
              <a:rPr lang="ru-RU" sz="1600" dirty="0">
                <a:latin typeface="Bookman Old Style" panose="02050604050505020204" pitchFamily="18" charset="0"/>
              </a:rPr>
              <a:t>У </a:t>
            </a:r>
            <a:r>
              <a:rPr lang="ru-RU" sz="1600" dirty="0" err="1">
                <a:latin typeface="Bookman Old Style" panose="02050604050505020204" pitchFamily="18" charset="0"/>
              </a:rPr>
              <a:t>належний</a:t>
            </a:r>
            <a:r>
              <a:rPr lang="ru-RU" sz="1600" dirty="0">
                <a:latin typeface="Bookman Old Style" panose="02050604050505020204" pitchFamily="18" charset="0"/>
              </a:rPr>
              <a:t> час </a:t>
            </a:r>
            <a:r>
              <a:rPr lang="ru-RU" sz="1600" dirty="0" err="1">
                <a:latin typeface="Bookman Old Style" panose="02050604050505020204" pitchFamily="18" charset="0"/>
              </a:rPr>
              <a:t>прийшла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телеграма</a:t>
            </a:r>
            <a:r>
              <a:rPr lang="ru-RU" sz="1600" dirty="0">
                <a:latin typeface="Bookman Old Style" panose="02050604050505020204" pitchFamily="18" charset="0"/>
              </a:rPr>
              <a:t>, у </a:t>
            </a:r>
            <a:r>
              <a:rPr lang="ru-RU" sz="1600" dirty="0" err="1">
                <a:latin typeface="Bookman Old Style" panose="02050604050505020204" pitchFamily="18" charset="0"/>
              </a:rPr>
              <a:t>якій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повідомлялося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що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Полліанна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приїде</a:t>
            </a:r>
            <a:r>
              <a:rPr lang="ru-RU" sz="1600" dirty="0">
                <a:latin typeface="Bookman Old Style" panose="02050604050505020204" pitchFamily="18" charset="0"/>
              </a:rPr>
              <a:t> в </a:t>
            </a:r>
            <a:r>
              <a:rPr lang="ru-RU" sz="1600" dirty="0" err="1">
                <a:latin typeface="Bookman Old Style" panose="02050604050505020204" pitchFamily="18" charset="0"/>
              </a:rPr>
              <a:t>Белдінґсвіль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наступного</a:t>
            </a:r>
            <a:r>
              <a:rPr lang="ru-RU" sz="1600" dirty="0">
                <a:latin typeface="Bookman Old Style" panose="02050604050505020204" pitchFamily="18" charset="0"/>
              </a:rPr>
              <a:t> дня, </a:t>
            </a:r>
            <a:r>
              <a:rPr lang="ru-RU" sz="1600" dirty="0" err="1">
                <a:latin typeface="Bookman Old Style" panose="02050604050505020204" pitchFamily="18" charset="0"/>
              </a:rPr>
              <a:t>двадцять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п’ятого</a:t>
            </a:r>
            <a:r>
              <a:rPr lang="ru-RU" sz="1600" dirty="0">
                <a:latin typeface="Bookman Old Style" panose="02050604050505020204" pitchFamily="18" charset="0"/>
              </a:rPr>
              <a:t> червня, о </a:t>
            </a:r>
            <a:r>
              <a:rPr lang="ru-RU" sz="1600" dirty="0" err="1">
                <a:latin typeface="Bookman Old Style" panose="02050604050505020204" pitchFamily="18" charset="0"/>
              </a:rPr>
              <a:t>четвертій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годині</a:t>
            </a:r>
            <a:r>
              <a:rPr lang="ru-RU" sz="1600" dirty="0">
                <a:latin typeface="Bookman Old Style" panose="02050604050505020204" pitchFamily="18" charset="0"/>
              </a:rPr>
              <a:t>. Прочитавши </a:t>
            </a:r>
            <a:r>
              <a:rPr lang="ru-RU" sz="1600" dirty="0" err="1">
                <a:latin typeface="Bookman Old Style" panose="02050604050505020204" pitchFamily="18" charset="0"/>
              </a:rPr>
              <a:t>телеграму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міс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Полі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насупилася</a:t>
            </a:r>
            <a:r>
              <a:rPr lang="ru-RU" sz="1600" dirty="0">
                <a:latin typeface="Bookman Old Style" panose="02050604050505020204" pitchFamily="18" charset="0"/>
              </a:rPr>
              <a:t> й </a:t>
            </a:r>
            <a:r>
              <a:rPr lang="ru-RU" sz="1600" dirty="0" err="1">
                <a:latin typeface="Bookman Old Style" panose="02050604050505020204" pitchFamily="18" charset="0"/>
              </a:rPr>
              <a:t>піднялася</a:t>
            </a:r>
            <a:r>
              <a:rPr lang="ru-RU" sz="1600" dirty="0">
                <a:latin typeface="Bookman Old Style" panose="02050604050505020204" pitchFamily="18" charset="0"/>
              </a:rPr>
              <a:t> сходами на горище і </a:t>
            </a:r>
            <a:r>
              <a:rPr lang="ru-RU" sz="1600" dirty="0" err="1">
                <a:latin typeface="Bookman Old Style" panose="02050604050505020204" pitchFamily="18" charset="0"/>
              </a:rPr>
              <a:t>похмуро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обдивилася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кімнату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Тут стояло </a:t>
            </a:r>
            <a:r>
              <a:rPr lang="ru-RU" sz="1600" dirty="0" err="1">
                <a:latin typeface="Bookman Old Style" panose="02050604050505020204" pitchFamily="18" charset="0"/>
              </a:rPr>
              <a:t>дбайливо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застелене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ліжечко</a:t>
            </a:r>
            <a:r>
              <a:rPr lang="ru-RU" sz="1600" dirty="0">
                <a:latin typeface="Bookman Old Style" panose="02050604050505020204" pitchFamily="18" charset="0"/>
              </a:rPr>
              <a:t>, два </a:t>
            </a:r>
            <a:r>
              <a:rPr lang="ru-RU" sz="1600" dirty="0" err="1">
                <a:latin typeface="Bookman Old Style" panose="02050604050505020204" pitchFamily="18" charset="0"/>
              </a:rPr>
              <a:t>стільці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зі</a:t>
            </a:r>
            <a:r>
              <a:rPr lang="ru-RU" sz="1600" dirty="0">
                <a:latin typeface="Bookman Old Style" panose="02050604050505020204" pitchFamily="18" charset="0"/>
              </a:rPr>
              <a:t> спинками, </a:t>
            </a:r>
            <a:r>
              <a:rPr lang="ru-RU" sz="1600" dirty="0" err="1">
                <a:latin typeface="Bookman Old Style" panose="02050604050505020204" pitchFamily="18" charset="0"/>
              </a:rPr>
              <a:t>вмивальниця</a:t>
            </a:r>
            <a:r>
              <a:rPr lang="ru-RU" sz="1600" dirty="0">
                <a:latin typeface="Bookman Old Style" panose="02050604050505020204" pitchFamily="18" charset="0"/>
              </a:rPr>
              <a:t>, комод без </a:t>
            </a:r>
            <a:r>
              <a:rPr lang="ru-RU" sz="1600" dirty="0" err="1">
                <a:latin typeface="Bookman Old Style" panose="02050604050505020204" pitchFamily="18" charset="0"/>
              </a:rPr>
              <a:t>дзеркала</a:t>
            </a:r>
            <a:r>
              <a:rPr lang="ru-RU" sz="1600" dirty="0">
                <a:latin typeface="Bookman Old Style" panose="02050604050505020204" pitchFamily="18" charset="0"/>
              </a:rPr>
              <a:t> і </a:t>
            </a:r>
            <a:r>
              <a:rPr lang="ru-RU" sz="1600" dirty="0" err="1">
                <a:latin typeface="Bookman Old Style" panose="02050604050505020204" pitchFamily="18" charset="0"/>
              </a:rPr>
              <a:t>невеличкий</a:t>
            </a:r>
            <a:r>
              <a:rPr lang="ru-RU" sz="1600" dirty="0">
                <a:latin typeface="Bookman Old Style" panose="02050604050505020204" pitchFamily="18" charset="0"/>
              </a:rPr>
              <a:t> столик. </a:t>
            </a:r>
            <a:r>
              <a:rPr lang="ru-RU" sz="1600" dirty="0" err="1">
                <a:latin typeface="Bookman Old Style" panose="02050604050505020204" pitchFamily="18" charset="0"/>
              </a:rPr>
              <a:t>Ні</a:t>
            </a:r>
            <a:r>
              <a:rPr lang="ru-RU" sz="1600" dirty="0">
                <a:latin typeface="Bookman Old Style" panose="02050604050505020204" pitchFamily="18" charset="0"/>
              </a:rPr>
              <a:t> штор на </a:t>
            </a:r>
            <a:r>
              <a:rPr lang="ru-RU" sz="1600" dirty="0" err="1">
                <a:latin typeface="Bookman Old Style" panose="02050604050505020204" pitchFamily="18" charset="0"/>
              </a:rPr>
              <a:t>мансардних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вікнах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ні</a:t>
            </a:r>
            <a:r>
              <a:rPr lang="ru-RU" sz="1600" dirty="0">
                <a:latin typeface="Bookman Old Style" panose="02050604050505020204" pitchFamily="18" charset="0"/>
              </a:rPr>
              <a:t> картин на </a:t>
            </a:r>
            <a:r>
              <a:rPr lang="ru-RU" sz="1600" dirty="0" err="1">
                <a:latin typeface="Bookman Old Style" panose="02050604050505020204" pitchFamily="18" charset="0"/>
              </a:rPr>
              <a:t>голих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стінах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  <a:r>
              <a:rPr lang="ru-RU" sz="1600" dirty="0" err="1">
                <a:latin typeface="Bookman Old Style" panose="02050604050505020204" pitchFamily="18" charset="0"/>
              </a:rPr>
              <a:t>Сонце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цілий</a:t>
            </a:r>
            <a:r>
              <a:rPr lang="ru-RU" sz="1600" dirty="0">
                <a:latin typeface="Bookman Old Style" panose="02050604050505020204" pitchFamily="18" charset="0"/>
              </a:rPr>
              <a:t> день </a:t>
            </a:r>
            <a:r>
              <a:rPr lang="ru-RU" sz="1600" dirty="0" err="1">
                <a:latin typeface="Bookman Old Style" panose="02050604050505020204" pitchFamily="18" charset="0"/>
              </a:rPr>
              <a:t>розжарювало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крівлю</a:t>
            </a:r>
            <a:r>
              <a:rPr lang="ru-RU" sz="1600" dirty="0">
                <a:latin typeface="Bookman Old Style" panose="02050604050505020204" pitchFamily="18" charset="0"/>
              </a:rPr>
              <a:t>, і в </a:t>
            </a:r>
            <a:r>
              <a:rPr lang="ru-RU" sz="1600" dirty="0" err="1">
                <a:latin typeface="Bookman Old Style" panose="02050604050505020204" pitchFamily="18" charset="0"/>
              </a:rPr>
              <a:t>кімнатці</a:t>
            </a:r>
            <a:r>
              <a:rPr lang="ru-RU" sz="1600" dirty="0">
                <a:latin typeface="Bookman Old Style" panose="02050604050505020204" pitchFamily="18" charset="0"/>
              </a:rPr>
              <a:t> через </a:t>
            </a:r>
            <a:r>
              <a:rPr lang="ru-RU" sz="1600" dirty="0" err="1">
                <a:latin typeface="Bookman Old Style" panose="02050604050505020204" pitchFamily="18" charset="0"/>
              </a:rPr>
              <a:t>це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було</a:t>
            </a:r>
            <a:r>
              <a:rPr lang="ru-RU" sz="1600" dirty="0">
                <a:latin typeface="Bookman Old Style" panose="02050604050505020204" pitchFamily="18" charset="0"/>
              </a:rPr>
              <a:t> як у </a:t>
            </a:r>
            <a:r>
              <a:rPr lang="ru-RU" sz="1600" dirty="0" err="1">
                <a:latin typeface="Bookman Old Style" panose="02050604050505020204" pitchFamily="18" charset="0"/>
              </a:rPr>
              <a:t>грубці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  <a:r>
              <a:rPr lang="ru-RU" sz="1600" dirty="0" err="1">
                <a:latin typeface="Bookman Old Style" panose="02050604050505020204" pitchFamily="18" charset="0"/>
              </a:rPr>
              <a:t>Захисних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сіток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від</a:t>
            </a:r>
            <a:r>
              <a:rPr lang="ru-RU" sz="1600" dirty="0">
                <a:latin typeface="Bookman Old Style" panose="02050604050505020204" pitchFamily="18" charset="0"/>
              </a:rPr>
              <a:t> комах на </a:t>
            </a:r>
            <a:r>
              <a:rPr lang="ru-RU" sz="1600" dirty="0" err="1">
                <a:latin typeface="Bookman Old Style" panose="02050604050505020204" pitchFamily="18" charset="0"/>
              </a:rPr>
              <a:t>вікнах</a:t>
            </a:r>
            <a:r>
              <a:rPr lang="ru-RU" sz="1600" dirty="0">
                <a:latin typeface="Bookman Old Style" panose="02050604050505020204" pitchFamily="18" charset="0"/>
              </a:rPr>
              <a:t> не </a:t>
            </a:r>
            <a:r>
              <a:rPr lang="ru-RU" sz="1600" dirty="0" err="1">
                <a:latin typeface="Bookman Old Style" panose="02050604050505020204" pitchFamily="18" charset="0"/>
              </a:rPr>
              <a:t>було</a:t>
            </a:r>
            <a:r>
              <a:rPr lang="ru-RU" sz="1600" dirty="0">
                <a:latin typeface="Bookman Old Style" panose="02050604050505020204" pitchFamily="18" charset="0"/>
              </a:rPr>
              <a:t>, тому вони не </a:t>
            </a:r>
            <a:r>
              <a:rPr lang="ru-RU" sz="1600" dirty="0" err="1">
                <a:latin typeface="Bookman Old Style" panose="02050604050505020204" pitchFamily="18" charset="0"/>
              </a:rPr>
              <a:t>відчинялися</a:t>
            </a:r>
            <a:r>
              <a:rPr lang="ru-RU" sz="1600" dirty="0">
                <a:latin typeface="Bookman Old Style" panose="02050604050505020204" pitchFamily="18" charset="0"/>
              </a:rPr>
              <a:t>. І все ж одна муха уперто </a:t>
            </a:r>
            <a:r>
              <a:rPr lang="ru-RU" sz="1600" dirty="0" err="1">
                <a:latin typeface="Bookman Old Style" panose="02050604050505020204" pitchFamily="18" charset="0"/>
              </a:rPr>
              <a:t>бриніла</a:t>
            </a:r>
            <a:r>
              <a:rPr lang="ru-RU" sz="1600" dirty="0">
                <a:latin typeface="Bookman Old Style" panose="02050604050505020204" pitchFamily="18" charset="0"/>
              </a:rPr>
              <a:t> та билась об </a:t>
            </a:r>
            <a:r>
              <a:rPr lang="ru-RU" sz="1600" dirty="0" err="1">
                <a:latin typeface="Bookman Old Style" panose="02050604050505020204" pitchFamily="18" charset="0"/>
              </a:rPr>
              <a:t>скло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намагаючись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вирватися</a:t>
            </a:r>
            <a:r>
              <a:rPr lang="ru-RU" sz="1600" dirty="0">
                <a:latin typeface="Bookman Old Style" panose="02050604050505020204" pitchFamily="18" charset="0"/>
              </a:rPr>
              <a:t> геть. 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</a:t>
            </a:r>
            <a:r>
              <a:rPr lang="ru-RU" sz="1600" dirty="0" err="1">
                <a:latin typeface="Bookman Old Style" panose="02050604050505020204" pitchFamily="18" charset="0"/>
              </a:rPr>
              <a:t>Міс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Полі</a:t>
            </a:r>
            <a:r>
              <a:rPr lang="ru-RU" sz="1600" dirty="0">
                <a:latin typeface="Bookman Old Style" panose="02050604050505020204" pitchFamily="18" charset="0"/>
              </a:rPr>
              <a:t> вбила муху і </a:t>
            </a:r>
            <a:r>
              <a:rPr lang="ru-RU" sz="1600" dirty="0" err="1">
                <a:latin typeface="Bookman Old Style" panose="02050604050505020204" pitchFamily="18" charset="0"/>
              </a:rPr>
              <a:t>викинула</a:t>
            </a:r>
            <a:r>
              <a:rPr lang="ru-RU" sz="1600" dirty="0">
                <a:latin typeface="Bookman Old Style" panose="02050604050505020204" pitchFamily="18" charset="0"/>
              </a:rPr>
              <a:t> у </a:t>
            </a:r>
            <a:r>
              <a:rPr lang="ru-RU" sz="1600" dirty="0" err="1">
                <a:latin typeface="Bookman Old Style" panose="02050604050505020204" pitchFamily="18" charset="0"/>
              </a:rPr>
              <a:t>вікно</a:t>
            </a:r>
            <a:r>
              <a:rPr lang="ru-RU" sz="1600" dirty="0">
                <a:latin typeface="Bookman Old Style" panose="02050604050505020204" pitchFamily="18" charset="0"/>
              </a:rPr>
              <a:t> (</a:t>
            </a:r>
            <a:r>
              <a:rPr lang="ru-RU" sz="1600" dirty="0" err="1">
                <a:latin typeface="Bookman Old Style" panose="02050604050505020204" pitchFamily="18" charset="0"/>
              </a:rPr>
              <a:t>піднявши</a:t>
            </a:r>
            <a:r>
              <a:rPr lang="ru-RU" sz="1600" dirty="0">
                <a:latin typeface="Bookman Old Style" panose="02050604050505020204" pitchFamily="18" charset="0"/>
              </a:rPr>
              <a:t> для </a:t>
            </a:r>
            <a:r>
              <a:rPr lang="ru-RU" sz="1600" dirty="0" err="1">
                <a:latin typeface="Bookman Old Style" panose="02050604050505020204" pitchFamily="18" charset="0"/>
              </a:rPr>
              <a:t>цього</a:t>
            </a:r>
            <a:r>
              <a:rPr lang="ru-RU" sz="1600" dirty="0">
                <a:latin typeface="Bookman Old Style" panose="02050604050505020204" pitchFamily="18" charset="0"/>
              </a:rPr>
              <a:t> раму на дюйм), поправила </a:t>
            </a:r>
            <a:r>
              <a:rPr lang="ru-RU" sz="1600" dirty="0" err="1">
                <a:latin typeface="Bookman Old Style" panose="02050604050505020204" pitchFamily="18" charset="0"/>
              </a:rPr>
              <a:t>стілець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знову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насупилася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вийшла</a:t>
            </a:r>
            <a:r>
              <a:rPr lang="ru-RU" sz="1600" dirty="0">
                <a:latin typeface="Bookman Old Style" panose="02050604050505020204" pitchFamily="18" charset="0"/>
              </a:rPr>
              <a:t> з </a:t>
            </a:r>
            <a:r>
              <a:rPr lang="ru-RU" sz="1600" dirty="0" err="1">
                <a:latin typeface="Bookman Old Style" panose="02050604050505020204" pitchFamily="18" charset="0"/>
              </a:rPr>
              <a:t>кімнати</a:t>
            </a:r>
            <a:r>
              <a:rPr lang="ru-RU" sz="1600" dirty="0">
                <a:latin typeface="Bookman Old Style" panose="02050604050505020204" pitchFamily="18" charset="0"/>
              </a:rPr>
              <a:t> і </a:t>
            </a:r>
            <a:r>
              <a:rPr lang="ru-RU" sz="1600" dirty="0" err="1">
                <a:latin typeface="Bookman Old Style" panose="02050604050505020204" pitchFamily="18" charset="0"/>
              </a:rPr>
              <a:t>спустилася</a:t>
            </a:r>
            <a:r>
              <a:rPr lang="ru-RU" sz="1600" dirty="0">
                <a:latin typeface="Bookman Old Style" panose="02050604050505020204" pitchFamily="18" charset="0"/>
              </a:rPr>
              <a:t> в кухню. 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— </a:t>
            </a:r>
            <a:r>
              <a:rPr lang="ru-RU" sz="1600" dirty="0" err="1">
                <a:latin typeface="Bookman Old Style" panose="02050604050505020204" pitchFamily="18" charset="0"/>
              </a:rPr>
              <a:t>Ненсі</a:t>
            </a:r>
            <a:r>
              <a:rPr lang="ru-RU" sz="1600" dirty="0">
                <a:latin typeface="Bookman Old Style" panose="02050604050505020204" pitchFamily="18" charset="0"/>
              </a:rPr>
              <a:t>, — почала вона з порога, — я </a:t>
            </a:r>
            <a:r>
              <a:rPr lang="ru-RU" sz="1600" dirty="0" err="1">
                <a:latin typeface="Bookman Old Style" panose="02050604050505020204" pitchFamily="18" charset="0"/>
              </a:rPr>
              <a:t>щойно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знайшла</a:t>
            </a:r>
            <a:r>
              <a:rPr lang="ru-RU" sz="1600" dirty="0">
                <a:latin typeface="Bookman Old Style" panose="02050604050505020204" pitchFamily="18" charset="0"/>
              </a:rPr>
              <a:t> муху в </a:t>
            </a:r>
            <a:r>
              <a:rPr lang="ru-RU" sz="1600" dirty="0" err="1">
                <a:latin typeface="Bookman Old Style" panose="02050604050505020204" pitchFamily="18" charset="0"/>
              </a:rPr>
              <a:t>кімнаті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міс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Полліанни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  <a:r>
              <a:rPr lang="ru-RU" sz="1600" dirty="0" err="1">
                <a:latin typeface="Bookman Old Style" panose="02050604050505020204" pitchFamily="18" charset="0"/>
              </a:rPr>
              <a:t>Певне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хтось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відчиняв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вікно</a:t>
            </a:r>
            <a:r>
              <a:rPr lang="ru-RU" sz="1600" dirty="0">
                <a:latin typeface="Bookman Old Style" panose="02050604050505020204" pitchFamily="18" charset="0"/>
              </a:rPr>
              <a:t>. Я </a:t>
            </a:r>
            <a:r>
              <a:rPr lang="ru-RU" sz="1600" dirty="0" err="1">
                <a:latin typeface="Bookman Old Style" panose="02050604050505020204" pitchFamily="18" charset="0"/>
              </a:rPr>
              <a:t>замовила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сітки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від</a:t>
            </a:r>
            <a:r>
              <a:rPr lang="ru-RU" sz="1600" dirty="0">
                <a:latin typeface="Bookman Old Style" panose="02050604050505020204" pitchFamily="18" charset="0"/>
              </a:rPr>
              <a:t> комах, але </a:t>
            </a:r>
            <a:r>
              <a:rPr lang="ru-RU" sz="1600" dirty="0" err="1">
                <a:latin typeface="Bookman Old Style" panose="02050604050505020204" pitchFamily="18" charset="0"/>
              </a:rPr>
              <a:t>тим</a:t>
            </a:r>
            <a:r>
              <a:rPr lang="ru-RU" sz="1600" dirty="0">
                <a:latin typeface="Bookman Old Style" panose="02050604050505020204" pitchFamily="18" charset="0"/>
              </a:rPr>
              <a:t> часом хочу, </a:t>
            </a:r>
            <a:r>
              <a:rPr lang="ru-RU" sz="1600" dirty="0" err="1">
                <a:latin typeface="Bookman Old Style" panose="02050604050505020204" pitchFamily="18" charset="0"/>
              </a:rPr>
              <a:t>щоб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вікна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лишалися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зачинені</a:t>
            </a:r>
            <a:r>
              <a:rPr lang="ru-RU" sz="1600" dirty="0">
                <a:latin typeface="Bookman Old Style" panose="02050604050505020204" pitchFamily="18" charset="0"/>
              </a:rPr>
              <a:t>. Моя </a:t>
            </a:r>
            <a:r>
              <a:rPr lang="ru-RU" sz="1600" dirty="0" err="1">
                <a:latin typeface="Bookman Old Style" panose="02050604050505020204" pitchFamily="18" charset="0"/>
              </a:rPr>
              <a:t>небога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приїздить</a:t>
            </a:r>
            <a:r>
              <a:rPr lang="ru-RU" sz="1600" dirty="0">
                <a:latin typeface="Bookman Old Style" panose="02050604050505020204" pitchFamily="18" charset="0"/>
              </a:rPr>
              <a:t> завтра о </a:t>
            </a:r>
            <a:r>
              <a:rPr lang="ru-RU" sz="1600" dirty="0" err="1">
                <a:latin typeface="Bookman Old Style" panose="02050604050505020204" pitchFamily="18" charset="0"/>
              </a:rPr>
              <a:t>четвертій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  <a:r>
              <a:rPr lang="ru-RU" sz="1600" dirty="0" err="1">
                <a:latin typeface="Bookman Old Style" panose="02050604050505020204" pitchFamily="18" charset="0"/>
              </a:rPr>
              <a:t>Обов’язково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зустрінь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її</a:t>
            </a:r>
            <a:r>
              <a:rPr lang="ru-RU" sz="1600" dirty="0">
                <a:latin typeface="Bookman Old Style" panose="02050604050505020204" pitchFamily="18" charset="0"/>
              </a:rPr>
              <a:t> на </a:t>
            </a:r>
            <a:r>
              <a:rPr lang="ru-RU" sz="1600" dirty="0" err="1">
                <a:latin typeface="Bookman Old Style" panose="02050604050505020204" pitchFamily="18" charset="0"/>
              </a:rPr>
              <a:t>станції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  <a:r>
              <a:rPr lang="ru-RU" sz="1600" dirty="0" err="1">
                <a:latin typeface="Bookman Old Style" panose="02050604050505020204" pitchFamily="18" charset="0"/>
              </a:rPr>
              <a:t>Тімоті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відвезе</a:t>
            </a:r>
            <a:r>
              <a:rPr lang="ru-RU" sz="1600" dirty="0">
                <a:latin typeface="Bookman Old Style" panose="02050604050505020204" pitchFamily="18" charset="0"/>
              </a:rPr>
              <a:t> тебе </a:t>
            </a:r>
            <a:r>
              <a:rPr lang="ru-RU" sz="1600" dirty="0" err="1">
                <a:latin typeface="Bookman Old Style" panose="02050604050505020204" pitchFamily="18" charset="0"/>
              </a:rPr>
              <a:t>екіпажем</a:t>
            </a:r>
            <a:r>
              <a:rPr lang="ru-RU" sz="1600" dirty="0">
                <a:latin typeface="Bookman Old Style" panose="02050604050505020204" pitchFamily="18" charset="0"/>
              </a:rPr>
              <a:t>. У </a:t>
            </a:r>
            <a:r>
              <a:rPr lang="ru-RU" sz="1600" dirty="0" err="1">
                <a:latin typeface="Bookman Old Style" panose="02050604050505020204" pitchFamily="18" charset="0"/>
              </a:rPr>
              <a:t>телеграмі</a:t>
            </a:r>
            <a:r>
              <a:rPr lang="ru-RU" sz="1600" dirty="0">
                <a:latin typeface="Bookman Old Style" panose="02050604050505020204" pitchFamily="18" charset="0"/>
              </a:rPr>
              <a:t> написано: «</a:t>
            </a:r>
            <a:r>
              <a:rPr lang="ru-RU" sz="1600" dirty="0" err="1">
                <a:latin typeface="Bookman Old Style" panose="02050604050505020204" pitchFamily="18" charset="0"/>
              </a:rPr>
              <a:t>Світле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волосся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бавовняна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сукенка</a:t>
            </a:r>
            <a:r>
              <a:rPr lang="ru-RU" sz="1600" dirty="0">
                <a:latin typeface="Bookman Old Style" panose="02050604050505020204" pitchFamily="18" charset="0"/>
              </a:rPr>
              <a:t> в </a:t>
            </a:r>
            <a:r>
              <a:rPr lang="ru-RU" sz="1600" dirty="0" err="1">
                <a:latin typeface="Bookman Old Style" panose="02050604050505020204" pitchFamily="18" charset="0"/>
              </a:rPr>
              <a:t>червону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клітинку</a:t>
            </a:r>
            <a:r>
              <a:rPr lang="ru-RU" sz="1600" dirty="0">
                <a:latin typeface="Bookman Old Style" panose="02050604050505020204" pitchFamily="18" charset="0"/>
              </a:rPr>
              <a:t> і </a:t>
            </a:r>
            <a:r>
              <a:rPr lang="ru-RU" sz="1600" dirty="0" err="1">
                <a:latin typeface="Bookman Old Style" panose="02050604050505020204" pitchFamily="18" charset="0"/>
              </a:rPr>
              <a:t>брилик</a:t>
            </a:r>
            <a:r>
              <a:rPr lang="ru-RU" sz="1600" dirty="0">
                <a:latin typeface="Bookman Old Style" panose="02050604050505020204" pitchFamily="18" charset="0"/>
              </a:rPr>
              <a:t>». </a:t>
            </a:r>
            <a:r>
              <a:rPr lang="ru-RU" sz="1600" dirty="0" err="1">
                <a:latin typeface="Bookman Old Style" panose="02050604050505020204" pitchFamily="18" charset="0"/>
              </a:rPr>
              <a:t>Це</a:t>
            </a:r>
            <a:r>
              <a:rPr lang="ru-RU" sz="1600" dirty="0">
                <a:latin typeface="Bookman Old Style" panose="02050604050505020204" pitchFamily="18" charset="0"/>
              </a:rPr>
              <a:t> все, </a:t>
            </a:r>
            <a:r>
              <a:rPr lang="ru-RU" sz="1600" dirty="0" err="1">
                <a:latin typeface="Bookman Old Style" panose="02050604050505020204" pitchFamily="18" charset="0"/>
              </a:rPr>
              <a:t>що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мені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відомо</a:t>
            </a:r>
            <a:r>
              <a:rPr lang="ru-RU" sz="1600" dirty="0">
                <a:latin typeface="Bookman Old Style" panose="02050604050505020204" pitchFamily="18" charset="0"/>
              </a:rPr>
              <a:t>, але </a:t>
            </a:r>
            <a:r>
              <a:rPr lang="ru-RU" sz="1600" dirty="0" err="1">
                <a:latin typeface="Bookman Old Style" panose="02050604050505020204" pitchFamily="18" charset="0"/>
              </a:rPr>
              <a:t>тобі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цього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має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вистачити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— Так, мем. А... А </a:t>
            </a:r>
            <a:r>
              <a:rPr lang="ru-RU" sz="1600" dirty="0" err="1">
                <a:latin typeface="Bookman Old Style" panose="02050604050505020204" pitchFamily="18" charset="0"/>
              </a:rPr>
              <a:t>ви</a:t>
            </a:r>
            <a:r>
              <a:rPr lang="ru-RU" sz="1600" dirty="0">
                <a:latin typeface="Bookman Old Style" panose="02050604050505020204" pitchFamily="18" charset="0"/>
              </a:rPr>
              <a:t>?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</a:t>
            </a:r>
            <a:r>
              <a:rPr lang="ru-RU" sz="1600" dirty="0" err="1">
                <a:latin typeface="Bookman Old Style" panose="02050604050505020204" pitchFamily="18" charset="0"/>
              </a:rPr>
              <a:t>Міс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Полі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зауважила</a:t>
            </a:r>
            <a:r>
              <a:rPr lang="ru-RU" sz="1600" dirty="0">
                <a:latin typeface="Bookman Old Style" panose="02050604050505020204" pitchFamily="18" charset="0"/>
              </a:rPr>
              <a:t>, як </a:t>
            </a:r>
            <a:r>
              <a:rPr lang="ru-RU" sz="1600" dirty="0" err="1">
                <a:latin typeface="Bookman Old Style" panose="02050604050505020204" pitchFamily="18" charset="0"/>
              </a:rPr>
              <a:t>Ненсі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запнулася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бо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спохмурніла</a:t>
            </a:r>
            <a:r>
              <a:rPr lang="ru-RU" sz="1600" dirty="0">
                <a:latin typeface="Bookman Old Style" panose="02050604050505020204" pitchFamily="18" charset="0"/>
              </a:rPr>
              <a:t> і </a:t>
            </a:r>
            <a:r>
              <a:rPr lang="ru-RU" sz="1600" dirty="0" err="1">
                <a:latin typeface="Bookman Old Style" panose="02050604050505020204" pitchFamily="18" charset="0"/>
              </a:rPr>
              <a:t>різко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відповіла</a:t>
            </a:r>
            <a:r>
              <a:rPr lang="ru-RU" sz="1600" dirty="0">
                <a:latin typeface="Bookman Old Style" panose="02050604050505020204" pitchFamily="18" charset="0"/>
              </a:rPr>
              <a:t>: 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— </a:t>
            </a:r>
            <a:r>
              <a:rPr lang="ru-RU" sz="1600" dirty="0" err="1">
                <a:latin typeface="Bookman Old Style" panose="02050604050505020204" pitchFamily="18" charset="0"/>
              </a:rPr>
              <a:t>Ні</a:t>
            </a:r>
            <a:r>
              <a:rPr lang="ru-RU" sz="1600" dirty="0">
                <a:latin typeface="Bookman Old Style" panose="02050604050505020204" pitchFamily="18" charset="0"/>
              </a:rPr>
              <a:t>, я не </a:t>
            </a:r>
            <a:r>
              <a:rPr lang="ru-RU" sz="1600" dirty="0" err="1">
                <a:latin typeface="Bookman Old Style" panose="02050604050505020204" pitchFamily="18" charset="0"/>
              </a:rPr>
              <a:t>поїду</a:t>
            </a:r>
            <a:r>
              <a:rPr lang="ru-RU" sz="1600" dirty="0">
                <a:latin typeface="Bookman Old Style" panose="02050604050505020204" pitchFamily="18" charset="0"/>
              </a:rPr>
              <a:t>. У </a:t>
            </a:r>
            <a:r>
              <a:rPr lang="ru-RU" sz="1600" dirty="0" err="1">
                <a:latin typeface="Bookman Old Style" panose="02050604050505020204" pitchFamily="18" charset="0"/>
              </a:rPr>
              <a:t>цьому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немає</a:t>
            </a:r>
            <a:r>
              <a:rPr lang="ru-RU" sz="1600" dirty="0">
                <a:latin typeface="Bookman Old Style" panose="02050604050505020204" pitchFamily="18" charset="0"/>
              </a:rPr>
              <a:t> потреби. </a:t>
            </a:r>
            <a:r>
              <a:rPr lang="ru-RU" sz="1600" dirty="0" err="1">
                <a:latin typeface="Bookman Old Style" panose="02050604050505020204" pitchFamily="18" charset="0"/>
              </a:rPr>
              <a:t>Це</a:t>
            </a:r>
            <a:r>
              <a:rPr lang="ru-RU" sz="1600" dirty="0">
                <a:latin typeface="Bookman Old Style" panose="02050604050505020204" pitchFamily="18" charset="0"/>
              </a:rPr>
              <a:t> все. 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Вона </a:t>
            </a:r>
            <a:r>
              <a:rPr lang="ru-RU" sz="1600" dirty="0" err="1">
                <a:latin typeface="Bookman Old Style" panose="02050604050505020204" pitchFamily="18" charset="0"/>
              </a:rPr>
              <a:t>повернулася</a:t>
            </a:r>
            <a:r>
              <a:rPr lang="ru-RU" sz="1600" dirty="0">
                <a:latin typeface="Bookman Old Style" panose="02050604050505020204" pitchFamily="18" charset="0"/>
              </a:rPr>
              <a:t> і </a:t>
            </a:r>
            <a:r>
              <a:rPr lang="ru-RU" sz="1600" dirty="0" err="1">
                <a:latin typeface="Bookman Old Style" panose="02050604050505020204" pitchFamily="18" charset="0"/>
              </a:rPr>
              <a:t>вийшла</a:t>
            </a:r>
            <a:r>
              <a:rPr lang="ru-RU" sz="1600" dirty="0">
                <a:latin typeface="Bookman Old Style" panose="02050604050505020204" pitchFamily="18" charset="0"/>
              </a:rPr>
              <a:t>: на </a:t>
            </a:r>
            <a:r>
              <a:rPr lang="ru-RU" sz="1600" dirty="0" err="1">
                <a:latin typeface="Bookman Old Style" panose="02050604050505020204" pitchFamily="18" charset="0"/>
              </a:rPr>
              <a:t>цьому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її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місія</a:t>
            </a:r>
            <a:r>
              <a:rPr lang="ru-RU" sz="1600" dirty="0">
                <a:latin typeface="Bookman Old Style" panose="02050604050505020204" pitchFamily="18" charset="0"/>
              </a:rPr>
              <a:t> з </a:t>
            </a:r>
            <a:r>
              <a:rPr lang="ru-RU" sz="1600" dirty="0" err="1">
                <a:latin typeface="Bookman Old Style" panose="02050604050505020204" pitchFamily="18" charset="0"/>
              </a:rPr>
              <a:t>облаштування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своєї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небоги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Полліанни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завершилася</a:t>
            </a:r>
            <a:r>
              <a:rPr lang="ru-RU" sz="1600" dirty="0">
                <a:latin typeface="Bookman Old Style" panose="02050604050505020204" pitchFamily="18" charset="0"/>
              </a:rPr>
              <a:t>. У </a:t>
            </a:r>
            <a:r>
              <a:rPr lang="ru-RU" sz="1600" dirty="0" err="1">
                <a:latin typeface="Bookman Old Style" panose="02050604050505020204" pitchFamily="18" charset="0"/>
              </a:rPr>
              <a:t>кухні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Ненсі</a:t>
            </a:r>
            <a:r>
              <a:rPr lang="ru-RU" sz="1600" dirty="0">
                <a:latin typeface="Bookman Old Style" panose="02050604050505020204" pitchFamily="18" charset="0"/>
              </a:rPr>
              <a:t> сердито </a:t>
            </a:r>
            <a:r>
              <a:rPr lang="ru-RU" sz="1600" dirty="0" err="1">
                <a:latin typeface="Bookman Old Style" panose="02050604050505020204" pitchFamily="18" charset="0"/>
              </a:rPr>
              <a:t>натиснула</a:t>
            </a:r>
            <a:r>
              <a:rPr lang="ru-RU" sz="1600" dirty="0">
                <a:latin typeface="Bookman Old Style" panose="02050604050505020204" pitchFamily="18" charset="0"/>
              </a:rPr>
              <a:t> на </a:t>
            </a:r>
            <a:r>
              <a:rPr lang="ru-RU" sz="1600" dirty="0" err="1">
                <a:latin typeface="Bookman Old Style" panose="02050604050505020204" pitchFamily="18" charset="0"/>
              </a:rPr>
              <a:t>праску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якою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прасувала</a:t>
            </a:r>
            <a:r>
              <a:rPr lang="ru-RU" sz="1600" dirty="0">
                <a:latin typeface="Bookman Old Style" panose="02050604050505020204" pitchFamily="18" charset="0"/>
              </a:rPr>
              <a:t> рушник для посуду. 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— «</a:t>
            </a:r>
            <a:r>
              <a:rPr lang="ru-RU" sz="1600" dirty="0" err="1">
                <a:latin typeface="Bookman Old Style" panose="02050604050505020204" pitchFamily="18" charset="0"/>
              </a:rPr>
              <a:t>Світле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волосся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сукня</a:t>
            </a:r>
            <a:r>
              <a:rPr lang="ru-RU" sz="1600" dirty="0">
                <a:latin typeface="Bookman Old Style" panose="02050604050505020204" pitchFamily="18" charset="0"/>
              </a:rPr>
              <a:t> в </a:t>
            </a:r>
            <a:r>
              <a:rPr lang="ru-RU" sz="1600" dirty="0" err="1">
                <a:latin typeface="Bookman Old Style" panose="02050604050505020204" pitchFamily="18" charset="0"/>
              </a:rPr>
              <a:t>червону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клітинку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брилик</a:t>
            </a:r>
            <a:r>
              <a:rPr lang="ru-RU" sz="1600" dirty="0">
                <a:latin typeface="Bookman Old Style" panose="02050604050505020204" pitchFamily="18" charset="0"/>
              </a:rPr>
              <a:t>» — </a:t>
            </a:r>
            <a:r>
              <a:rPr lang="ru-RU" sz="1600" dirty="0" err="1">
                <a:latin typeface="Bookman Old Style" panose="02050604050505020204" pitchFamily="18" charset="0"/>
              </a:rPr>
              <a:t>це</a:t>
            </a:r>
            <a:r>
              <a:rPr lang="ru-RU" sz="1600" dirty="0">
                <a:latin typeface="Bookman Old Style" panose="02050604050505020204" pitchFamily="18" charset="0"/>
              </a:rPr>
              <a:t> все, </a:t>
            </a:r>
            <a:r>
              <a:rPr lang="ru-RU" sz="1600" dirty="0" err="1">
                <a:latin typeface="Bookman Old Style" panose="02050604050505020204" pitchFamily="18" charset="0"/>
              </a:rPr>
              <a:t>що</a:t>
            </a:r>
            <a:r>
              <a:rPr lang="ru-RU" sz="1600" dirty="0">
                <a:latin typeface="Bookman Old Style" panose="02050604050505020204" pitchFamily="18" charset="0"/>
              </a:rPr>
              <a:t> вона </a:t>
            </a:r>
            <a:r>
              <a:rPr lang="ru-RU" sz="1600" dirty="0" err="1">
                <a:latin typeface="Bookman Old Style" panose="02050604050505020204" pitchFamily="18" charset="0"/>
              </a:rPr>
              <a:t>знає</a:t>
            </a:r>
            <a:r>
              <a:rPr lang="ru-RU" sz="1600" dirty="0">
                <a:latin typeface="Bookman Old Style" panose="02050604050505020204" pitchFamily="18" charset="0"/>
              </a:rPr>
              <a:t>! Та я </a:t>
            </a:r>
            <a:r>
              <a:rPr lang="ru-RU" sz="1600" dirty="0" err="1">
                <a:latin typeface="Bookman Old Style" panose="02050604050505020204" pitchFamily="18" charset="0"/>
              </a:rPr>
              <a:t>крізь</a:t>
            </a:r>
            <a:r>
              <a:rPr lang="ru-RU" sz="1600" dirty="0">
                <a:latin typeface="Bookman Old Style" panose="02050604050505020204" pitchFamily="18" charset="0"/>
              </a:rPr>
              <a:t> землю </a:t>
            </a:r>
            <a:r>
              <a:rPr lang="ru-RU" sz="1600" dirty="0" err="1">
                <a:latin typeface="Bookman Old Style" panose="02050604050505020204" pitchFamily="18" charset="0"/>
              </a:rPr>
              <a:t>провалилася</a:t>
            </a:r>
            <a:r>
              <a:rPr lang="ru-RU" sz="1600" dirty="0">
                <a:latin typeface="Bookman Old Style" panose="02050604050505020204" pitchFamily="18" charset="0"/>
              </a:rPr>
              <a:t> б </a:t>
            </a:r>
            <a:r>
              <a:rPr lang="ru-RU" sz="1600" dirty="0" err="1">
                <a:latin typeface="Bookman Old Style" panose="02050604050505020204" pitchFamily="18" charset="0"/>
              </a:rPr>
              <a:t>від</a:t>
            </a:r>
            <a:r>
              <a:rPr lang="ru-RU" sz="1600" dirty="0">
                <a:latin typeface="Bookman Old Style" panose="02050604050505020204" pitchFamily="18" charset="0"/>
              </a:rPr>
              <a:t> сорому </a:t>
            </a:r>
            <a:r>
              <a:rPr lang="ru-RU" sz="1600" dirty="0" err="1">
                <a:latin typeface="Bookman Old Style" panose="02050604050505020204" pitchFamily="18" charset="0"/>
              </a:rPr>
              <a:t>таке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говорити</a:t>
            </a:r>
            <a:r>
              <a:rPr lang="ru-RU" sz="1600" dirty="0">
                <a:latin typeface="Bookman Old Style" panose="02050604050505020204" pitchFamily="18" charset="0"/>
              </a:rPr>
              <a:t>... </a:t>
            </a:r>
            <a:r>
              <a:rPr lang="ru-RU" sz="1600" dirty="0" err="1">
                <a:latin typeface="Bookman Old Style" panose="02050604050505020204" pitchFamily="18" charset="0"/>
              </a:rPr>
              <a:t>якби</a:t>
            </a:r>
            <a:r>
              <a:rPr lang="ru-RU" sz="1600" dirty="0">
                <a:latin typeface="Bookman Old Style" panose="02050604050505020204" pitchFamily="18" charset="0"/>
              </a:rPr>
              <a:t> я так </a:t>
            </a:r>
            <a:r>
              <a:rPr lang="ru-RU" sz="1600" dirty="0" err="1">
                <a:latin typeface="Bookman Old Style" panose="02050604050505020204" pitchFamily="18" charset="0"/>
              </a:rPr>
              <a:t>зустрічала</a:t>
            </a:r>
            <a:r>
              <a:rPr lang="ru-RU" sz="1600" dirty="0">
                <a:latin typeface="Bookman Old Style" panose="02050604050505020204" pitchFamily="18" charset="0"/>
              </a:rPr>
              <a:t> свою </a:t>
            </a:r>
            <a:r>
              <a:rPr lang="ru-RU" sz="1600" dirty="0" err="1">
                <a:latin typeface="Bookman Old Style" panose="02050604050505020204" pitchFamily="18" charset="0"/>
              </a:rPr>
              <a:t>єдину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небогу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що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їхала</a:t>
            </a:r>
            <a:r>
              <a:rPr lang="ru-RU" sz="1600" dirty="0">
                <a:latin typeface="Bookman Old Style" panose="02050604050505020204" pitchFamily="18" charset="0"/>
              </a:rPr>
              <a:t> б до мене через увесь континент. </a:t>
            </a:r>
            <a:endParaRPr lang="ru-UA" sz="16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298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33DB011-C0D4-BE8B-2BE6-948DD14CF8D8}"/>
              </a:ext>
            </a:extLst>
          </p:cNvPr>
          <p:cNvSpPr txBox="1"/>
          <p:nvPr/>
        </p:nvSpPr>
        <p:spPr>
          <a:xfrm>
            <a:off x="0" y="0"/>
            <a:ext cx="12191999" cy="5755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latin typeface="Bookman Old Style" panose="02050604050505020204" pitchFamily="18" charset="0"/>
              </a:rPr>
              <a:t>	</a:t>
            </a:r>
            <a:r>
              <a:rPr lang="ru-RU" sz="1600" dirty="0" err="1">
                <a:latin typeface="Bookman Old Style" panose="02050604050505020204" pitchFamily="18" charset="0"/>
              </a:rPr>
              <a:t>Наступного</a:t>
            </a:r>
            <a:r>
              <a:rPr lang="ru-RU" sz="1600" dirty="0">
                <a:latin typeface="Bookman Old Style" panose="02050604050505020204" pitchFamily="18" charset="0"/>
              </a:rPr>
              <a:t> дня, </a:t>
            </a:r>
            <a:r>
              <a:rPr lang="ru-RU" sz="1600" dirty="0" err="1">
                <a:latin typeface="Bookman Old Style" panose="02050604050505020204" pitchFamily="18" charset="0"/>
              </a:rPr>
              <a:t>рівно</a:t>
            </a:r>
            <a:r>
              <a:rPr lang="ru-RU" sz="1600" dirty="0">
                <a:latin typeface="Bookman Old Style" panose="02050604050505020204" pitchFamily="18" charset="0"/>
              </a:rPr>
              <a:t> за </a:t>
            </a:r>
            <a:r>
              <a:rPr lang="ru-RU" sz="1600" dirty="0" err="1">
                <a:latin typeface="Bookman Old Style" panose="02050604050505020204" pitchFamily="18" charset="0"/>
              </a:rPr>
              <a:t>двадцять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четверта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Тімоті</a:t>
            </a:r>
            <a:r>
              <a:rPr lang="ru-RU" sz="1600" dirty="0">
                <a:latin typeface="Bookman Old Style" panose="02050604050505020204" pitchFamily="18" charset="0"/>
              </a:rPr>
              <a:t> та </a:t>
            </a:r>
            <a:r>
              <a:rPr lang="ru-RU" sz="1600" dirty="0" err="1">
                <a:latin typeface="Bookman Old Style" panose="02050604050505020204" pitchFamily="18" charset="0"/>
              </a:rPr>
              <a:t>Ненсі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виїхали</a:t>
            </a:r>
            <a:r>
              <a:rPr lang="ru-RU" sz="1600" dirty="0">
                <a:latin typeface="Bookman Old Style" panose="02050604050505020204" pitchFamily="18" charset="0"/>
              </a:rPr>
              <a:t> в маленькому </a:t>
            </a:r>
            <a:r>
              <a:rPr lang="ru-RU" sz="1600" dirty="0" err="1">
                <a:latin typeface="Bookman Old Style" panose="02050604050505020204" pitchFamily="18" charset="0"/>
              </a:rPr>
              <a:t>екіпажі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зустрічати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очікувану</a:t>
            </a:r>
            <a:r>
              <a:rPr lang="ru-RU" sz="1600" dirty="0">
                <a:latin typeface="Bookman Old Style" panose="02050604050505020204" pitchFamily="18" charset="0"/>
              </a:rPr>
              <a:t> гостю. 	</a:t>
            </a:r>
            <a:r>
              <a:rPr lang="ru-RU" sz="1600" dirty="0" err="1">
                <a:latin typeface="Bookman Old Style" panose="02050604050505020204" pitchFamily="18" charset="0"/>
              </a:rPr>
              <a:t>Тімоті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був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сином</a:t>
            </a:r>
            <a:r>
              <a:rPr lang="ru-RU" sz="1600" dirty="0">
                <a:latin typeface="Bookman Old Style" panose="02050604050505020204" pitchFamily="18" charset="0"/>
              </a:rPr>
              <a:t> старого Тома. У </a:t>
            </a:r>
            <a:r>
              <a:rPr lang="ru-RU" sz="1600" dirty="0" err="1">
                <a:latin typeface="Bookman Old Style" panose="02050604050505020204" pitchFamily="18" charset="0"/>
              </a:rPr>
              <a:t>містечку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приказували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що</a:t>
            </a:r>
            <a:r>
              <a:rPr lang="ru-RU" sz="1600" dirty="0">
                <a:latin typeface="Bookman Old Style" panose="02050604050505020204" pitchFamily="18" charset="0"/>
              </a:rPr>
              <a:t> коли </a:t>
            </a:r>
            <a:r>
              <a:rPr lang="ru-RU" sz="1600" dirty="0" err="1">
                <a:latin typeface="Bookman Old Style" panose="02050604050505020204" pitchFamily="18" charset="0"/>
              </a:rPr>
              <a:t>старий</a:t>
            </a:r>
            <a:r>
              <a:rPr lang="ru-RU" sz="1600" dirty="0">
                <a:latin typeface="Bookman Old Style" panose="02050604050505020204" pitchFamily="18" charset="0"/>
              </a:rPr>
              <a:t> Том — права рука </a:t>
            </a:r>
            <a:r>
              <a:rPr lang="ru-RU" sz="1600" dirty="0" err="1">
                <a:latin typeface="Bookman Old Style" panose="02050604050505020204" pitchFamily="18" charset="0"/>
              </a:rPr>
              <a:t>міс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Полі</a:t>
            </a:r>
            <a:r>
              <a:rPr lang="ru-RU" sz="1600" dirty="0">
                <a:latin typeface="Bookman Old Style" panose="02050604050505020204" pitchFamily="18" charset="0"/>
              </a:rPr>
              <a:t>, то </a:t>
            </a:r>
            <a:r>
              <a:rPr lang="ru-RU" sz="1600" dirty="0" err="1">
                <a:latin typeface="Bookman Old Style" panose="02050604050505020204" pitchFamily="18" charset="0"/>
              </a:rPr>
              <a:t>Тімоті</a:t>
            </a:r>
            <a:r>
              <a:rPr lang="ru-RU" sz="1600" dirty="0">
                <a:latin typeface="Bookman Old Style" panose="02050604050505020204" pitchFamily="18" charset="0"/>
              </a:rPr>
              <a:t> — </a:t>
            </a:r>
            <a:r>
              <a:rPr lang="ru-RU" sz="1600" dirty="0" err="1">
                <a:latin typeface="Bookman Old Style" panose="02050604050505020204" pitchFamily="18" charset="0"/>
              </a:rPr>
              <a:t>її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ліва</a:t>
            </a:r>
            <a:r>
              <a:rPr lang="ru-RU" sz="1600" dirty="0">
                <a:latin typeface="Bookman Old Style" panose="02050604050505020204" pitchFamily="18" charset="0"/>
              </a:rPr>
              <a:t> рука. 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</a:t>
            </a:r>
            <a:r>
              <a:rPr lang="ru-RU" sz="1600" dirty="0" err="1">
                <a:latin typeface="Bookman Old Style" panose="02050604050505020204" pitchFamily="18" charset="0"/>
              </a:rPr>
              <a:t>Тімоті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був</a:t>
            </a:r>
            <a:r>
              <a:rPr lang="ru-RU" sz="1600" dirty="0">
                <a:latin typeface="Bookman Old Style" panose="02050604050505020204" pitchFamily="18" charset="0"/>
              </a:rPr>
              <a:t> юнаком </a:t>
            </a:r>
            <a:r>
              <a:rPr lang="ru-RU" sz="1600" dirty="0" err="1">
                <a:latin typeface="Bookman Old Style" panose="02050604050505020204" pitchFamily="18" charset="0"/>
              </a:rPr>
              <a:t>доброї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вдачі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ще</a:t>
            </a:r>
            <a:r>
              <a:rPr lang="ru-RU" sz="1600" dirty="0">
                <a:latin typeface="Bookman Old Style" panose="02050604050505020204" pitchFamily="18" charset="0"/>
              </a:rPr>
              <a:t> й </a:t>
            </a:r>
            <a:r>
              <a:rPr lang="ru-RU" sz="1600" dirty="0" err="1">
                <a:latin typeface="Bookman Old Style" panose="02050604050505020204" pitchFamily="18" charset="0"/>
              </a:rPr>
              <a:t>симпатичний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  <a:r>
              <a:rPr lang="ru-RU" sz="1600" dirty="0" err="1">
                <a:latin typeface="Bookman Old Style" panose="02050604050505020204" pitchFamily="18" charset="0"/>
              </a:rPr>
              <a:t>Ненсі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працювала</a:t>
            </a:r>
            <a:r>
              <a:rPr lang="ru-RU" sz="1600" dirty="0">
                <a:latin typeface="Bookman Old Style" panose="02050604050505020204" pitchFamily="18" charset="0"/>
              </a:rPr>
              <a:t> тут </a:t>
            </a:r>
            <a:r>
              <a:rPr lang="ru-RU" sz="1600" dirty="0" err="1">
                <a:latin typeface="Bookman Old Style" panose="02050604050505020204" pitchFamily="18" charset="0"/>
              </a:rPr>
              <a:t>віднедавна</a:t>
            </a:r>
            <a:r>
              <a:rPr lang="ru-RU" sz="1600" dirty="0">
                <a:latin typeface="Bookman Old Style" panose="02050604050505020204" pitchFamily="18" charset="0"/>
              </a:rPr>
              <a:t>, а вони </a:t>
            </a:r>
            <a:r>
              <a:rPr lang="ru-RU" sz="1600" dirty="0" err="1">
                <a:latin typeface="Bookman Old Style" panose="02050604050505020204" pitchFamily="18" charset="0"/>
              </a:rPr>
              <a:t>вже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здружилися</a:t>
            </a:r>
            <a:r>
              <a:rPr lang="ru-RU" sz="1600" dirty="0">
                <a:latin typeface="Bookman Old Style" panose="02050604050505020204" pitchFamily="18" charset="0"/>
              </a:rPr>
              <a:t>. Але </a:t>
            </a:r>
            <a:r>
              <a:rPr lang="ru-RU" sz="1600" dirty="0" err="1">
                <a:latin typeface="Bookman Old Style" panose="02050604050505020204" pitchFamily="18" charset="0"/>
              </a:rPr>
              <a:t>сьогодні</a:t>
            </a:r>
            <a:r>
              <a:rPr lang="ru-RU" sz="1600" dirty="0">
                <a:latin typeface="Bookman Old Style" panose="02050604050505020204" pitchFamily="18" charset="0"/>
              </a:rPr>
              <a:t> вона не </a:t>
            </a:r>
            <a:r>
              <a:rPr lang="ru-RU" sz="1600" dirty="0" err="1">
                <a:latin typeface="Bookman Old Style" panose="02050604050505020204" pitchFamily="18" charset="0"/>
              </a:rPr>
              <a:t>схильна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була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балакати</a:t>
            </a:r>
            <a:r>
              <a:rPr lang="ru-RU" sz="1600" dirty="0">
                <a:latin typeface="Bookman Old Style" panose="02050604050505020204" pitchFamily="18" charset="0"/>
              </a:rPr>
              <a:t> з хлопцем, </a:t>
            </a:r>
            <a:r>
              <a:rPr lang="ru-RU" sz="1600" dirty="0" err="1">
                <a:latin typeface="Bookman Old Style" panose="02050604050505020204" pitchFamily="18" charset="0"/>
              </a:rPr>
              <a:t>бо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повністю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зосередилася</a:t>
            </a:r>
            <a:r>
              <a:rPr lang="ru-RU" sz="1600" dirty="0">
                <a:latin typeface="Bookman Old Style" panose="02050604050505020204" pitchFamily="18" charset="0"/>
              </a:rPr>
              <a:t> на </a:t>
            </a:r>
            <a:r>
              <a:rPr lang="ru-RU" sz="1600" dirty="0" err="1">
                <a:latin typeface="Bookman Old Style" panose="02050604050505020204" pitchFamily="18" charset="0"/>
              </a:rPr>
              <a:t>своєму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дорученні</a:t>
            </a:r>
            <a:r>
              <a:rPr lang="ru-RU" sz="1600" dirty="0">
                <a:latin typeface="Bookman Old Style" panose="02050604050505020204" pitchFamily="18" charset="0"/>
              </a:rPr>
              <a:t>; вона не </a:t>
            </a:r>
            <a:r>
              <a:rPr lang="ru-RU" sz="1600" dirty="0" err="1">
                <a:latin typeface="Bookman Old Style" panose="02050604050505020204" pitchFamily="18" charset="0"/>
              </a:rPr>
              <a:t>зронила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майже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ні</a:t>
            </a:r>
            <a:r>
              <a:rPr lang="ru-RU" sz="1600" dirty="0">
                <a:latin typeface="Bookman Old Style" panose="02050604050505020204" pitchFamily="18" charset="0"/>
              </a:rPr>
              <a:t> слова дорогою до </a:t>
            </a:r>
            <a:r>
              <a:rPr lang="ru-RU" sz="1600" dirty="0" err="1">
                <a:latin typeface="Bookman Old Style" panose="02050604050505020204" pitchFamily="18" charset="0"/>
              </a:rPr>
              <a:t>станції</a:t>
            </a:r>
            <a:r>
              <a:rPr lang="ru-RU" sz="1600" dirty="0">
                <a:latin typeface="Bookman Old Style" panose="02050604050505020204" pitchFamily="18" charset="0"/>
              </a:rPr>
              <a:t>, а там </a:t>
            </a:r>
            <a:r>
              <a:rPr lang="ru-RU" sz="1600" dirty="0" err="1">
                <a:latin typeface="Bookman Old Style" panose="02050604050505020204" pitchFamily="18" charset="0"/>
              </a:rPr>
              <a:t>одразу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побігла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чекати</a:t>
            </a:r>
            <a:r>
              <a:rPr lang="ru-RU" sz="1600" dirty="0">
                <a:latin typeface="Bookman Old Style" panose="02050604050505020204" pitchFamily="18" charset="0"/>
              </a:rPr>
              <a:t> на потяг. 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</a:t>
            </a:r>
            <a:r>
              <a:rPr lang="ru-RU" sz="1600" dirty="0" err="1">
                <a:latin typeface="Bookman Old Style" panose="02050604050505020204" pitchFamily="18" charset="0"/>
              </a:rPr>
              <a:t>Подумки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Ненсі</a:t>
            </a:r>
            <a:r>
              <a:rPr lang="ru-RU" sz="1600" dirty="0">
                <a:latin typeface="Bookman Old Style" panose="02050604050505020204" pitchFamily="18" charset="0"/>
              </a:rPr>
              <a:t> раз по раз </a:t>
            </a:r>
            <a:r>
              <a:rPr lang="ru-RU" sz="1600" dirty="0" err="1">
                <a:latin typeface="Bookman Old Style" panose="02050604050505020204" pitchFamily="18" charset="0"/>
              </a:rPr>
              <a:t>повторювала</a:t>
            </a:r>
            <a:r>
              <a:rPr lang="ru-RU" sz="1600" dirty="0">
                <a:latin typeface="Bookman Old Style" panose="02050604050505020204" pitchFamily="18" charset="0"/>
              </a:rPr>
              <a:t>: «</a:t>
            </a:r>
            <a:r>
              <a:rPr lang="ru-RU" sz="1600" dirty="0" err="1">
                <a:latin typeface="Bookman Old Style" panose="02050604050505020204" pitchFamily="18" charset="0"/>
              </a:rPr>
              <a:t>Світле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волосся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сукенка</a:t>
            </a:r>
            <a:r>
              <a:rPr lang="ru-RU" sz="1600" dirty="0">
                <a:latin typeface="Bookman Old Style" panose="02050604050505020204" pitchFamily="18" charset="0"/>
              </a:rPr>
              <a:t> в </a:t>
            </a:r>
            <a:r>
              <a:rPr lang="ru-RU" sz="1600" dirty="0" err="1">
                <a:latin typeface="Bookman Old Style" panose="02050604050505020204" pitchFamily="18" charset="0"/>
              </a:rPr>
              <a:t>червону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клітинку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брилик</a:t>
            </a:r>
            <a:r>
              <a:rPr lang="ru-RU" sz="1600" dirty="0">
                <a:latin typeface="Bookman Old Style" panose="02050604050505020204" pitchFamily="18" charset="0"/>
              </a:rPr>
              <a:t>». </a:t>
            </a:r>
            <a:r>
              <a:rPr lang="ru-RU" sz="1600" dirty="0" err="1">
                <a:latin typeface="Bookman Old Style" panose="02050604050505020204" pitchFamily="18" charset="0"/>
              </a:rPr>
              <a:t>Знову</a:t>
            </a:r>
            <a:r>
              <a:rPr lang="ru-RU" sz="1600" dirty="0">
                <a:latin typeface="Bookman Old Style" panose="02050604050505020204" pitchFamily="18" charset="0"/>
              </a:rPr>
              <a:t> й </a:t>
            </a:r>
            <a:r>
              <a:rPr lang="ru-RU" sz="1600" dirty="0" err="1">
                <a:latin typeface="Bookman Old Style" panose="02050604050505020204" pitchFamily="18" charset="0"/>
              </a:rPr>
              <a:t>знову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намагалась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уявити</a:t>
            </a:r>
            <a:r>
              <a:rPr lang="ru-RU" sz="1600" dirty="0">
                <a:latin typeface="Bookman Old Style" panose="02050604050505020204" pitchFamily="18" charset="0"/>
              </a:rPr>
              <a:t>, яка ж вона, </a:t>
            </a:r>
            <a:r>
              <a:rPr lang="ru-RU" sz="1600" dirty="0" err="1">
                <a:latin typeface="Bookman Old Style" panose="02050604050505020204" pitchFamily="18" charset="0"/>
              </a:rPr>
              <a:t>ця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Полліанна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— </a:t>
            </a:r>
            <a:r>
              <a:rPr lang="ru-RU" sz="1600" dirty="0" err="1">
                <a:latin typeface="Bookman Old Style" panose="02050604050505020204" pitchFamily="18" charset="0"/>
              </a:rPr>
              <a:t>Краще</a:t>
            </a:r>
            <a:r>
              <a:rPr lang="ru-RU" sz="1600" dirty="0">
                <a:latin typeface="Bookman Old Style" panose="02050604050505020204" pitchFamily="18" charset="0"/>
              </a:rPr>
              <a:t> б вона </a:t>
            </a:r>
            <a:r>
              <a:rPr lang="ru-RU" sz="1600" dirty="0" err="1">
                <a:latin typeface="Bookman Old Style" panose="02050604050505020204" pitchFamily="18" charset="0"/>
              </a:rPr>
              <a:t>виявилась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спокійною</a:t>
            </a:r>
            <a:r>
              <a:rPr lang="ru-RU" sz="1600" dirty="0">
                <a:latin typeface="Bookman Old Style" panose="02050604050505020204" pitchFamily="18" charset="0"/>
              </a:rPr>
              <a:t> і </a:t>
            </a:r>
            <a:r>
              <a:rPr lang="ru-RU" sz="1600" dirty="0" err="1">
                <a:latin typeface="Bookman Old Style" panose="02050604050505020204" pitchFamily="18" charset="0"/>
              </a:rPr>
              <a:t>розважливою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дівчинкою</a:t>
            </a:r>
            <a:r>
              <a:rPr lang="ru-RU" sz="1600" dirty="0">
                <a:latin typeface="Bookman Old Style" panose="02050604050505020204" pitchFamily="18" charset="0"/>
              </a:rPr>
              <a:t>, не впускала б </a:t>
            </a:r>
            <a:r>
              <a:rPr lang="ru-RU" sz="1600" dirty="0" err="1">
                <a:latin typeface="Bookman Old Style" panose="02050604050505020204" pitchFamily="18" charset="0"/>
              </a:rPr>
              <a:t>ножі</a:t>
            </a:r>
            <a:r>
              <a:rPr lang="ru-RU" sz="1600" dirty="0">
                <a:latin typeface="Bookman Old Style" panose="02050604050505020204" pitchFamily="18" charset="0"/>
              </a:rPr>
              <a:t> на </a:t>
            </a:r>
            <a:r>
              <a:rPr lang="ru-RU" sz="1600" dirty="0" err="1">
                <a:latin typeface="Bookman Old Style" panose="02050604050505020204" pitchFamily="18" charset="0"/>
              </a:rPr>
              <a:t>підлогу</a:t>
            </a:r>
            <a:r>
              <a:rPr lang="ru-RU" sz="1600" dirty="0">
                <a:latin typeface="Bookman Old Style" panose="02050604050505020204" pitchFamily="18" charset="0"/>
              </a:rPr>
              <a:t> й не </a:t>
            </a:r>
            <a:r>
              <a:rPr lang="ru-RU" sz="1600" dirty="0" err="1">
                <a:latin typeface="Bookman Old Style" panose="02050604050505020204" pitchFamily="18" charset="0"/>
              </a:rPr>
              <a:t>грюкала</a:t>
            </a:r>
            <a:r>
              <a:rPr lang="ru-RU" sz="1600" dirty="0">
                <a:latin typeface="Bookman Old Style" panose="02050604050505020204" pitchFamily="18" charset="0"/>
              </a:rPr>
              <a:t> б </a:t>
            </a:r>
            <a:r>
              <a:rPr lang="ru-RU" sz="1600" dirty="0" err="1">
                <a:latin typeface="Bookman Old Style" panose="02050604050505020204" pitchFamily="18" charset="0"/>
              </a:rPr>
              <a:t>дверима</a:t>
            </a:r>
            <a:r>
              <a:rPr lang="ru-RU" sz="1600" dirty="0">
                <a:latin typeface="Bookman Old Style" panose="02050604050505020204" pitchFamily="18" charset="0"/>
              </a:rPr>
              <a:t>, — </a:t>
            </a:r>
            <a:r>
              <a:rPr lang="ru-RU" sz="1600" dirty="0" err="1">
                <a:latin typeface="Bookman Old Style" panose="02050604050505020204" pitchFamily="18" charset="0"/>
              </a:rPr>
              <a:t>зітхаючи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мовила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Ненсі</a:t>
            </a:r>
            <a:r>
              <a:rPr lang="ru-RU" sz="1600" dirty="0">
                <a:latin typeface="Bookman Old Style" panose="02050604050505020204" pitchFamily="18" charset="0"/>
              </a:rPr>
              <a:t> до </a:t>
            </a:r>
            <a:r>
              <a:rPr lang="ru-RU" sz="1600" dirty="0" err="1">
                <a:latin typeface="Bookman Old Style" panose="02050604050505020204" pitchFamily="18" charset="0"/>
              </a:rPr>
              <a:t>Тімоті</a:t>
            </a:r>
            <a:r>
              <a:rPr lang="ru-RU" sz="1600" dirty="0">
                <a:latin typeface="Bookman Old Style" panose="02050604050505020204" pitchFamily="18" charset="0"/>
              </a:rPr>
              <a:t>, коли той </a:t>
            </a:r>
            <a:r>
              <a:rPr lang="ru-RU" sz="1600" dirty="0" err="1">
                <a:latin typeface="Bookman Old Style" panose="02050604050505020204" pitchFamily="18" charset="0"/>
              </a:rPr>
              <a:t>приєднався</a:t>
            </a:r>
            <a:r>
              <a:rPr lang="ru-RU" sz="1600" dirty="0">
                <a:latin typeface="Bookman Old Style" panose="02050604050505020204" pitchFamily="18" charset="0"/>
              </a:rPr>
              <a:t> до </a:t>
            </a:r>
            <a:r>
              <a:rPr lang="ru-RU" sz="1600" dirty="0" err="1">
                <a:latin typeface="Bookman Old Style" panose="02050604050505020204" pitchFamily="18" charset="0"/>
              </a:rPr>
              <a:t>неї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— А як </a:t>
            </a:r>
            <a:r>
              <a:rPr lang="ru-RU" sz="1600" dirty="0" err="1">
                <a:latin typeface="Bookman Old Style" panose="02050604050505020204" pitchFamily="18" charset="0"/>
              </a:rPr>
              <a:t>ні</a:t>
            </a:r>
            <a:r>
              <a:rPr lang="ru-RU" sz="1600" dirty="0">
                <a:latin typeface="Bookman Old Style" panose="02050604050505020204" pitchFamily="18" charset="0"/>
              </a:rPr>
              <a:t>, то не </a:t>
            </a:r>
            <a:r>
              <a:rPr lang="ru-RU" sz="1600" dirty="0" err="1">
                <a:latin typeface="Bookman Old Style" panose="02050604050505020204" pitchFamily="18" charset="0"/>
              </a:rPr>
              <a:t>відомо</a:t>
            </a:r>
            <a:r>
              <a:rPr lang="ru-RU" sz="1600" dirty="0">
                <a:latin typeface="Bookman Old Style" panose="02050604050505020204" pitchFamily="18" charset="0"/>
              </a:rPr>
              <a:t>, як </a:t>
            </a:r>
            <a:r>
              <a:rPr lang="ru-RU" sz="1600" dirty="0" err="1">
                <a:latin typeface="Bookman Old Style" panose="02050604050505020204" pitchFamily="18" charset="0"/>
              </a:rPr>
              <a:t>це</a:t>
            </a:r>
            <a:r>
              <a:rPr lang="ru-RU" sz="1600" dirty="0">
                <a:latin typeface="Bookman Old Style" panose="02050604050505020204" pitchFamily="18" charset="0"/>
              </a:rPr>
              <a:t> на </a:t>
            </a:r>
            <a:r>
              <a:rPr lang="ru-RU" sz="1600" dirty="0" err="1">
                <a:latin typeface="Bookman Old Style" panose="02050604050505020204" pitchFamily="18" charset="0"/>
              </a:rPr>
              <a:t>всіх</a:t>
            </a:r>
            <a:r>
              <a:rPr lang="ru-RU" sz="1600" dirty="0">
                <a:latin typeface="Bookman Old Style" panose="02050604050505020204" pitchFamily="18" charset="0"/>
              </a:rPr>
              <a:t> нас </a:t>
            </a:r>
            <a:r>
              <a:rPr lang="ru-RU" sz="1600" dirty="0" err="1">
                <a:latin typeface="Bookman Old Style" panose="02050604050505020204" pitchFamily="18" charset="0"/>
              </a:rPr>
              <a:t>окошиться</a:t>
            </a:r>
            <a:r>
              <a:rPr lang="ru-RU" sz="1600" dirty="0">
                <a:latin typeface="Bookman Old Style" panose="02050604050505020204" pitchFamily="18" charset="0"/>
              </a:rPr>
              <a:t>, — </a:t>
            </a:r>
            <a:r>
              <a:rPr lang="ru-RU" sz="1600" dirty="0" err="1">
                <a:latin typeface="Bookman Old Style" panose="02050604050505020204" pitchFamily="18" charset="0"/>
              </a:rPr>
              <a:t>розсміявся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Тімоті</a:t>
            </a:r>
            <a:r>
              <a:rPr lang="ru-RU" sz="1600" dirty="0">
                <a:latin typeface="Bookman Old Style" panose="02050604050505020204" pitchFamily="18" charset="0"/>
              </a:rPr>
              <a:t>. — </a:t>
            </a:r>
            <a:r>
              <a:rPr lang="ru-RU" sz="1600" dirty="0" err="1">
                <a:latin typeface="Bookman Old Style" panose="02050604050505020204" pitchFamily="18" charset="0"/>
              </a:rPr>
              <a:t>Уявити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собі</a:t>
            </a:r>
            <a:r>
              <a:rPr lang="ru-RU" sz="1600" dirty="0">
                <a:latin typeface="Bookman Old Style" panose="02050604050505020204" pitchFamily="18" charset="0"/>
              </a:rPr>
              <a:t>: </a:t>
            </a:r>
            <a:r>
              <a:rPr lang="ru-RU" sz="1600" dirty="0" err="1">
                <a:latin typeface="Bookman Old Style" panose="02050604050505020204" pitchFamily="18" charset="0"/>
              </a:rPr>
              <a:t>міс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Полі</a:t>
            </a:r>
            <a:r>
              <a:rPr lang="ru-RU" sz="1600" dirty="0">
                <a:latin typeface="Bookman Old Style" panose="02050604050505020204" pitchFamily="18" charset="0"/>
              </a:rPr>
              <a:t> — і </a:t>
            </a:r>
            <a:r>
              <a:rPr lang="ru-RU" sz="1600" dirty="0" err="1">
                <a:latin typeface="Bookman Old Style" panose="02050604050505020204" pitchFamily="18" charset="0"/>
              </a:rPr>
              <a:t>галасливе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дівчисько</a:t>
            </a:r>
            <a:r>
              <a:rPr lang="ru-RU" sz="1600" dirty="0">
                <a:latin typeface="Bookman Old Style" panose="02050604050505020204" pitchFamily="18" charset="0"/>
              </a:rPr>
              <a:t>? О Боже! </a:t>
            </a:r>
            <a:r>
              <a:rPr lang="ru-RU" sz="1600" dirty="0" err="1">
                <a:latin typeface="Bookman Old Style" panose="02050604050505020204" pitchFamily="18" charset="0"/>
              </a:rPr>
              <a:t>Чуєш</a:t>
            </a:r>
            <a:r>
              <a:rPr lang="ru-RU" sz="1600" dirty="0">
                <a:latin typeface="Bookman Old Style" panose="02050604050505020204" pitchFamily="18" charset="0"/>
              </a:rPr>
              <a:t> свисток? 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— Ой, </a:t>
            </a:r>
            <a:r>
              <a:rPr lang="ru-RU" sz="1600" dirty="0" err="1">
                <a:latin typeface="Bookman Old Style" panose="02050604050505020204" pitchFamily="18" charset="0"/>
              </a:rPr>
              <a:t>Тімоті</a:t>
            </a:r>
            <a:r>
              <a:rPr lang="ru-RU" sz="1600" dirty="0">
                <a:latin typeface="Bookman Old Style" panose="02050604050505020204" pitchFamily="18" charset="0"/>
              </a:rPr>
              <a:t>, я все ж таки думаю, </a:t>
            </a:r>
            <a:r>
              <a:rPr lang="ru-RU" sz="1600" dirty="0" err="1">
                <a:latin typeface="Bookman Old Style" panose="02050604050505020204" pitchFamily="18" charset="0"/>
              </a:rPr>
              <a:t>що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це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підло</a:t>
            </a:r>
            <a:r>
              <a:rPr lang="ru-RU" sz="1600" dirty="0">
                <a:latin typeface="Bookman Old Style" panose="02050604050505020204" pitchFamily="18" charset="0"/>
              </a:rPr>
              <a:t> з боку </a:t>
            </a:r>
            <a:r>
              <a:rPr lang="ru-RU" sz="1600" dirty="0" err="1">
                <a:latin typeface="Bookman Old Style" panose="02050604050505020204" pitchFamily="18" charset="0"/>
              </a:rPr>
              <a:t>міс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Полі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послати</a:t>
            </a:r>
            <a:r>
              <a:rPr lang="ru-RU" sz="1600" dirty="0">
                <a:latin typeface="Bookman Old Style" panose="02050604050505020204" pitchFamily="18" charset="0"/>
              </a:rPr>
              <a:t> мене саму, — </a:t>
            </a:r>
            <a:r>
              <a:rPr lang="ru-RU" sz="1600" dirty="0" err="1">
                <a:latin typeface="Bookman Old Style" panose="02050604050505020204" pitchFamily="18" charset="0"/>
              </a:rPr>
              <a:t>торохтіла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Ненсі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поборюючи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раптове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хвилювання</a:t>
            </a:r>
            <a:r>
              <a:rPr lang="ru-RU" sz="1600" dirty="0">
                <a:latin typeface="Bookman Old Style" panose="02050604050505020204" pitchFamily="18" charset="0"/>
              </a:rPr>
              <a:t>. Вона </a:t>
            </a:r>
            <a:r>
              <a:rPr lang="ru-RU" sz="1600" dirty="0" err="1">
                <a:latin typeface="Bookman Old Style" panose="02050604050505020204" pitchFamily="18" charset="0"/>
              </a:rPr>
              <a:t>повернулася</a:t>
            </a:r>
            <a:r>
              <a:rPr lang="ru-RU" sz="1600" dirty="0">
                <a:latin typeface="Bookman Old Style" panose="02050604050505020204" pitchFamily="18" charset="0"/>
              </a:rPr>
              <a:t> й </a:t>
            </a:r>
            <a:r>
              <a:rPr lang="ru-RU" sz="1600" dirty="0" err="1">
                <a:latin typeface="Bookman Old Style" panose="02050604050505020204" pitchFamily="18" charset="0"/>
              </a:rPr>
              <a:t>поспішила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знайти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місце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звідки</a:t>
            </a:r>
            <a:r>
              <a:rPr lang="ru-RU" sz="1600" dirty="0">
                <a:latin typeface="Bookman Old Style" panose="02050604050505020204" pitchFamily="18" charset="0"/>
              </a:rPr>
              <a:t> б </a:t>
            </a:r>
            <a:r>
              <a:rPr lang="ru-RU" sz="1600" dirty="0" err="1">
                <a:latin typeface="Bookman Old Style" panose="02050604050505020204" pitchFamily="18" charset="0"/>
              </a:rPr>
              <a:t>їй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краще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було</a:t>
            </a:r>
            <a:r>
              <a:rPr lang="ru-RU" sz="1600" dirty="0">
                <a:latin typeface="Bookman Old Style" panose="02050604050505020204" pitchFamily="18" charset="0"/>
              </a:rPr>
              <a:t> видно </a:t>
            </a:r>
            <a:r>
              <a:rPr lang="ru-RU" sz="1600" dirty="0" err="1">
                <a:latin typeface="Bookman Old Style" panose="02050604050505020204" pitchFamily="18" charset="0"/>
              </a:rPr>
              <a:t>пасажирів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що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висідали</a:t>
            </a:r>
            <a:r>
              <a:rPr lang="ru-RU" sz="1600" dirty="0">
                <a:latin typeface="Bookman Old Style" panose="02050604050505020204" pitchFamily="18" charset="0"/>
              </a:rPr>
              <a:t> на </a:t>
            </a:r>
            <a:r>
              <a:rPr lang="ru-RU" sz="1600" dirty="0" err="1">
                <a:latin typeface="Bookman Old Style" panose="02050604050505020204" pitchFamily="18" charset="0"/>
              </a:rPr>
              <a:t>маленькій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станції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</a:t>
            </a:r>
            <a:r>
              <a:rPr lang="ru-RU" sz="1600" dirty="0" err="1">
                <a:latin typeface="Bookman Old Style" panose="02050604050505020204" pitchFamily="18" charset="0"/>
              </a:rPr>
              <a:t>Невдовзі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Ненсі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побачила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її</a:t>
            </a:r>
            <a:r>
              <a:rPr lang="ru-RU" sz="1600" dirty="0">
                <a:latin typeface="Bookman Old Style" panose="02050604050505020204" pitchFamily="18" charset="0"/>
              </a:rPr>
              <a:t>: </a:t>
            </a:r>
            <a:r>
              <a:rPr lang="ru-RU" sz="1600" dirty="0" err="1">
                <a:latin typeface="Bookman Old Style" panose="02050604050505020204" pitchFamily="18" charset="0"/>
              </a:rPr>
              <a:t>худорлява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дівчинка</a:t>
            </a:r>
            <a:r>
              <a:rPr lang="ru-RU" sz="1600" dirty="0">
                <a:latin typeface="Bookman Old Style" panose="02050604050505020204" pitchFamily="18" charset="0"/>
              </a:rPr>
              <a:t> в </a:t>
            </a:r>
            <a:r>
              <a:rPr lang="ru-RU" sz="1600" dirty="0" err="1">
                <a:latin typeface="Bookman Old Style" panose="02050604050505020204" pitchFamily="18" charset="0"/>
              </a:rPr>
              <a:t>сукенці</a:t>
            </a:r>
            <a:r>
              <a:rPr lang="ru-RU" sz="1600" dirty="0">
                <a:latin typeface="Bookman Old Style" panose="02050604050505020204" pitchFamily="18" charset="0"/>
              </a:rPr>
              <a:t> у </a:t>
            </a:r>
            <a:r>
              <a:rPr lang="ru-RU" sz="1600" dirty="0" err="1">
                <a:latin typeface="Bookman Old Style" panose="02050604050505020204" pitchFamily="18" charset="0"/>
              </a:rPr>
              <a:t>червону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клітинку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брилику</a:t>
            </a:r>
            <a:r>
              <a:rPr lang="ru-RU" sz="1600" dirty="0">
                <a:latin typeface="Bookman Old Style" panose="02050604050505020204" pitchFamily="18" charset="0"/>
              </a:rPr>
              <a:t> і з </a:t>
            </a:r>
            <a:r>
              <a:rPr lang="ru-RU" sz="1600" dirty="0" err="1">
                <a:latin typeface="Bookman Old Style" panose="02050604050505020204" pitchFamily="18" charset="0"/>
              </a:rPr>
              <a:t>двома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грубенькими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світло-жовтими</a:t>
            </a:r>
            <a:r>
              <a:rPr lang="ru-RU" sz="1600" dirty="0">
                <a:latin typeface="Bookman Old Style" panose="02050604050505020204" pitchFamily="18" charset="0"/>
              </a:rPr>
              <a:t> косами, </a:t>
            </a:r>
            <a:r>
              <a:rPr lang="ru-RU" sz="1600" dirty="0" err="1">
                <a:latin typeface="Bookman Old Style" panose="02050604050505020204" pitchFamily="18" charset="0"/>
              </a:rPr>
              <a:t>що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звисали</a:t>
            </a:r>
            <a:r>
              <a:rPr lang="ru-RU" sz="1600" dirty="0">
                <a:latin typeface="Bookman Old Style" panose="02050604050505020204" pitchFamily="18" charset="0"/>
              </a:rPr>
              <a:t> на </a:t>
            </a:r>
            <a:r>
              <a:rPr lang="ru-RU" sz="1600" dirty="0" err="1">
                <a:latin typeface="Bookman Old Style" panose="02050604050505020204" pitchFamily="18" charset="0"/>
              </a:rPr>
              <a:t>спині</a:t>
            </a:r>
            <a:r>
              <a:rPr lang="ru-RU" sz="1600" dirty="0">
                <a:latin typeface="Bookman Old Style" panose="02050604050505020204" pitchFamily="18" charset="0"/>
              </a:rPr>
              <a:t>. Миле </a:t>
            </a:r>
            <a:r>
              <a:rPr lang="ru-RU" sz="1600" dirty="0" err="1">
                <a:latin typeface="Bookman Old Style" panose="02050604050505020204" pitchFamily="18" charset="0"/>
              </a:rPr>
              <a:t>веснянкувате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личко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поверталося</a:t>
            </a:r>
            <a:r>
              <a:rPr lang="ru-RU" sz="1600" dirty="0">
                <a:latin typeface="Bookman Old Style" panose="02050604050505020204" pitchFamily="18" charset="0"/>
              </a:rPr>
              <a:t> то </a:t>
            </a:r>
            <a:r>
              <a:rPr lang="ru-RU" sz="1600" dirty="0" err="1">
                <a:latin typeface="Bookman Old Style" panose="02050604050505020204" pitchFamily="18" charset="0"/>
              </a:rPr>
              <a:t>ліворуч</a:t>
            </a:r>
            <a:r>
              <a:rPr lang="ru-RU" sz="1600" dirty="0">
                <a:latin typeface="Bookman Old Style" panose="02050604050505020204" pitchFamily="18" charset="0"/>
              </a:rPr>
              <a:t>, то </a:t>
            </a:r>
            <a:r>
              <a:rPr lang="ru-RU" sz="1600" dirty="0" err="1">
                <a:latin typeface="Bookman Old Style" panose="02050604050505020204" pitchFamily="18" charset="0"/>
              </a:rPr>
              <a:t>праворуч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видивляючись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когось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  <a:r>
              <a:rPr lang="ru-RU" sz="1600" dirty="0" err="1">
                <a:latin typeface="Bookman Old Style" panose="02050604050505020204" pitchFamily="18" charset="0"/>
              </a:rPr>
              <a:t>Ненсі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одразу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її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впізнала</a:t>
            </a:r>
            <a:r>
              <a:rPr lang="ru-RU" sz="1600" dirty="0">
                <a:latin typeface="Bookman Old Style" panose="02050604050505020204" pitchFamily="18" charset="0"/>
              </a:rPr>
              <a:t>, але </a:t>
            </a:r>
            <a:r>
              <a:rPr lang="ru-RU" sz="1600" dirty="0" err="1">
                <a:latin typeface="Bookman Old Style" panose="02050604050505020204" pitchFamily="18" charset="0"/>
              </a:rPr>
              <a:t>деякий</a:t>
            </a:r>
            <a:r>
              <a:rPr lang="ru-RU" sz="1600" dirty="0">
                <a:latin typeface="Bookman Old Style" panose="02050604050505020204" pitchFamily="18" charset="0"/>
              </a:rPr>
              <a:t> час не могла </a:t>
            </a:r>
            <a:r>
              <a:rPr lang="ru-RU" sz="1600" dirty="0" err="1">
                <a:latin typeface="Bookman Old Style" panose="02050604050505020204" pitchFamily="18" charset="0"/>
              </a:rPr>
              <a:t>опанувати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тремтіння</a:t>
            </a:r>
            <a:r>
              <a:rPr lang="ru-RU" sz="1600" dirty="0">
                <a:latin typeface="Bookman Old Style" panose="02050604050505020204" pitchFamily="18" charset="0"/>
              </a:rPr>
              <a:t> в ногах і </a:t>
            </a:r>
            <a:r>
              <a:rPr lang="ru-RU" sz="1600" dirty="0" err="1">
                <a:latin typeface="Bookman Old Style" panose="02050604050505020204" pitchFamily="18" charset="0"/>
              </a:rPr>
              <a:t>зрушити</a:t>
            </a:r>
            <a:r>
              <a:rPr lang="ru-RU" sz="1600" dirty="0">
                <a:latin typeface="Bookman Old Style" panose="02050604050505020204" pitchFamily="18" charset="0"/>
              </a:rPr>
              <a:t> з </a:t>
            </a:r>
            <a:r>
              <a:rPr lang="ru-RU" sz="1600" dirty="0" err="1">
                <a:latin typeface="Bookman Old Style" panose="02050604050505020204" pitchFamily="18" charset="0"/>
              </a:rPr>
              <a:t>місця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  <a:r>
              <a:rPr lang="ru-RU" sz="1600" dirty="0" err="1">
                <a:latin typeface="Bookman Old Style" panose="02050604050505020204" pitchFamily="18" charset="0"/>
              </a:rPr>
              <a:t>Дівчинка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залишилася</a:t>
            </a:r>
            <a:r>
              <a:rPr lang="ru-RU" sz="1600" dirty="0">
                <a:latin typeface="Bookman Old Style" panose="02050604050505020204" pitchFamily="18" charset="0"/>
              </a:rPr>
              <a:t> на </a:t>
            </a:r>
            <a:r>
              <a:rPr lang="ru-RU" sz="1600" dirty="0" err="1">
                <a:latin typeface="Bookman Old Style" panose="02050604050505020204" pitchFamily="18" charset="0"/>
              </a:rPr>
              <a:t>пероні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вже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зовсім</a:t>
            </a:r>
            <a:r>
              <a:rPr lang="ru-RU" sz="1600" dirty="0">
                <a:latin typeface="Bookman Old Style" panose="02050604050505020204" pitchFamily="18" charset="0"/>
              </a:rPr>
              <a:t> сама, коли </a:t>
            </a:r>
            <a:r>
              <a:rPr lang="ru-RU" sz="1600" dirty="0" err="1">
                <a:latin typeface="Bookman Old Style" panose="02050604050505020204" pitchFamily="18" charset="0"/>
              </a:rPr>
              <a:t>Ненсі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нарешті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підійшла</a:t>
            </a:r>
            <a:r>
              <a:rPr lang="ru-RU" sz="1600" dirty="0">
                <a:latin typeface="Bookman Old Style" panose="02050604050505020204" pitchFamily="18" charset="0"/>
              </a:rPr>
              <a:t>.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— Ви — </a:t>
            </a:r>
            <a:r>
              <a:rPr lang="ru-RU" sz="1600" dirty="0" err="1">
                <a:latin typeface="Bookman Old Style" panose="02050604050505020204" pitchFamily="18" charset="0"/>
              </a:rPr>
              <a:t>міс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Полліанна</a:t>
            </a:r>
            <a:r>
              <a:rPr lang="ru-RU" sz="1600" dirty="0">
                <a:latin typeface="Bookman Old Style" panose="02050604050505020204" pitchFamily="18" charset="0"/>
              </a:rPr>
              <a:t>? — </a:t>
            </a:r>
            <a:r>
              <a:rPr lang="ru-RU" sz="1600" dirty="0" err="1">
                <a:latin typeface="Bookman Old Style" panose="02050604050505020204" pitchFamily="18" charset="0"/>
              </a:rPr>
              <a:t>пробелькотала</a:t>
            </a:r>
            <a:r>
              <a:rPr lang="ru-RU" sz="1600" dirty="0">
                <a:latin typeface="Bookman Old Style" panose="02050604050505020204" pitchFamily="18" charset="0"/>
              </a:rPr>
              <a:t> вона. І </a:t>
            </a:r>
            <a:r>
              <a:rPr lang="ru-RU" sz="1600" dirty="0" err="1">
                <a:latin typeface="Bookman Old Style" panose="02050604050505020204" pitchFamily="18" charset="0"/>
              </a:rPr>
              <a:t>вже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наступної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миті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ледь</a:t>
            </a:r>
            <a:r>
              <a:rPr lang="ru-RU" sz="1600" dirty="0">
                <a:latin typeface="Bookman Old Style" panose="02050604050505020204" pitchFamily="18" charset="0"/>
              </a:rPr>
              <a:t> не </a:t>
            </a:r>
            <a:r>
              <a:rPr lang="ru-RU" sz="1600" dirty="0" err="1">
                <a:latin typeface="Bookman Old Style" panose="02050604050505020204" pitchFamily="18" charset="0"/>
              </a:rPr>
              <a:t>задихнулась</a:t>
            </a:r>
            <a:r>
              <a:rPr lang="ru-RU" sz="1600" dirty="0">
                <a:latin typeface="Bookman Old Style" panose="02050604050505020204" pitchFamily="18" charset="0"/>
              </a:rPr>
              <a:t> у </a:t>
            </a:r>
            <a:r>
              <a:rPr lang="ru-RU" sz="1600" dirty="0" err="1">
                <a:latin typeface="Bookman Old Style" panose="02050604050505020204" pitchFamily="18" charset="0"/>
              </a:rPr>
              <a:t>тісних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обіймах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двох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ручок</a:t>
            </a:r>
            <a:r>
              <a:rPr lang="ru-RU" sz="1600" dirty="0">
                <a:latin typeface="Bookman Old Style" panose="02050604050505020204" pitchFamily="18" charset="0"/>
              </a:rPr>
              <a:t> у </a:t>
            </a:r>
            <a:r>
              <a:rPr lang="ru-RU" sz="1600" dirty="0" err="1">
                <a:latin typeface="Bookman Old Style" panose="02050604050505020204" pitchFamily="18" charset="0"/>
              </a:rPr>
              <a:t>картатих</a:t>
            </a:r>
            <a:r>
              <a:rPr lang="ru-RU" sz="1600" dirty="0">
                <a:latin typeface="Bookman Old Style" panose="02050604050505020204" pitchFamily="18" charset="0"/>
              </a:rPr>
              <a:t> рукавах.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 — О, я </a:t>
            </a:r>
            <a:r>
              <a:rPr lang="ru-RU" sz="1600" dirty="0" err="1">
                <a:latin typeface="Bookman Old Style" panose="02050604050505020204" pitchFamily="18" charset="0"/>
              </a:rPr>
              <a:t>така</a:t>
            </a:r>
            <a:r>
              <a:rPr lang="ru-RU" sz="1600" dirty="0">
                <a:latin typeface="Bookman Old Style" panose="02050604050505020204" pitchFamily="18" charset="0"/>
              </a:rPr>
              <a:t> рада, рада, рада </a:t>
            </a:r>
            <a:r>
              <a:rPr lang="ru-RU" sz="1600" dirty="0" err="1">
                <a:latin typeface="Bookman Old Style" panose="02050604050505020204" pitchFamily="18" charset="0"/>
              </a:rPr>
              <a:t>бачити</a:t>
            </a:r>
            <a:r>
              <a:rPr lang="ru-RU" sz="1600" dirty="0">
                <a:latin typeface="Bookman Old Style" panose="02050604050505020204" pitchFamily="18" charset="0"/>
              </a:rPr>
              <a:t> вас! — прокричала </a:t>
            </a:r>
            <a:r>
              <a:rPr lang="ru-RU" sz="1600" dirty="0" err="1">
                <a:latin typeface="Bookman Old Style" panose="02050604050505020204" pitchFamily="18" charset="0"/>
              </a:rPr>
              <a:t>дівчинка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їй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біля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вуха</a:t>
            </a:r>
            <a:r>
              <a:rPr lang="ru-RU" sz="1600" dirty="0">
                <a:latin typeface="Bookman Old Style" panose="02050604050505020204" pitchFamily="18" charset="0"/>
              </a:rPr>
              <a:t>. — </a:t>
            </a:r>
            <a:r>
              <a:rPr lang="ru-RU" sz="1600" dirty="0" err="1">
                <a:latin typeface="Bookman Old Style" panose="02050604050505020204" pitchFamily="18" charset="0"/>
              </a:rPr>
              <a:t>Звичайно</a:t>
            </a:r>
            <a:r>
              <a:rPr lang="ru-RU" sz="1600" dirty="0">
                <a:latin typeface="Bookman Old Style" panose="02050604050505020204" pitchFamily="18" charset="0"/>
              </a:rPr>
              <a:t> ж, я — </a:t>
            </a:r>
            <a:r>
              <a:rPr lang="ru-RU" sz="1600" dirty="0" err="1">
                <a:latin typeface="Bookman Old Style" panose="02050604050505020204" pitchFamily="18" charset="0"/>
              </a:rPr>
              <a:t>Полліанна</a:t>
            </a:r>
            <a:r>
              <a:rPr lang="ru-RU" sz="1600" dirty="0">
                <a:latin typeface="Bookman Old Style" panose="02050604050505020204" pitchFamily="18" charset="0"/>
              </a:rPr>
              <a:t>, і я </a:t>
            </a:r>
            <a:r>
              <a:rPr lang="ru-RU" sz="1600" dirty="0" err="1">
                <a:latin typeface="Bookman Old Style" panose="02050604050505020204" pitchFamily="18" charset="0"/>
              </a:rPr>
              <a:t>така</a:t>
            </a:r>
            <a:r>
              <a:rPr lang="ru-RU" sz="1600" dirty="0">
                <a:latin typeface="Bookman Old Style" panose="02050604050505020204" pitchFamily="18" charset="0"/>
              </a:rPr>
              <a:t> рада, </a:t>
            </a:r>
            <a:r>
              <a:rPr lang="ru-RU" sz="1600" dirty="0" err="1">
                <a:latin typeface="Bookman Old Style" panose="02050604050505020204" pitchFamily="18" charset="0"/>
              </a:rPr>
              <a:t>що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зустріли</a:t>
            </a:r>
            <a:r>
              <a:rPr lang="ru-RU" sz="1600" dirty="0">
                <a:latin typeface="Bookman Old Style" panose="02050604050505020204" pitchFamily="18" charset="0"/>
              </a:rPr>
              <a:t> мене! Я так на </a:t>
            </a:r>
            <a:r>
              <a:rPr lang="ru-RU" sz="1600" dirty="0" err="1">
                <a:latin typeface="Bookman Old Style" panose="02050604050505020204" pitchFamily="18" charset="0"/>
              </a:rPr>
              <a:t>це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сподівалася</a:t>
            </a:r>
            <a:r>
              <a:rPr lang="ru-RU" sz="1600" dirty="0">
                <a:latin typeface="Bookman Old Style" panose="02050604050505020204" pitchFamily="18" charset="0"/>
              </a:rPr>
              <a:t>!</a:t>
            </a:r>
            <a:endParaRPr lang="ru-UA" sz="16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297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FF9F80E-A15E-838C-9173-E90A66C0E75A}"/>
              </a:ext>
            </a:extLst>
          </p:cNvPr>
          <p:cNvSpPr txBox="1"/>
          <p:nvPr/>
        </p:nvSpPr>
        <p:spPr>
          <a:xfrm>
            <a:off x="0" y="0"/>
            <a:ext cx="12192000" cy="5786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	</a:t>
            </a:r>
            <a:r>
              <a:rPr lang="ru-RU" sz="1600" dirty="0">
                <a:latin typeface="Bookman Old Style" panose="02050604050505020204" pitchFamily="18" charset="0"/>
              </a:rPr>
              <a:t>— Ви... </a:t>
            </a:r>
            <a:r>
              <a:rPr lang="ru-RU" sz="1600" dirty="0" err="1">
                <a:latin typeface="Bookman Old Style" panose="02050604050505020204" pitchFamily="18" charset="0"/>
              </a:rPr>
              <a:t>сподівалися</a:t>
            </a:r>
            <a:r>
              <a:rPr lang="ru-RU" sz="1600" dirty="0">
                <a:latin typeface="Bookman Old Style" panose="02050604050505020204" pitchFamily="18" charset="0"/>
              </a:rPr>
              <a:t> на </a:t>
            </a:r>
            <a:r>
              <a:rPr lang="ru-RU" sz="1600" dirty="0" err="1">
                <a:latin typeface="Bookman Old Style" panose="02050604050505020204" pitchFamily="18" charset="0"/>
              </a:rPr>
              <a:t>це</a:t>
            </a:r>
            <a:r>
              <a:rPr lang="ru-RU" sz="1600" dirty="0">
                <a:latin typeface="Bookman Old Style" panose="02050604050505020204" pitchFamily="18" charset="0"/>
              </a:rPr>
              <a:t>? — </a:t>
            </a:r>
            <a:r>
              <a:rPr lang="ru-RU" sz="1600" dirty="0" err="1">
                <a:latin typeface="Bookman Old Style" panose="02050604050505020204" pitchFamily="18" charset="0"/>
              </a:rPr>
              <a:t>ошелешено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перепитала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Ненсі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гублячись</a:t>
            </a:r>
            <a:r>
              <a:rPr lang="ru-RU" sz="1600" dirty="0">
                <a:latin typeface="Bookman Old Style" panose="02050604050505020204" pitchFamily="18" charset="0"/>
              </a:rPr>
              <a:t> у </a:t>
            </a:r>
            <a:r>
              <a:rPr lang="ru-RU" sz="1600" dirty="0" err="1">
                <a:latin typeface="Bookman Old Style" panose="02050604050505020204" pitchFamily="18" charset="0"/>
              </a:rPr>
              <a:t>здогадах</a:t>
            </a:r>
            <a:r>
              <a:rPr lang="ru-RU" sz="1600" dirty="0">
                <a:latin typeface="Bookman Old Style" panose="02050604050505020204" pitchFamily="18" charset="0"/>
              </a:rPr>
              <a:t>, як </a:t>
            </a:r>
            <a:r>
              <a:rPr lang="ru-RU" sz="1600" dirty="0" err="1">
                <a:latin typeface="Bookman Old Style" panose="02050604050505020204" pitchFamily="18" charset="0"/>
              </a:rPr>
              <a:t>Полліанна</a:t>
            </a:r>
            <a:r>
              <a:rPr lang="ru-RU" sz="1600" dirty="0">
                <a:latin typeface="Bookman Old Style" panose="02050604050505020204" pitchFamily="18" charset="0"/>
              </a:rPr>
              <a:t> могла </a:t>
            </a:r>
            <a:r>
              <a:rPr lang="ru-RU" sz="1600" dirty="0" err="1">
                <a:latin typeface="Bookman Old Style" panose="02050604050505020204" pitchFamily="18" charset="0"/>
              </a:rPr>
              <a:t>довідатися</a:t>
            </a:r>
            <a:r>
              <a:rPr lang="ru-RU" sz="1600" dirty="0">
                <a:latin typeface="Bookman Old Style" panose="02050604050505020204" pitchFamily="18" charset="0"/>
              </a:rPr>
              <a:t> про </a:t>
            </a:r>
            <a:r>
              <a:rPr lang="ru-RU" sz="1600" dirty="0" err="1">
                <a:latin typeface="Bookman Old Style" panose="02050604050505020204" pitchFamily="18" charset="0"/>
              </a:rPr>
              <a:t>її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існування</a:t>
            </a:r>
            <a:r>
              <a:rPr lang="ru-RU" sz="1600" dirty="0">
                <a:latin typeface="Bookman Old Style" panose="02050604050505020204" pitchFamily="18" charset="0"/>
              </a:rPr>
              <a:t> та </a:t>
            </a:r>
            <a:r>
              <a:rPr lang="ru-RU" sz="1600" dirty="0" err="1">
                <a:latin typeface="Bookman Old Style" panose="02050604050505020204" pitchFamily="18" charset="0"/>
              </a:rPr>
              <a:t>ще</a:t>
            </a:r>
            <a:r>
              <a:rPr lang="ru-RU" sz="1600" dirty="0">
                <a:latin typeface="Bookman Old Style" panose="02050604050505020204" pitchFamily="18" charset="0"/>
              </a:rPr>
              <a:t> й </a:t>
            </a:r>
            <a:r>
              <a:rPr lang="ru-RU" sz="1600" dirty="0" err="1">
                <a:latin typeface="Bookman Old Style" panose="02050604050505020204" pitchFamily="18" charset="0"/>
              </a:rPr>
              <a:t>хотіти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щоб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саме</a:t>
            </a:r>
            <a:r>
              <a:rPr lang="ru-RU" sz="1600" dirty="0">
                <a:latin typeface="Bookman Old Style" panose="02050604050505020204" pitchFamily="18" charset="0"/>
              </a:rPr>
              <a:t> вона </a:t>
            </a:r>
            <a:r>
              <a:rPr lang="ru-RU" sz="1600" dirty="0" err="1">
                <a:latin typeface="Bookman Old Style" panose="02050604050505020204" pitchFamily="18" charset="0"/>
              </a:rPr>
              <a:t>зустрічала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дівчинку</a:t>
            </a:r>
            <a:r>
              <a:rPr lang="ru-RU" sz="1600" dirty="0">
                <a:latin typeface="Bookman Old Style" panose="02050604050505020204" pitchFamily="18" charset="0"/>
              </a:rPr>
              <a:t>. — Ви </a:t>
            </a:r>
            <a:r>
              <a:rPr lang="ru-RU" sz="1600" dirty="0" err="1">
                <a:latin typeface="Bookman Old Style" panose="02050604050505020204" pitchFamily="18" charset="0"/>
              </a:rPr>
              <a:t>сподівалися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що</a:t>
            </a:r>
            <a:r>
              <a:rPr lang="ru-RU" sz="1600" dirty="0">
                <a:latin typeface="Bookman Old Style" panose="02050604050505020204" pitchFamily="18" charset="0"/>
              </a:rPr>
              <a:t> я вас </a:t>
            </a:r>
            <a:r>
              <a:rPr lang="ru-RU" sz="1600" dirty="0" err="1">
                <a:latin typeface="Bookman Old Style" panose="02050604050505020204" pitchFamily="18" charset="0"/>
              </a:rPr>
              <a:t>зустріну</a:t>
            </a:r>
            <a:r>
              <a:rPr lang="ru-RU" sz="1600" dirty="0">
                <a:latin typeface="Bookman Old Style" panose="02050604050505020204" pitchFamily="18" charset="0"/>
              </a:rPr>
              <a:t>? — </a:t>
            </a:r>
            <a:r>
              <a:rPr lang="ru-RU" sz="1600" dirty="0" err="1">
                <a:latin typeface="Bookman Old Style" panose="02050604050505020204" pitchFamily="18" charset="0"/>
              </a:rPr>
              <a:t>перепитала</a:t>
            </a:r>
            <a:r>
              <a:rPr lang="ru-RU" sz="1600" dirty="0">
                <a:latin typeface="Bookman Old Style" panose="02050604050505020204" pitchFamily="18" charset="0"/>
              </a:rPr>
              <a:t> вона, </a:t>
            </a:r>
            <a:r>
              <a:rPr lang="ru-RU" sz="1600" dirty="0" err="1">
                <a:latin typeface="Bookman Old Style" panose="02050604050505020204" pitchFamily="18" charset="0"/>
              </a:rPr>
              <a:t>поправляючи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капелюшка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— </a:t>
            </a:r>
            <a:r>
              <a:rPr lang="ru-RU" sz="1600" dirty="0" err="1">
                <a:latin typeface="Bookman Old Style" panose="02050604050505020204" pitchFamily="18" charset="0"/>
              </a:rPr>
              <a:t>Звичайно</a:t>
            </a:r>
            <a:r>
              <a:rPr lang="ru-RU" sz="1600" dirty="0">
                <a:latin typeface="Bookman Old Style" panose="02050604050505020204" pitchFamily="18" charset="0"/>
              </a:rPr>
              <a:t>, я всю дорогу </a:t>
            </a:r>
            <a:r>
              <a:rPr lang="ru-RU" sz="1600" dirty="0" err="1">
                <a:latin typeface="Bookman Old Style" panose="02050604050505020204" pitchFamily="18" charset="0"/>
              </a:rPr>
              <a:t>намагалася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уявити</a:t>
            </a:r>
            <a:r>
              <a:rPr lang="ru-RU" sz="1600" dirty="0">
                <a:latin typeface="Bookman Old Style" panose="02050604050505020204" pitchFamily="18" charset="0"/>
              </a:rPr>
              <a:t>, яка </a:t>
            </a:r>
            <a:r>
              <a:rPr lang="ru-RU" sz="1600" dirty="0" err="1">
                <a:latin typeface="Bookman Old Style" panose="02050604050505020204" pitchFamily="18" charset="0"/>
              </a:rPr>
              <a:t>ви</a:t>
            </a:r>
            <a:r>
              <a:rPr lang="ru-RU" sz="1600" dirty="0">
                <a:latin typeface="Bookman Old Style" panose="02050604050505020204" pitchFamily="18" charset="0"/>
              </a:rPr>
              <a:t> з себе, — </a:t>
            </a:r>
            <a:r>
              <a:rPr lang="ru-RU" sz="1600" dirty="0" err="1">
                <a:latin typeface="Bookman Old Style" panose="02050604050505020204" pitchFamily="18" charset="0"/>
              </a:rPr>
              <a:t>вигукнула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дівчинка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пританцьовуючи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навшпиньках</a:t>
            </a:r>
            <a:r>
              <a:rPr lang="ru-RU" sz="1600" dirty="0">
                <a:latin typeface="Bookman Old Style" panose="02050604050505020204" pitchFamily="18" charset="0"/>
              </a:rPr>
              <a:t> і </a:t>
            </a:r>
            <a:r>
              <a:rPr lang="ru-RU" sz="1600" dirty="0" err="1">
                <a:latin typeface="Bookman Old Style" panose="02050604050505020204" pitchFamily="18" charset="0"/>
              </a:rPr>
              <a:t>обдивляючись</a:t>
            </a:r>
            <a:r>
              <a:rPr lang="ru-RU" sz="1600" dirty="0">
                <a:latin typeface="Bookman Old Style" panose="02050604050505020204" pitchFamily="18" charset="0"/>
              </a:rPr>
              <a:t>  </a:t>
            </a:r>
            <a:r>
              <a:rPr lang="ru-RU" sz="1600" dirty="0" err="1">
                <a:latin typeface="Bookman Old Style" panose="02050604050505020204" pitchFamily="18" charset="0"/>
              </a:rPr>
              <a:t>розгублену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Ненсі</a:t>
            </a:r>
            <a:r>
              <a:rPr lang="ru-RU" sz="1600" dirty="0">
                <a:latin typeface="Bookman Old Style" panose="02050604050505020204" pitchFamily="18" charset="0"/>
              </a:rPr>
              <a:t> з </a:t>
            </a:r>
            <a:r>
              <a:rPr lang="ru-RU" sz="1600" dirty="0" err="1">
                <a:latin typeface="Bookman Old Style" panose="02050604050505020204" pitchFamily="18" charset="0"/>
              </a:rPr>
              <a:t>ніг</a:t>
            </a:r>
            <a:r>
              <a:rPr lang="ru-RU" sz="1600" dirty="0">
                <a:latin typeface="Bookman Old Style" panose="02050604050505020204" pitchFamily="18" charset="0"/>
              </a:rPr>
              <a:t> до </a:t>
            </a:r>
            <a:r>
              <a:rPr lang="ru-RU" sz="1600" dirty="0" err="1">
                <a:latin typeface="Bookman Old Style" panose="02050604050505020204" pitchFamily="18" charset="0"/>
              </a:rPr>
              <a:t>голови</a:t>
            </a:r>
            <a:r>
              <a:rPr lang="ru-RU" sz="1600" dirty="0">
                <a:latin typeface="Bookman Old Style" panose="02050604050505020204" pitchFamily="18" charset="0"/>
              </a:rPr>
              <a:t>. — І ось </a:t>
            </a:r>
            <a:r>
              <a:rPr lang="ru-RU" sz="1600" dirty="0" err="1">
                <a:latin typeface="Bookman Old Style" panose="02050604050505020204" pitchFamily="18" charset="0"/>
              </a:rPr>
              <a:t>тепер</a:t>
            </a:r>
            <a:r>
              <a:rPr lang="ru-RU" sz="1600" dirty="0">
                <a:latin typeface="Bookman Old Style" panose="02050604050505020204" pitchFamily="18" charset="0"/>
              </a:rPr>
              <a:t> я знаю, яка </a:t>
            </a:r>
            <a:r>
              <a:rPr lang="ru-RU" sz="1600" dirty="0" err="1">
                <a:latin typeface="Bookman Old Style" panose="02050604050505020204" pitchFamily="18" charset="0"/>
              </a:rPr>
              <a:t>ви</a:t>
            </a:r>
            <a:r>
              <a:rPr lang="ru-RU" sz="1600" dirty="0">
                <a:latin typeface="Bookman Old Style" panose="02050604050505020204" pitchFamily="18" charset="0"/>
              </a:rPr>
              <a:t> є, і </a:t>
            </a:r>
            <a:r>
              <a:rPr lang="ru-RU" sz="1600" dirty="0" err="1">
                <a:latin typeface="Bookman Old Style" panose="02050604050505020204" pitchFamily="18" charset="0"/>
              </a:rPr>
              <a:t>це</a:t>
            </a:r>
            <a:r>
              <a:rPr lang="ru-RU" sz="1600" dirty="0">
                <a:latin typeface="Bookman Old Style" panose="02050604050505020204" pitchFamily="18" charset="0"/>
              </a:rPr>
              <a:t> прекрасно, </a:t>
            </a:r>
            <a:r>
              <a:rPr lang="ru-RU" sz="1600" dirty="0" err="1">
                <a:latin typeface="Bookman Old Style" panose="02050604050505020204" pitchFamily="18" charset="0"/>
              </a:rPr>
              <a:t>що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ви</a:t>
            </a:r>
            <a:r>
              <a:rPr lang="ru-RU" sz="1600" dirty="0">
                <a:latin typeface="Bookman Old Style" panose="02050604050505020204" pitchFamily="18" charset="0"/>
              </a:rPr>
              <a:t> — </a:t>
            </a:r>
            <a:r>
              <a:rPr lang="ru-RU" sz="1600" dirty="0" err="1">
                <a:latin typeface="Bookman Old Style" panose="02050604050505020204" pitchFamily="18" charset="0"/>
              </a:rPr>
              <a:t>саме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така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</a:t>
            </a:r>
            <a:r>
              <a:rPr lang="ru-RU" sz="1600" dirty="0" err="1">
                <a:latin typeface="Bookman Old Style" panose="02050604050505020204" pitchFamily="18" charset="0"/>
              </a:rPr>
              <a:t>Ненсі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полегшено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зітхнула</a:t>
            </a:r>
            <a:r>
              <a:rPr lang="ru-RU" sz="1600" dirty="0">
                <a:latin typeface="Bookman Old Style" panose="02050604050505020204" pitchFamily="18" charset="0"/>
              </a:rPr>
              <a:t>, коли до них </a:t>
            </a:r>
            <a:r>
              <a:rPr lang="ru-RU" sz="1600" dirty="0" err="1">
                <a:latin typeface="Bookman Old Style" panose="02050604050505020204" pitchFamily="18" charset="0"/>
              </a:rPr>
              <a:t>підійшов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Тімоті</a:t>
            </a:r>
            <a:r>
              <a:rPr lang="ru-RU" sz="1600" dirty="0">
                <a:latin typeface="Bookman Old Style" panose="02050604050505020204" pitchFamily="18" charset="0"/>
              </a:rPr>
              <a:t>. Слова </a:t>
            </a:r>
            <a:r>
              <a:rPr lang="ru-RU" sz="1600" dirty="0" err="1">
                <a:latin typeface="Bookman Old Style" panose="02050604050505020204" pitchFamily="18" charset="0"/>
              </a:rPr>
              <a:t>Полліанни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зовсім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збили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її</a:t>
            </a:r>
            <a:r>
              <a:rPr lang="ru-RU" sz="1600" dirty="0">
                <a:latin typeface="Bookman Old Style" panose="02050604050505020204" pitchFamily="18" charset="0"/>
              </a:rPr>
              <a:t> з </a:t>
            </a:r>
            <a:r>
              <a:rPr lang="ru-RU" sz="1600" dirty="0" err="1">
                <a:latin typeface="Bookman Old Style" panose="02050604050505020204" pitchFamily="18" charset="0"/>
              </a:rPr>
              <a:t>пантелику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— </a:t>
            </a:r>
            <a:r>
              <a:rPr lang="ru-RU" sz="1600" dirty="0" err="1">
                <a:latin typeface="Bookman Old Style" panose="02050604050505020204" pitchFamily="18" charset="0"/>
              </a:rPr>
              <a:t>Це</a:t>
            </a:r>
            <a:r>
              <a:rPr lang="ru-RU" sz="1600" dirty="0">
                <a:latin typeface="Bookman Old Style" panose="02050604050505020204" pitchFamily="18" charset="0"/>
              </a:rPr>
              <a:t> — </a:t>
            </a:r>
            <a:r>
              <a:rPr lang="ru-RU" sz="1600" dirty="0" err="1">
                <a:latin typeface="Bookman Old Style" panose="02050604050505020204" pitchFamily="18" charset="0"/>
              </a:rPr>
              <a:t>Тімоті</a:t>
            </a:r>
            <a:r>
              <a:rPr lang="ru-RU" sz="1600" dirty="0">
                <a:latin typeface="Bookman Old Style" panose="02050604050505020204" pitchFamily="18" charset="0"/>
              </a:rPr>
              <a:t>, — </a:t>
            </a:r>
            <a:r>
              <a:rPr lang="ru-RU" sz="1600" dirty="0" err="1">
                <a:latin typeface="Bookman Old Style" panose="02050604050505020204" pitchFamily="18" charset="0"/>
              </a:rPr>
              <a:t>бовкнула</a:t>
            </a:r>
            <a:r>
              <a:rPr lang="ru-RU" sz="1600" dirty="0">
                <a:latin typeface="Bookman Old Style" panose="02050604050505020204" pitchFamily="18" charset="0"/>
              </a:rPr>
              <a:t> вона. — У вас є </a:t>
            </a:r>
            <a:r>
              <a:rPr lang="ru-RU" sz="1600" dirty="0" err="1">
                <a:latin typeface="Bookman Old Style" panose="02050604050505020204" pitchFamily="18" charset="0"/>
              </a:rPr>
              <a:t>валіза</a:t>
            </a:r>
            <a:r>
              <a:rPr lang="ru-RU" sz="1600" dirty="0">
                <a:latin typeface="Bookman Old Style" panose="02050604050505020204" pitchFamily="18" charset="0"/>
              </a:rPr>
              <a:t>? 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— Так, </a:t>
            </a:r>
            <a:r>
              <a:rPr lang="ru-RU" sz="1600" dirty="0" err="1">
                <a:latin typeface="Bookman Old Style" panose="02050604050505020204" pitchFamily="18" charset="0"/>
              </a:rPr>
              <a:t>звичайно</a:t>
            </a:r>
            <a:r>
              <a:rPr lang="ru-RU" sz="1600" dirty="0">
                <a:latin typeface="Bookman Old Style" panose="02050604050505020204" pitchFamily="18" charset="0"/>
              </a:rPr>
              <a:t>, — </a:t>
            </a:r>
            <a:r>
              <a:rPr lang="ru-RU" sz="1600" dirty="0" err="1">
                <a:latin typeface="Bookman Old Style" panose="02050604050505020204" pitchFamily="18" charset="0"/>
              </a:rPr>
              <a:t>поважно</a:t>
            </a:r>
            <a:r>
              <a:rPr lang="ru-RU" sz="1600" dirty="0">
                <a:latin typeface="Bookman Old Style" panose="02050604050505020204" pitchFamily="18" charset="0"/>
              </a:rPr>
              <a:t> кивнула </a:t>
            </a:r>
            <a:r>
              <a:rPr lang="ru-RU" sz="1600" dirty="0" err="1">
                <a:latin typeface="Bookman Old Style" panose="02050604050505020204" pitchFamily="18" charset="0"/>
              </a:rPr>
              <a:t>Полліанна</a:t>
            </a:r>
            <a:r>
              <a:rPr lang="ru-RU" sz="1600" dirty="0">
                <a:latin typeface="Bookman Old Style" panose="02050604050505020204" pitchFamily="18" charset="0"/>
              </a:rPr>
              <a:t>. — До того ж нова, </a:t>
            </a:r>
            <a:r>
              <a:rPr lang="ru-RU" sz="1600" dirty="0" err="1">
                <a:latin typeface="Bookman Old Style" panose="02050604050505020204" pitchFamily="18" charset="0"/>
              </a:rPr>
              <a:t>її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мені</a:t>
            </a:r>
            <a:r>
              <a:rPr lang="ru-RU" sz="1600" dirty="0">
                <a:latin typeface="Bookman Old Style" panose="02050604050505020204" pitchFamily="18" charset="0"/>
              </a:rPr>
              <a:t> купила </a:t>
            </a:r>
            <a:r>
              <a:rPr lang="ru-RU" sz="1600" dirty="0" err="1">
                <a:latin typeface="Bookman Old Style" panose="02050604050505020204" pitchFamily="18" charset="0"/>
              </a:rPr>
              <a:t>Жіноча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допомога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  <a:r>
              <a:rPr lang="ru-RU" sz="1600" dirty="0" err="1">
                <a:latin typeface="Bookman Old Style" panose="02050604050505020204" pitchFamily="18" charset="0"/>
              </a:rPr>
              <a:t>Звичайно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їм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більше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хотілося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придбати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червоний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килимок</a:t>
            </a:r>
            <a:r>
              <a:rPr lang="ru-RU" sz="1600" dirty="0">
                <a:latin typeface="Bookman Old Style" panose="02050604050505020204" pitchFamily="18" charset="0"/>
              </a:rPr>
              <a:t> для церкви, але все-таки купили </a:t>
            </a:r>
            <a:r>
              <a:rPr lang="ru-RU" sz="1600" dirty="0" err="1">
                <a:latin typeface="Bookman Old Style" panose="02050604050505020204" pitchFamily="18" charset="0"/>
              </a:rPr>
              <a:t>мені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валізку</a:t>
            </a:r>
            <a:r>
              <a:rPr lang="ru-RU" sz="1600" dirty="0">
                <a:latin typeface="Bookman Old Style" panose="02050604050505020204" pitchFamily="18" charset="0"/>
              </a:rPr>
              <a:t>. А </a:t>
            </a:r>
            <a:r>
              <a:rPr lang="ru-RU" sz="1600" dirty="0" err="1">
                <a:latin typeface="Bookman Old Style" panose="02050604050505020204" pitchFamily="18" charset="0"/>
              </a:rPr>
              <a:t>ви</a:t>
            </a:r>
            <a:r>
              <a:rPr lang="ru-RU" sz="1600" dirty="0">
                <a:latin typeface="Bookman Old Style" panose="02050604050505020204" pitchFamily="18" charset="0"/>
              </a:rPr>
              <a:t> не </a:t>
            </a:r>
            <a:r>
              <a:rPr lang="ru-RU" sz="1600" dirty="0" err="1">
                <a:latin typeface="Bookman Old Style" panose="02050604050505020204" pitchFamily="18" charset="0"/>
              </a:rPr>
              <a:t>знаєте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скільки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коштує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червоний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килимок</a:t>
            </a:r>
            <a:r>
              <a:rPr lang="ru-RU" sz="1600" dirty="0">
                <a:latin typeface="Bookman Old Style" panose="02050604050505020204" pitchFamily="18" charset="0"/>
              </a:rPr>
              <a:t> для церкви? Я гадаю, </a:t>
            </a:r>
            <a:r>
              <a:rPr lang="ru-RU" sz="1600" dirty="0" err="1">
                <a:latin typeface="Bookman Old Style" panose="02050604050505020204" pitchFamily="18" charset="0"/>
              </a:rPr>
              <a:t>що</a:t>
            </a:r>
            <a:r>
              <a:rPr lang="ru-RU" sz="1600" dirty="0">
                <a:latin typeface="Bookman Old Style" panose="02050604050505020204" pitchFamily="18" charset="0"/>
              </a:rPr>
              <a:t> за </a:t>
            </a:r>
            <a:r>
              <a:rPr lang="ru-RU" sz="1600" dirty="0" err="1">
                <a:latin typeface="Bookman Old Style" panose="02050604050505020204" pitchFamily="18" charset="0"/>
              </a:rPr>
              <a:t>гроші</a:t>
            </a:r>
            <a:r>
              <a:rPr lang="ru-RU" sz="1600" dirty="0">
                <a:latin typeface="Bookman Old Style" panose="02050604050505020204" pitchFamily="18" charset="0"/>
              </a:rPr>
              <a:t> на </a:t>
            </a:r>
            <a:r>
              <a:rPr lang="ru-RU" sz="1600" dirty="0" err="1">
                <a:latin typeface="Bookman Old Style" panose="02050604050505020204" pitchFamily="18" charset="0"/>
              </a:rPr>
              <a:t>валізку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можна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було</a:t>
            </a:r>
            <a:r>
              <a:rPr lang="ru-RU" sz="1600" dirty="0">
                <a:latin typeface="Bookman Old Style" panose="02050604050505020204" pitchFamily="18" charset="0"/>
              </a:rPr>
              <a:t> б </a:t>
            </a:r>
            <a:r>
              <a:rPr lang="ru-RU" sz="1600" dirty="0" err="1">
                <a:latin typeface="Bookman Old Style" panose="02050604050505020204" pitchFamily="18" charset="0"/>
              </a:rPr>
              <a:t>купити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килимок</a:t>
            </a:r>
            <a:r>
              <a:rPr lang="ru-RU" sz="1600" dirty="0">
                <a:latin typeface="Bookman Old Style" panose="02050604050505020204" pitchFamily="18" charset="0"/>
              </a:rPr>
              <a:t> на половину проходу </a:t>
            </a:r>
            <a:r>
              <a:rPr lang="ru-RU" sz="1600" dirty="0" err="1">
                <a:latin typeface="Bookman Old Style" panose="02050604050505020204" pitchFamily="18" charset="0"/>
              </a:rPr>
              <a:t>між</a:t>
            </a:r>
            <a:r>
              <a:rPr lang="ru-RU" sz="1600" dirty="0">
                <a:latin typeface="Bookman Old Style" panose="02050604050505020204" pitchFamily="18" charset="0"/>
              </a:rPr>
              <a:t> рядами в </a:t>
            </a:r>
            <a:r>
              <a:rPr lang="ru-RU" sz="1600" dirty="0" err="1">
                <a:latin typeface="Bookman Old Style" panose="02050604050505020204" pitchFamily="18" charset="0"/>
              </a:rPr>
              <a:t>церкві</a:t>
            </a:r>
            <a:r>
              <a:rPr lang="ru-RU" sz="1600" dirty="0">
                <a:latin typeface="Bookman Old Style" panose="02050604050505020204" pitchFamily="18" charset="0"/>
              </a:rPr>
              <a:t>. До </a:t>
            </a:r>
            <a:r>
              <a:rPr lang="ru-RU" sz="1600" dirty="0" err="1">
                <a:latin typeface="Bookman Old Style" panose="02050604050505020204" pitchFamily="18" charset="0"/>
              </a:rPr>
              <a:t>речі</a:t>
            </a:r>
            <a:r>
              <a:rPr lang="ru-RU" sz="1600" dirty="0">
                <a:latin typeface="Bookman Old Style" panose="02050604050505020204" pitchFamily="18" charset="0"/>
              </a:rPr>
              <a:t>, тут у мене в </a:t>
            </a:r>
            <a:r>
              <a:rPr lang="ru-RU" sz="1600" dirty="0" err="1">
                <a:latin typeface="Bookman Old Style" panose="02050604050505020204" pitchFamily="18" charset="0"/>
              </a:rPr>
              <a:t>сумці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важливий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папірець</a:t>
            </a:r>
            <a:r>
              <a:rPr lang="ru-RU" sz="1600" dirty="0">
                <a:latin typeface="Bookman Old Style" panose="02050604050505020204" pitchFamily="18" charset="0"/>
              </a:rPr>
              <a:t>, — </a:t>
            </a:r>
            <a:r>
              <a:rPr lang="ru-RU" sz="1600" dirty="0" err="1">
                <a:latin typeface="Bookman Old Style" panose="02050604050505020204" pitchFamily="18" charset="0"/>
              </a:rPr>
              <a:t>містер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Ґрей</a:t>
            </a:r>
            <a:r>
              <a:rPr lang="ru-RU" sz="1600" dirty="0">
                <a:latin typeface="Bookman Old Style" panose="02050604050505020204" pitchFamily="18" charset="0"/>
              </a:rPr>
              <a:t> казав, </a:t>
            </a:r>
            <a:r>
              <a:rPr lang="ru-RU" sz="1600" dirty="0" err="1">
                <a:latin typeface="Bookman Old Style" panose="02050604050505020204" pitchFamily="18" charset="0"/>
              </a:rPr>
              <a:t>що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це</a:t>
            </a:r>
            <a:r>
              <a:rPr lang="ru-RU" sz="1600" dirty="0">
                <a:latin typeface="Bookman Old Style" panose="02050604050505020204" pitchFamily="18" charset="0"/>
              </a:rPr>
              <a:t> чек, </a:t>
            </a:r>
            <a:r>
              <a:rPr lang="ru-RU" sz="1600" dirty="0" err="1">
                <a:latin typeface="Bookman Old Style" panose="02050604050505020204" pitchFamily="18" charset="0"/>
              </a:rPr>
              <a:t>котрий</a:t>
            </a:r>
            <a:r>
              <a:rPr lang="ru-RU" sz="1600" dirty="0">
                <a:latin typeface="Bookman Old Style" panose="02050604050505020204" pitchFamily="18" charset="0"/>
              </a:rPr>
              <a:t> я маю </a:t>
            </a:r>
            <a:r>
              <a:rPr lang="ru-RU" sz="1600" dirty="0" err="1">
                <a:latin typeface="Bookman Old Style" panose="02050604050505020204" pitchFamily="18" charset="0"/>
              </a:rPr>
              <a:t>віддати</a:t>
            </a:r>
            <a:r>
              <a:rPr lang="ru-RU" sz="1600" dirty="0">
                <a:latin typeface="Bookman Old Style" panose="02050604050505020204" pitchFamily="18" charset="0"/>
              </a:rPr>
              <a:t> вам, а </a:t>
            </a:r>
            <a:r>
              <a:rPr lang="ru-RU" sz="1600" dirty="0" err="1">
                <a:latin typeface="Bookman Old Style" panose="02050604050505020204" pitchFamily="18" charset="0"/>
              </a:rPr>
              <a:t>ви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отримаєте</a:t>
            </a:r>
            <a:r>
              <a:rPr lang="ru-RU" sz="1600" dirty="0">
                <a:latin typeface="Bookman Old Style" panose="02050604050505020204" pitchFamily="18" charset="0"/>
              </a:rPr>
              <a:t> по </a:t>
            </a:r>
            <a:r>
              <a:rPr lang="ru-RU" sz="1600" dirty="0" err="1">
                <a:latin typeface="Bookman Old Style" panose="02050604050505020204" pitchFamily="18" charset="0"/>
              </a:rPr>
              <a:t>ньому</a:t>
            </a:r>
            <a:r>
              <a:rPr lang="ru-RU" sz="1600" dirty="0">
                <a:latin typeface="Bookman Old Style" panose="02050604050505020204" pitchFamily="18" charset="0"/>
              </a:rPr>
              <a:t> мою </a:t>
            </a:r>
            <a:r>
              <a:rPr lang="ru-RU" sz="1600" dirty="0" err="1">
                <a:latin typeface="Bookman Old Style" panose="02050604050505020204" pitchFamily="18" charset="0"/>
              </a:rPr>
              <a:t>валізу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  <a:r>
              <a:rPr lang="ru-RU" sz="1600" dirty="0" err="1">
                <a:latin typeface="Bookman Old Style" panose="02050604050505020204" pitchFamily="18" charset="0"/>
              </a:rPr>
              <a:t>Містер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Ґрей</a:t>
            </a:r>
            <a:r>
              <a:rPr lang="ru-RU" sz="1600" dirty="0">
                <a:latin typeface="Bookman Old Style" panose="02050604050505020204" pitchFamily="18" charset="0"/>
              </a:rPr>
              <a:t> — </a:t>
            </a:r>
            <a:r>
              <a:rPr lang="ru-RU" sz="1600" dirty="0" err="1">
                <a:latin typeface="Bookman Old Style" panose="02050604050505020204" pitchFamily="18" charset="0"/>
              </a:rPr>
              <a:t>це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чоловік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місіс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Ґрей</a:t>
            </a:r>
            <a:r>
              <a:rPr lang="ru-RU" sz="1600" dirty="0">
                <a:latin typeface="Bookman Old Style" panose="02050604050505020204" pitchFamily="18" charset="0"/>
              </a:rPr>
              <a:t>. Вони — </a:t>
            </a:r>
            <a:r>
              <a:rPr lang="ru-RU" sz="1600" dirty="0" err="1">
                <a:latin typeface="Bookman Old Style" panose="02050604050505020204" pitchFamily="18" charset="0"/>
              </a:rPr>
              <a:t>родичі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дружини</a:t>
            </a:r>
            <a:r>
              <a:rPr lang="ru-RU" sz="1600" dirty="0">
                <a:latin typeface="Bookman Old Style" panose="02050604050505020204" pitchFamily="18" charset="0"/>
              </a:rPr>
              <a:t> пастора Кара. Вони </a:t>
            </a:r>
            <a:r>
              <a:rPr lang="ru-RU" sz="1600" dirty="0" err="1">
                <a:latin typeface="Bookman Old Style" panose="02050604050505020204" pitchFamily="18" charset="0"/>
              </a:rPr>
              <a:t>такі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милі</a:t>
            </a:r>
            <a:r>
              <a:rPr lang="ru-RU" sz="1600" dirty="0">
                <a:latin typeface="Bookman Old Style" panose="02050604050505020204" pitchFamily="18" charset="0"/>
              </a:rPr>
              <a:t>; я </a:t>
            </a:r>
            <a:r>
              <a:rPr lang="ru-RU" sz="1600" dirty="0" err="1">
                <a:latin typeface="Bookman Old Style" panose="02050604050505020204" pitchFamily="18" charset="0"/>
              </a:rPr>
              <a:t>їхала</a:t>
            </a:r>
            <a:r>
              <a:rPr lang="ru-RU" sz="1600" dirty="0">
                <a:latin typeface="Bookman Old Style" panose="02050604050505020204" pitchFamily="18" charset="0"/>
              </a:rPr>
              <a:t> разом з ними </a:t>
            </a:r>
            <a:r>
              <a:rPr lang="ru-RU" sz="1600" dirty="0" err="1">
                <a:latin typeface="Bookman Old Style" panose="02050604050505020204" pitchFamily="18" charset="0"/>
              </a:rPr>
              <a:t>сюди</a:t>
            </a:r>
            <a:r>
              <a:rPr lang="ru-RU" sz="1600" dirty="0">
                <a:latin typeface="Bookman Old Style" panose="02050604050505020204" pitchFamily="18" charset="0"/>
              </a:rPr>
              <a:t> на </a:t>
            </a:r>
            <a:r>
              <a:rPr lang="ru-RU" sz="1600" dirty="0" err="1">
                <a:latin typeface="Bookman Old Style" panose="02050604050505020204" pitchFamily="18" charset="0"/>
              </a:rPr>
              <a:t>Схід</a:t>
            </a:r>
            <a:r>
              <a:rPr lang="ru-RU" sz="1600" dirty="0">
                <a:latin typeface="Bookman Old Style" panose="02050604050505020204" pitchFamily="18" charset="0"/>
              </a:rPr>
              <a:t>. А ось і </a:t>
            </a:r>
            <a:r>
              <a:rPr lang="ru-RU" sz="1600" dirty="0" err="1">
                <a:latin typeface="Bookman Old Style" panose="02050604050505020204" pitchFamily="18" charset="0"/>
              </a:rPr>
              <a:t>він</a:t>
            </a:r>
            <a:r>
              <a:rPr lang="ru-RU" sz="1600" dirty="0">
                <a:latin typeface="Bookman Old Style" panose="02050604050505020204" pitchFamily="18" charset="0"/>
              </a:rPr>
              <a:t>, — </a:t>
            </a:r>
            <a:r>
              <a:rPr lang="ru-RU" sz="1600" dirty="0" err="1">
                <a:latin typeface="Bookman Old Style" panose="02050604050505020204" pitchFamily="18" charset="0"/>
              </a:rPr>
              <a:t>дівчинка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нарешті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розшукала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папірець</a:t>
            </a:r>
            <a:r>
              <a:rPr lang="ru-RU" sz="1600" dirty="0">
                <a:latin typeface="Bookman Old Style" panose="02050604050505020204" pitchFamily="18" charset="0"/>
              </a:rPr>
              <a:t> у </a:t>
            </a:r>
            <a:r>
              <a:rPr lang="ru-RU" sz="1600" dirty="0" err="1">
                <a:latin typeface="Bookman Old Style" panose="02050604050505020204" pitchFamily="18" charset="0"/>
              </a:rPr>
              <a:t>сумочці</a:t>
            </a:r>
            <a:r>
              <a:rPr lang="ru-RU" sz="1600" dirty="0">
                <a:latin typeface="Bookman Old Style" panose="02050604050505020204" pitchFamily="18" charset="0"/>
              </a:rPr>
              <a:t>, яку </a:t>
            </a:r>
            <a:r>
              <a:rPr lang="ru-RU" sz="1600" dirty="0" err="1">
                <a:latin typeface="Bookman Old Style" panose="02050604050505020204" pitchFamily="18" charset="0"/>
              </a:rPr>
              <a:t>тримала</a:t>
            </a:r>
            <a:r>
              <a:rPr lang="ru-RU" sz="1600" dirty="0">
                <a:latin typeface="Bookman Old Style" panose="02050604050505020204" pitchFamily="18" charset="0"/>
              </a:rPr>
              <a:t> в руках. 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</a:t>
            </a:r>
            <a:r>
              <a:rPr lang="ru-RU" sz="1600" dirty="0" err="1">
                <a:latin typeface="Bookman Old Style" panose="02050604050505020204" pitchFamily="18" charset="0"/>
              </a:rPr>
              <a:t>Ненсі</a:t>
            </a:r>
            <a:r>
              <a:rPr lang="ru-RU" sz="1600" dirty="0">
                <a:latin typeface="Bookman Old Style" panose="02050604050505020204" pitchFamily="18" charset="0"/>
              </a:rPr>
              <a:t> перевела </a:t>
            </a:r>
            <a:r>
              <a:rPr lang="ru-RU" sz="1600" dirty="0" err="1">
                <a:latin typeface="Bookman Old Style" panose="02050604050505020204" pitchFamily="18" charset="0"/>
              </a:rPr>
              <a:t>подих</a:t>
            </a:r>
            <a:r>
              <a:rPr lang="ru-RU" sz="1600" dirty="0">
                <a:latin typeface="Bookman Old Style" panose="02050604050505020204" pitchFamily="18" charset="0"/>
              </a:rPr>
              <a:t>. Вона </a:t>
            </a:r>
            <a:r>
              <a:rPr lang="ru-RU" sz="1600" dirty="0" err="1">
                <a:latin typeface="Bookman Old Style" panose="02050604050505020204" pitchFamily="18" charset="0"/>
              </a:rPr>
              <a:t>інстинктивно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відчула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що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хтось</a:t>
            </a:r>
            <a:r>
              <a:rPr lang="ru-RU" sz="1600" dirty="0">
                <a:latin typeface="Bookman Old Style" panose="02050604050505020204" pitchFamily="18" charset="0"/>
              </a:rPr>
              <a:t> повинен </a:t>
            </a:r>
            <a:r>
              <a:rPr lang="ru-RU" sz="1600" dirty="0" err="1">
                <a:latin typeface="Bookman Old Style" panose="02050604050505020204" pitchFamily="18" charset="0"/>
              </a:rPr>
              <a:t>це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зробити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після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такої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довгої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промови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  <a:r>
              <a:rPr lang="ru-RU" sz="1600" dirty="0" err="1">
                <a:latin typeface="Bookman Old Style" panose="02050604050505020204" pitchFamily="18" charset="0"/>
              </a:rPr>
              <a:t>Зиркнула</a:t>
            </a:r>
            <a:r>
              <a:rPr lang="ru-RU" sz="1600" dirty="0">
                <a:latin typeface="Bookman Old Style" panose="02050604050505020204" pitchFamily="18" charset="0"/>
              </a:rPr>
              <a:t> на </a:t>
            </a:r>
            <a:r>
              <a:rPr lang="ru-RU" sz="1600" dirty="0" err="1">
                <a:latin typeface="Bookman Old Style" panose="02050604050505020204" pitchFamily="18" charset="0"/>
              </a:rPr>
              <a:t>Тімоті</a:t>
            </a:r>
            <a:r>
              <a:rPr lang="ru-RU" sz="1600" dirty="0">
                <a:latin typeface="Bookman Old Style" panose="02050604050505020204" pitchFamily="18" charset="0"/>
              </a:rPr>
              <a:t>, але той ховав </a:t>
            </a:r>
            <a:r>
              <a:rPr lang="ru-RU" sz="1600" dirty="0" err="1">
                <a:latin typeface="Bookman Old Style" panose="02050604050505020204" pitchFamily="18" charset="0"/>
              </a:rPr>
              <a:t>очі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</a:t>
            </a:r>
            <a:r>
              <a:rPr lang="ru-RU" sz="1600" dirty="0" err="1">
                <a:latin typeface="Bookman Old Style" panose="02050604050505020204" pitchFamily="18" charset="0"/>
              </a:rPr>
              <a:t>Нарешті</a:t>
            </a:r>
            <a:r>
              <a:rPr lang="ru-RU" sz="1600" dirty="0">
                <a:latin typeface="Bookman Old Style" panose="02050604050505020204" pitchFamily="18" charset="0"/>
              </a:rPr>
              <a:t> рушили: </a:t>
            </a:r>
            <a:r>
              <a:rPr lang="ru-RU" sz="1600" dirty="0" err="1">
                <a:latin typeface="Bookman Old Style" panose="02050604050505020204" pitchFamily="18" charset="0"/>
              </a:rPr>
              <a:t>валізу</a:t>
            </a:r>
            <a:r>
              <a:rPr lang="ru-RU" sz="1600" dirty="0">
                <a:latin typeface="Bookman Old Style" panose="02050604050505020204" pitchFamily="18" charset="0"/>
              </a:rPr>
              <a:t> примостили </a:t>
            </a:r>
            <a:r>
              <a:rPr lang="ru-RU" sz="1600" dirty="0" err="1">
                <a:latin typeface="Bookman Old Style" panose="02050604050505020204" pitchFamily="18" charset="0"/>
              </a:rPr>
              <a:t>позаду</a:t>
            </a:r>
            <a:r>
              <a:rPr lang="ru-RU" sz="1600" dirty="0">
                <a:latin typeface="Bookman Old Style" panose="02050604050505020204" pitchFamily="18" charset="0"/>
              </a:rPr>
              <a:t>, а </a:t>
            </a:r>
            <a:r>
              <a:rPr lang="ru-RU" sz="1600" dirty="0" err="1">
                <a:latin typeface="Bookman Old Style" panose="02050604050505020204" pitchFamily="18" charset="0"/>
              </a:rPr>
              <a:t>Полліанна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зручно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втиснулася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поміж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Тімоті</a:t>
            </a:r>
            <a:r>
              <a:rPr lang="ru-RU" sz="1600" dirty="0">
                <a:latin typeface="Bookman Old Style" panose="02050604050505020204" pitchFamily="18" charset="0"/>
              </a:rPr>
              <a:t> та </a:t>
            </a:r>
            <a:r>
              <a:rPr lang="ru-RU" sz="1600" dirty="0" err="1">
                <a:latin typeface="Bookman Old Style" panose="02050604050505020204" pitchFamily="18" charset="0"/>
              </a:rPr>
              <a:t>Ненсі</a:t>
            </a:r>
            <a:r>
              <a:rPr lang="ru-RU" sz="1600" dirty="0">
                <a:latin typeface="Bookman Old Style" panose="02050604050505020204" pitchFamily="18" charset="0"/>
              </a:rPr>
              <a:t>. Доки </a:t>
            </a:r>
            <a:r>
              <a:rPr lang="ru-RU" sz="1600" dirty="0" err="1">
                <a:latin typeface="Bookman Old Style" panose="02050604050505020204" pitchFamily="18" charset="0"/>
              </a:rPr>
              <a:t>лаштувалися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їхати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додому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дівчинка</a:t>
            </a:r>
            <a:r>
              <a:rPr lang="ru-RU" sz="1600" dirty="0">
                <a:latin typeface="Bookman Old Style" panose="02050604050505020204" pitchFamily="18" charset="0"/>
              </a:rPr>
              <a:t> не </a:t>
            </a:r>
            <a:r>
              <a:rPr lang="ru-RU" sz="1600" dirty="0" err="1">
                <a:latin typeface="Bookman Old Style" panose="02050604050505020204" pitchFamily="18" charset="0"/>
              </a:rPr>
              <a:t>вгавала</a:t>
            </a:r>
            <a:r>
              <a:rPr lang="ru-RU" sz="1600" dirty="0">
                <a:latin typeface="Bookman Old Style" panose="02050604050505020204" pitchFamily="18" charset="0"/>
              </a:rPr>
              <a:t> й </a:t>
            </a:r>
            <a:r>
              <a:rPr lang="ru-RU" sz="1600" dirty="0" err="1">
                <a:latin typeface="Bookman Old Style" panose="02050604050505020204" pitchFamily="18" charset="0"/>
              </a:rPr>
              <a:t>сипала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запитаннями</a:t>
            </a:r>
            <a:r>
              <a:rPr lang="ru-RU" sz="1600" dirty="0">
                <a:latin typeface="Bookman Old Style" panose="02050604050505020204" pitchFamily="18" charset="0"/>
              </a:rPr>
              <a:t> та </a:t>
            </a:r>
            <a:r>
              <a:rPr lang="ru-RU" sz="1600" dirty="0" err="1">
                <a:latin typeface="Bookman Old Style" panose="02050604050505020204" pitchFamily="18" charset="0"/>
              </a:rPr>
              <a:t>коментарями</a:t>
            </a:r>
            <a:r>
              <a:rPr lang="ru-RU" sz="1600" dirty="0">
                <a:latin typeface="Bookman Old Style" panose="02050604050505020204" pitchFamily="18" charset="0"/>
              </a:rPr>
              <a:t>, аж </a:t>
            </a:r>
            <a:r>
              <a:rPr lang="ru-RU" sz="1600" dirty="0" err="1">
                <a:latin typeface="Bookman Old Style" panose="02050604050505020204" pitchFamily="18" charset="0"/>
              </a:rPr>
              <a:t>Ненсі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відповідаючи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вибилася</a:t>
            </a:r>
            <a:r>
              <a:rPr lang="ru-RU" sz="1600" dirty="0">
                <a:latin typeface="Bookman Old Style" panose="02050604050505020204" pitchFamily="18" charset="0"/>
              </a:rPr>
              <a:t> з сил.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— Ой, як </a:t>
            </a:r>
            <a:r>
              <a:rPr lang="ru-RU" sz="1600" dirty="0" err="1">
                <a:latin typeface="Bookman Old Style" panose="02050604050505020204" pitchFamily="18" charset="0"/>
              </a:rPr>
              <a:t>гарно</a:t>
            </a:r>
            <a:r>
              <a:rPr lang="ru-RU" sz="1600" dirty="0">
                <a:latin typeface="Bookman Old Style" panose="02050604050505020204" pitchFamily="18" charset="0"/>
              </a:rPr>
              <a:t>! </a:t>
            </a:r>
            <a:r>
              <a:rPr lang="ru-RU" sz="1600" dirty="0" err="1">
                <a:latin typeface="Bookman Old Style" panose="02050604050505020204" pitchFamily="18" charset="0"/>
              </a:rPr>
              <a:t>Це</a:t>
            </a:r>
            <a:r>
              <a:rPr lang="ru-RU" sz="1600" dirty="0">
                <a:latin typeface="Bookman Old Style" panose="02050604050505020204" pitchFamily="18" charset="0"/>
              </a:rPr>
              <a:t> далеко? Добре, </a:t>
            </a:r>
            <a:r>
              <a:rPr lang="ru-RU" sz="1600" dirty="0" err="1">
                <a:latin typeface="Bookman Old Style" panose="02050604050505020204" pitchFamily="18" charset="0"/>
              </a:rPr>
              <a:t>якби</a:t>
            </a:r>
            <a:r>
              <a:rPr lang="ru-RU" sz="1600" dirty="0">
                <a:latin typeface="Bookman Old Style" panose="02050604050505020204" pitchFamily="18" charset="0"/>
              </a:rPr>
              <a:t> далеко! Я так люблю </a:t>
            </a:r>
            <a:r>
              <a:rPr lang="ru-RU" sz="1600" dirty="0" err="1">
                <a:latin typeface="Bookman Old Style" panose="02050604050505020204" pitchFamily="18" charset="0"/>
              </a:rPr>
              <a:t>їздити</a:t>
            </a:r>
            <a:r>
              <a:rPr lang="ru-RU" sz="1600" dirty="0">
                <a:latin typeface="Bookman Old Style" panose="02050604050505020204" pitchFamily="18" charset="0"/>
              </a:rPr>
              <a:t>! — не </a:t>
            </a:r>
            <a:r>
              <a:rPr lang="ru-RU" sz="1600" dirty="0" err="1">
                <a:latin typeface="Bookman Old Style" panose="02050604050505020204" pitchFamily="18" charset="0"/>
              </a:rPr>
              <a:t>вгавала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Полліанна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щойно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екіпаж</a:t>
            </a:r>
            <a:r>
              <a:rPr lang="ru-RU" sz="1600" dirty="0">
                <a:latin typeface="Bookman Old Style" panose="02050604050505020204" pitchFamily="18" charset="0"/>
              </a:rPr>
              <a:t> рушив. — </a:t>
            </a:r>
            <a:r>
              <a:rPr lang="ru-RU" sz="1600" dirty="0" err="1">
                <a:latin typeface="Bookman Old Style" panose="02050604050505020204" pitchFamily="18" charset="0"/>
              </a:rPr>
              <a:t>Хоча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якщо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це</a:t>
            </a:r>
            <a:r>
              <a:rPr lang="ru-RU" sz="1600" dirty="0">
                <a:latin typeface="Bookman Old Style" panose="02050604050505020204" pitchFamily="18" charset="0"/>
              </a:rPr>
              <a:t> не </a:t>
            </a:r>
            <a:r>
              <a:rPr lang="ru-RU" sz="1600" dirty="0" err="1">
                <a:latin typeface="Bookman Old Style" panose="02050604050505020204" pitchFamily="18" charset="0"/>
              </a:rPr>
              <a:t>дуже</a:t>
            </a:r>
            <a:r>
              <a:rPr lang="ru-RU" sz="1600" dirty="0">
                <a:latin typeface="Bookman Old Style" panose="02050604050505020204" pitchFamily="18" charset="0"/>
              </a:rPr>
              <a:t> далеко, я </a:t>
            </a:r>
            <a:r>
              <a:rPr lang="ru-RU" sz="1600" dirty="0" err="1">
                <a:latin typeface="Bookman Old Style" panose="02050604050505020204" pitchFamily="18" charset="0"/>
              </a:rPr>
              <a:t>теж</a:t>
            </a:r>
            <a:r>
              <a:rPr lang="ru-RU" sz="1600" dirty="0">
                <a:latin typeface="Bookman Old Style" panose="02050604050505020204" pitchFamily="18" charset="0"/>
              </a:rPr>
              <a:t> не буду </a:t>
            </a:r>
            <a:r>
              <a:rPr lang="ru-RU" sz="1600" dirty="0" err="1">
                <a:latin typeface="Bookman Old Style" panose="02050604050505020204" pitchFamily="18" charset="0"/>
              </a:rPr>
              <a:t>засмучуватися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бо</a:t>
            </a:r>
            <a:r>
              <a:rPr lang="ru-RU" sz="1600" dirty="0">
                <a:latin typeface="Bookman Old Style" panose="02050604050505020204" pitchFamily="18" charset="0"/>
              </a:rPr>
              <a:t> так хочу </a:t>
            </a:r>
            <a:r>
              <a:rPr lang="ru-RU" sz="1600" dirty="0" err="1">
                <a:latin typeface="Bookman Old Style" panose="02050604050505020204" pitchFamily="18" charset="0"/>
              </a:rPr>
              <a:t>швидше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побачити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куди</a:t>
            </a:r>
            <a:r>
              <a:rPr lang="ru-RU" sz="1600" dirty="0">
                <a:latin typeface="Bookman Old Style" panose="02050604050505020204" pitchFamily="18" charset="0"/>
              </a:rPr>
              <a:t> ми </a:t>
            </a:r>
            <a:r>
              <a:rPr lang="ru-RU" sz="1600" dirty="0" err="1">
                <a:latin typeface="Bookman Old Style" panose="02050604050505020204" pitchFamily="18" charset="0"/>
              </a:rPr>
              <a:t>приїдемо</a:t>
            </a:r>
            <a:r>
              <a:rPr lang="ru-RU" sz="1600" dirty="0">
                <a:latin typeface="Bookman Old Style" panose="02050604050505020204" pitchFamily="18" charset="0"/>
              </a:rPr>
              <a:t>. Яка </a:t>
            </a:r>
            <a:r>
              <a:rPr lang="ru-RU" sz="1600" dirty="0" err="1">
                <a:latin typeface="Bookman Old Style" panose="02050604050505020204" pitchFamily="18" charset="0"/>
              </a:rPr>
              <a:t>чудова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вулиця</a:t>
            </a:r>
            <a:r>
              <a:rPr lang="ru-RU" sz="1600" dirty="0">
                <a:latin typeface="Bookman Old Style" panose="02050604050505020204" pitchFamily="18" charset="0"/>
              </a:rPr>
              <a:t>! Я знала, </a:t>
            </a:r>
            <a:r>
              <a:rPr lang="ru-RU" sz="1600" dirty="0" err="1">
                <a:latin typeface="Bookman Old Style" panose="02050604050505020204" pitchFamily="18" charset="0"/>
              </a:rPr>
              <a:t>що</a:t>
            </a:r>
            <a:r>
              <a:rPr lang="ru-RU" sz="1600" dirty="0">
                <a:latin typeface="Bookman Old Style" panose="02050604050505020204" pitchFamily="18" charset="0"/>
              </a:rPr>
              <a:t> тут буде </a:t>
            </a:r>
            <a:r>
              <a:rPr lang="ru-RU" sz="1600" dirty="0" err="1">
                <a:latin typeface="Bookman Old Style" panose="02050604050505020204" pitchFamily="18" charset="0"/>
              </a:rPr>
              <a:t>гарно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  <a:r>
              <a:rPr lang="ru-RU" sz="1600" dirty="0" err="1">
                <a:latin typeface="Bookman Old Style" panose="02050604050505020204" pitchFamily="18" charset="0"/>
              </a:rPr>
              <a:t>Татко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мені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розповідав</a:t>
            </a:r>
            <a:r>
              <a:rPr lang="ru-RU" sz="1600" dirty="0">
                <a:latin typeface="Bookman Old Style" panose="02050604050505020204" pitchFamily="18" charset="0"/>
              </a:rPr>
              <a:t>...</a:t>
            </a:r>
            <a:endParaRPr lang="ru-UA" sz="16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24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2988CF7-A9D4-946F-5B8D-4708CD8C4D73}"/>
              </a:ext>
            </a:extLst>
          </p:cNvPr>
          <p:cNvSpPr txBox="1"/>
          <p:nvPr/>
        </p:nvSpPr>
        <p:spPr>
          <a:xfrm>
            <a:off x="0" y="0"/>
            <a:ext cx="12192000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latin typeface="Bookman Old Style" panose="02050604050505020204" pitchFamily="18" charset="0"/>
              </a:rPr>
              <a:t>Вона урвала на </a:t>
            </a:r>
            <a:r>
              <a:rPr lang="ru-RU" sz="1600" dirty="0" err="1">
                <a:latin typeface="Bookman Old Style" panose="02050604050505020204" pitchFamily="18" charset="0"/>
              </a:rPr>
              <a:t>цьому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бо</a:t>
            </a:r>
            <a:r>
              <a:rPr lang="ru-RU" sz="1600" dirty="0">
                <a:latin typeface="Bookman Old Style" panose="02050604050505020204" pitchFamily="18" charset="0"/>
              </a:rPr>
              <a:t> не </a:t>
            </a:r>
            <a:r>
              <a:rPr lang="ru-RU" sz="1600" dirty="0" err="1">
                <a:latin typeface="Bookman Old Style" panose="02050604050505020204" pitchFamily="18" charset="0"/>
              </a:rPr>
              <a:t>вистачило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дихання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  <a:r>
              <a:rPr lang="ru-RU" sz="1600" dirty="0" err="1">
                <a:latin typeface="Bookman Old Style" panose="02050604050505020204" pitchFamily="18" charset="0"/>
              </a:rPr>
              <a:t>Ненсі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нерішуче</a:t>
            </a:r>
            <a:r>
              <a:rPr lang="ru-RU" sz="1600" dirty="0">
                <a:latin typeface="Bookman Old Style" panose="02050604050505020204" pitchFamily="18" charset="0"/>
              </a:rPr>
              <a:t> глянула на </a:t>
            </a:r>
            <a:r>
              <a:rPr lang="ru-RU" sz="1600" dirty="0" err="1">
                <a:latin typeface="Bookman Old Style" panose="02050604050505020204" pitchFamily="18" charset="0"/>
              </a:rPr>
              <a:t>неї</a:t>
            </a:r>
            <a:r>
              <a:rPr lang="ru-RU" sz="1600" dirty="0">
                <a:latin typeface="Bookman Old Style" panose="02050604050505020204" pitchFamily="18" charset="0"/>
              </a:rPr>
              <a:t> й </a:t>
            </a:r>
            <a:r>
              <a:rPr lang="ru-RU" sz="1600" dirty="0" err="1">
                <a:latin typeface="Bookman Old Style" panose="02050604050505020204" pitchFamily="18" charset="0"/>
              </a:rPr>
              <a:t>помітила</a:t>
            </a:r>
            <a:r>
              <a:rPr lang="ru-RU" sz="1600" dirty="0">
                <a:latin typeface="Bookman Old Style" panose="02050604050505020204" pitchFamily="18" charset="0"/>
              </a:rPr>
              <a:t>, як </a:t>
            </a:r>
            <a:r>
              <a:rPr lang="ru-RU" sz="1600" dirty="0" err="1">
                <a:latin typeface="Bookman Old Style" panose="02050604050505020204" pitchFamily="18" charset="0"/>
              </a:rPr>
              <a:t>підборіддячко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їй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затремтіло</a:t>
            </a:r>
            <a:r>
              <a:rPr lang="ru-RU" sz="1600" dirty="0">
                <a:latin typeface="Bookman Old Style" panose="02050604050505020204" pitchFamily="18" charset="0"/>
              </a:rPr>
              <a:t>, а на </a:t>
            </a:r>
            <a:r>
              <a:rPr lang="ru-RU" sz="1600" dirty="0" err="1">
                <a:latin typeface="Bookman Old Style" panose="02050604050505020204" pitchFamily="18" charset="0"/>
              </a:rPr>
              <a:t>очі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набігли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сльози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  <a:r>
              <a:rPr lang="ru-RU" sz="1600" dirty="0" err="1">
                <a:latin typeface="Bookman Old Style" panose="02050604050505020204" pitchFamily="18" charset="0"/>
              </a:rPr>
              <a:t>Однак</a:t>
            </a:r>
            <a:r>
              <a:rPr lang="ru-RU" sz="1600" dirty="0">
                <a:latin typeface="Bookman Old Style" panose="02050604050505020204" pitchFamily="18" charset="0"/>
              </a:rPr>
              <a:t> за </a:t>
            </a:r>
            <a:r>
              <a:rPr lang="ru-RU" sz="1600" dirty="0" err="1">
                <a:latin typeface="Bookman Old Style" panose="02050604050505020204" pitchFamily="18" charset="0"/>
              </a:rPr>
              <a:t>мить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Полліанна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опанувала</a:t>
            </a:r>
            <a:r>
              <a:rPr lang="ru-RU" sz="1600" dirty="0">
                <a:latin typeface="Bookman Old Style" panose="02050604050505020204" pitchFamily="18" charset="0"/>
              </a:rPr>
              <a:t> себе, гордо </a:t>
            </a:r>
            <a:r>
              <a:rPr lang="ru-RU" sz="1600" dirty="0" err="1">
                <a:latin typeface="Bookman Old Style" panose="02050604050505020204" pitchFamily="18" charset="0"/>
              </a:rPr>
              <a:t>підняла</a:t>
            </a:r>
            <a:r>
              <a:rPr lang="ru-RU" sz="1600" dirty="0">
                <a:latin typeface="Bookman Old Style" panose="02050604050505020204" pitchFamily="18" charset="0"/>
              </a:rPr>
              <a:t> голову і </a:t>
            </a:r>
            <a:r>
              <a:rPr lang="ru-RU" sz="1600" dirty="0" err="1">
                <a:latin typeface="Bookman Old Style" panose="02050604050505020204" pitchFamily="18" charset="0"/>
              </a:rPr>
              <a:t>продовжила</a:t>
            </a:r>
            <a:r>
              <a:rPr lang="ru-RU" sz="1600" dirty="0">
                <a:latin typeface="Bookman Old Style" panose="02050604050505020204" pitchFamily="18" charset="0"/>
              </a:rPr>
              <a:t>: 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— </a:t>
            </a:r>
            <a:r>
              <a:rPr lang="ru-RU" sz="1600" dirty="0" err="1">
                <a:latin typeface="Bookman Old Style" panose="02050604050505020204" pitchFamily="18" charset="0"/>
              </a:rPr>
              <a:t>Татко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мені</a:t>
            </a:r>
            <a:r>
              <a:rPr lang="ru-RU" sz="1600" dirty="0">
                <a:latin typeface="Bookman Old Style" panose="02050604050505020204" pitchFamily="18" charset="0"/>
              </a:rPr>
              <a:t> все </a:t>
            </a:r>
            <a:r>
              <a:rPr lang="ru-RU" sz="1600" dirty="0" err="1">
                <a:latin typeface="Bookman Old Style" panose="02050604050505020204" pitchFamily="18" charset="0"/>
              </a:rPr>
              <a:t>переповів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  <a:r>
              <a:rPr lang="ru-RU" sz="1600" dirty="0" err="1">
                <a:latin typeface="Bookman Old Style" panose="02050604050505020204" pitchFamily="18" charset="0"/>
              </a:rPr>
              <a:t>Він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нічого</a:t>
            </a:r>
            <a:r>
              <a:rPr lang="ru-RU" sz="1600" dirty="0">
                <a:latin typeface="Bookman Old Style" panose="02050604050505020204" pitchFamily="18" charset="0"/>
              </a:rPr>
              <a:t> не </a:t>
            </a:r>
            <a:r>
              <a:rPr lang="ru-RU" sz="1600" dirty="0" err="1">
                <a:latin typeface="Bookman Old Style" panose="02050604050505020204" pitchFamily="18" charset="0"/>
              </a:rPr>
              <a:t>забув</a:t>
            </a:r>
            <a:r>
              <a:rPr lang="ru-RU" sz="1600" dirty="0">
                <a:latin typeface="Bookman Old Style" panose="02050604050505020204" pitchFamily="18" charset="0"/>
              </a:rPr>
              <a:t>. А </a:t>
            </a:r>
            <a:r>
              <a:rPr lang="ru-RU" sz="1600" dirty="0" err="1">
                <a:latin typeface="Bookman Old Style" panose="02050604050505020204" pitchFamily="18" charset="0"/>
              </a:rPr>
              <a:t>ще</a:t>
            </a:r>
            <a:r>
              <a:rPr lang="ru-RU" sz="1600" dirty="0">
                <a:latin typeface="Bookman Old Style" panose="02050604050505020204" pitchFamily="18" charset="0"/>
              </a:rPr>
              <a:t>... я мала </a:t>
            </a:r>
            <a:r>
              <a:rPr lang="ru-RU" sz="1600" dirty="0" err="1">
                <a:latin typeface="Bookman Old Style" panose="02050604050505020204" pitchFamily="18" charset="0"/>
              </a:rPr>
              <a:t>пояснити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відразу</a:t>
            </a:r>
            <a:r>
              <a:rPr lang="ru-RU" sz="1600" dirty="0">
                <a:latin typeface="Bookman Old Style" panose="02050604050505020204" pitchFamily="18" charset="0"/>
              </a:rPr>
              <a:t>... </a:t>
            </a:r>
            <a:r>
              <a:rPr lang="ru-RU" sz="1600" dirty="0" err="1">
                <a:latin typeface="Bookman Old Style" panose="02050604050505020204" pitchFamily="18" charset="0"/>
              </a:rPr>
              <a:t>місіс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Ґрей</a:t>
            </a:r>
            <a:r>
              <a:rPr lang="ru-RU" sz="1600" dirty="0">
                <a:latin typeface="Bookman Old Style" panose="02050604050505020204" pitchFamily="18" charset="0"/>
              </a:rPr>
              <a:t> так говорила... </a:t>
            </a:r>
            <a:r>
              <a:rPr lang="ru-RU" sz="1600" dirty="0" err="1">
                <a:latin typeface="Bookman Old Style" panose="02050604050505020204" pitchFamily="18" charset="0"/>
              </a:rPr>
              <a:t>чому</a:t>
            </a:r>
            <a:r>
              <a:rPr lang="ru-RU" sz="1600" dirty="0">
                <a:latin typeface="Bookman Old Style" panose="02050604050505020204" pitchFamily="18" charset="0"/>
              </a:rPr>
              <a:t> я </a:t>
            </a:r>
            <a:r>
              <a:rPr lang="ru-RU" sz="1600" dirty="0" err="1">
                <a:latin typeface="Bookman Old Style" panose="02050604050505020204" pitchFamily="18" charset="0"/>
              </a:rPr>
              <a:t>приїхала</a:t>
            </a:r>
            <a:r>
              <a:rPr lang="ru-RU" sz="1600" dirty="0">
                <a:latin typeface="Bookman Old Style" panose="02050604050505020204" pitchFamily="18" charset="0"/>
              </a:rPr>
              <a:t> не в </a:t>
            </a:r>
            <a:r>
              <a:rPr lang="ru-RU" sz="1600" dirty="0" err="1">
                <a:latin typeface="Bookman Old Style" panose="02050604050505020204" pitchFamily="18" charset="0"/>
              </a:rPr>
              <a:t>чорній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сукні</a:t>
            </a:r>
            <a:r>
              <a:rPr lang="ru-RU" sz="1600" dirty="0">
                <a:latin typeface="Bookman Old Style" panose="02050604050505020204" pitchFamily="18" charset="0"/>
              </a:rPr>
              <a:t>, а в </a:t>
            </a:r>
            <a:r>
              <a:rPr lang="ru-RU" sz="1600" dirty="0" err="1">
                <a:latin typeface="Bookman Old Style" panose="02050604050505020204" pitchFamily="18" charset="0"/>
              </a:rPr>
              <a:t>червону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клітинку</a:t>
            </a:r>
            <a:r>
              <a:rPr lang="ru-RU" sz="1600" dirty="0">
                <a:latin typeface="Bookman Old Style" panose="02050604050505020204" pitchFamily="18" charset="0"/>
              </a:rPr>
              <a:t>. Вона сказала, </a:t>
            </a:r>
            <a:r>
              <a:rPr lang="ru-RU" sz="1600" dirty="0" err="1">
                <a:latin typeface="Bookman Old Style" panose="02050604050505020204" pitchFamily="18" charset="0"/>
              </a:rPr>
              <a:t>що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ви</a:t>
            </a:r>
            <a:r>
              <a:rPr lang="ru-RU" sz="1600" dirty="0">
                <a:latin typeface="Bookman Old Style" panose="02050604050505020204" pitchFamily="18" charset="0"/>
              </a:rPr>
              <a:t> можете не </a:t>
            </a:r>
            <a:r>
              <a:rPr lang="ru-RU" sz="1600" dirty="0" err="1">
                <a:latin typeface="Bookman Old Style" panose="02050604050505020204" pitchFamily="18" charset="0"/>
              </a:rPr>
              <a:t>повірити</a:t>
            </a:r>
            <a:r>
              <a:rPr lang="ru-RU" sz="1600" dirty="0">
                <a:latin typeface="Bookman Old Style" panose="02050604050505020204" pitchFamily="18" charset="0"/>
              </a:rPr>
              <a:t>, але </a:t>
            </a:r>
            <a:r>
              <a:rPr lang="ru-RU" sz="1600" dirty="0" err="1">
                <a:latin typeface="Bookman Old Style" panose="02050604050505020204" pitchFamily="18" charset="0"/>
              </a:rPr>
              <a:t>серед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останніх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пожертвуваних</a:t>
            </a:r>
            <a:r>
              <a:rPr lang="ru-RU" sz="1600" dirty="0">
                <a:latin typeface="Bookman Old Style" panose="02050604050505020204" pitchFamily="18" charset="0"/>
              </a:rPr>
              <a:t> у </a:t>
            </a:r>
            <a:r>
              <a:rPr lang="ru-RU" sz="1600" dirty="0" err="1">
                <a:latin typeface="Bookman Old Style" panose="02050604050505020204" pitchFamily="18" charset="0"/>
              </a:rPr>
              <a:t>місію</a:t>
            </a:r>
            <a:r>
              <a:rPr lang="ru-RU" sz="1600" dirty="0">
                <a:latin typeface="Bookman Old Style" panose="02050604050505020204" pitchFamily="18" charset="0"/>
              </a:rPr>
              <a:t> речей просто не </a:t>
            </a:r>
            <a:r>
              <a:rPr lang="ru-RU" sz="1600" dirty="0" err="1">
                <a:latin typeface="Bookman Old Style" panose="02050604050505020204" pitchFamily="18" charset="0"/>
              </a:rPr>
              <a:t>виявилося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чорної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сукні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  <a:r>
              <a:rPr lang="ru-RU" sz="1600" dirty="0" err="1">
                <a:latin typeface="Bookman Old Style" panose="02050604050505020204" pitchFamily="18" charset="0"/>
              </a:rPr>
              <a:t>Була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лише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оксамитова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чорна</a:t>
            </a:r>
            <a:r>
              <a:rPr lang="ru-RU" sz="1600" dirty="0">
                <a:latin typeface="Bookman Old Style" panose="02050604050505020204" pitchFamily="18" charset="0"/>
              </a:rPr>
              <a:t> баска </a:t>
            </a:r>
            <a:r>
              <a:rPr lang="ru-RU" sz="1600" dirty="0" err="1">
                <a:latin typeface="Bookman Old Style" panose="02050604050505020204" pitchFamily="18" charset="0"/>
              </a:rPr>
              <a:t>однієї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пані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котра</a:t>
            </a:r>
            <a:r>
              <a:rPr lang="ru-RU" sz="1600" dirty="0">
                <a:latin typeface="Bookman Old Style" panose="02050604050505020204" pitchFamily="18" charset="0"/>
              </a:rPr>
              <a:t>, на думку </a:t>
            </a:r>
            <a:r>
              <a:rPr lang="ru-RU" sz="1600" dirty="0" err="1">
                <a:latin typeface="Bookman Old Style" panose="02050604050505020204" pitchFamily="18" charset="0"/>
              </a:rPr>
              <a:t>дружини</a:t>
            </a:r>
            <a:r>
              <a:rPr lang="ru-RU" sz="1600" dirty="0">
                <a:latin typeface="Bookman Old Style" panose="02050604050505020204" pitchFamily="18" charset="0"/>
              </a:rPr>
              <a:t> пастора Кара, </a:t>
            </a:r>
            <a:r>
              <a:rPr lang="ru-RU" sz="1600" dirty="0" err="1">
                <a:latin typeface="Bookman Old Style" panose="02050604050505020204" pitchFamily="18" charset="0"/>
              </a:rPr>
              <a:t>мені</a:t>
            </a:r>
            <a:r>
              <a:rPr lang="ru-RU" sz="1600" dirty="0">
                <a:latin typeface="Bookman Old Style" panose="02050604050505020204" pitchFamily="18" charset="0"/>
              </a:rPr>
              <a:t> не </a:t>
            </a:r>
            <a:r>
              <a:rPr lang="ru-RU" sz="1600" dirty="0" err="1">
                <a:latin typeface="Bookman Old Style" panose="02050604050505020204" pitchFamily="18" charset="0"/>
              </a:rPr>
              <a:t>пасувала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  <a:r>
              <a:rPr lang="ru-RU" sz="1600" dirty="0" err="1">
                <a:latin typeface="Bookman Old Style" panose="02050604050505020204" pitchFamily="18" charset="0"/>
              </a:rPr>
              <a:t>Крім</a:t>
            </a:r>
            <a:r>
              <a:rPr lang="ru-RU" sz="1600" dirty="0">
                <a:latin typeface="Bookman Old Style" panose="02050604050505020204" pitchFamily="18" charset="0"/>
              </a:rPr>
              <a:t> того, баска мала </a:t>
            </a:r>
            <a:r>
              <a:rPr lang="ru-RU" sz="1600" dirty="0" err="1">
                <a:latin typeface="Bookman Old Style" panose="02050604050505020204" pitchFamily="18" charset="0"/>
              </a:rPr>
              <a:t>такі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білі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плями</a:t>
            </a:r>
            <a:r>
              <a:rPr lang="ru-RU" sz="1600" dirty="0">
                <a:latin typeface="Bookman Old Style" panose="02050604050505020204" pitchFamily="18" charset="0"/>
              </a:rPr>
              <a:t>... </a:t>
            </a:r>
            <a:r>
              <a:rPr lang="ru-RU" sz="1600" dirty="0" err="1">
                <a:latin typeface="Bookman Old Style" panose="02050604050505020204" pitchFamily="18" charset="0"/>
              </a:rPr>
              <a:t>попротиралася</a:t>
            </a:r>
            <a:r>
              <a:rPr lang="ru-RU" sz="1600" dirty="0">
                <a:latin typeface="Bookman Old Style" panose="02050604050505020204" pitchFamily="18" charset="0"/>
              </a:rPr>
              <a:t> на </a:t>
            </a:r>
            <a:r>
              <a:rPr lang="ru-RU" sz="1600" dirty="0" err="1">
                <a:latin typeface="Bookman Old Style" panose="02050604050505020204" pitchFamily="18" charset="0"/>
              </a:rPr>
              <a:t>ліктях</a:t>
            </a:r>
            <a:r>
              <a:rPr lang="ru-RU" sz="1600" dirty="0">
                <a:latin typeface="Bookman Old Style" panose="02050604050505020204" pitchFamily="18" charset="0"/>
              </a:rPr>
              <a:t> і </a:t>
            </a:r>
            <a:r>
              <a:rPr lang="ru-RU" sz="1600" dirty="0" err="1">
                <a:latin typeface="Bookman Old Style" panose="02050604050505020204" pitchFamily="18" charset="0"/>
              </a:rPr>
              <a:t>деінде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  <a:r>
              <a:rPr lang="ru-RU" sz="1600" dirty="0" err="1">
                <a:latin typeface="Bookman Old Style" panose="02050604050505020204" pitchFamily="18" charset="0"/>
              </a:rPr>
              <a:t>Частина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Жіночої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допомоги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була</a:t>
            </a:r>
            <a:r>
              <a:rPr lang="ru-RU" sz="1600" dirty="0">
                <a:latin typeface="Bookman Old Style" panose="02050604050505020204" pitchFamily="18" charset="0"/>
              </a:rPr>
              <a:t> готова </a:t>
            </a:r>
            <a:r>
              <a:rPr lang="ru-RU" sz="1600" dirty="0" err="1">
                <a:latin typeface="Bookman Old Style" panose="02050604050505020204" pitchFamily="18" charset="0"/>
              </a:rPr>
              <a:t>купити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мені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чорну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сукню</a:t>
            </a:r>
            <a:r>
              <a:rPr lang="ru-RU" sz="1600" dirty="0">
                <a:latin typeface="Bookman Old Style" panose="02050604050505020204" pitchFamily="18" charset="0"/>
              </a:rPr>
              <a:t> з </a:t>
            </a:r>
            <a:r>
              <a:rPr lang="ru-RU" sz="1600" dirty="0" err="1">
                <a:latin typeface="Bookman Old Style" panose="02050604050505020204" pitchFamily="18" charset="0"/>
              </a:rPr>
              <a:t>капелюшком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однак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інша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частина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наполягала</a:t>
            </a:r>
            <a:r>
              <a:rPr lang="ru-RU" sz="1600" dirty="0">
                <a:latin typeface="Bookman Old Style" panose="02050604050505020204" pitchFamily="18" charset="0"/>
              </a:rPr>
              <a:t> на тому, </a:t>
            </a:r>
            <a:r>
              <a:rPr lang="ru-RU" sz="1600" dirty="0" err="1">
                <a:latin typeface="Bookman Old Style" panose="02050604050505020204" pitchFamily="18" charset="0"/>
              </a:rPr>
              <a:t>що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червоний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килимок</a:t>
            </a:r>
            <a:r>
              <a:rPr lang="ru-RU" sz="1600" dirty="0">
                <a:latin typeface="Bookman Old Style" panose="02050604050505020204" pitchFamily="18" charset="0"/>
              </a:rPr>
              <a:t> для церкви </a:t>
            </a:r>
            <a:r>
              <a:rPr lang="ru-RU" sz="1600" dirty="0" err="1">
                <a:latin typeface="Bookman Old Style" panose="02050604050505020204" pitchFamily="18" charset="0"/>
              </a:rPr>
              <a:t>необхідніший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  <a:r>
              <a:rPr lang="ru-RU" sz="1600" dirty="0" err="1">
                <a:latin typeface="Bookman Old Style" panose="02050604050505020204" pitchFamily="18" charset="0"/>
              </a:rPr>
              <a:t>Зрештою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місіс</a:t>
            </a:r>
            <a:r>
              <a:rPr lang="ru-RU" sz="1600" dirty="0">
                <a:latin typeface="Bookman Old Style" panose="02050604050505020204" pitchFamily="18" charset="0"/>
              </a:rPr>
              <a:t> Байт сказала, </a:t>
            </a:r>
            <a:r>
              <a:rPr lang="ru-RU" sz="1600" dirty="0" err="1">
                <a:latin typeface="Bookman Old Style" panose="02050604050505020204" pitchFamily="18" charset="0"/>
              </a:rPr>
              <a:t>що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це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можливо</a:t>
            </a:r>
            <a:r>
              <a:rPr lang="ru-RU" sz="1600" dirty="0">
                <a:latin typeface="Bookman Old Style" panose="02050604050505020204" pitchFamily="18" charset="0"/>
              </a:rPr>
              <a:t>, й </a:t>
            </a:r>
            <a:r>
              <a:rPr lang="ru-RU" sz="1600" dirty="0" err="1">
                <a:latin typeface="Bookman Old Style" panose="02050604050505020204" pitchFamily="18" charset="0"/>
              </a:rPr>
              <a:t>краще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бо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їй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дуже</a:t>
            </a:r>
            <a:r>
              <a:rPr lang="ru-RU" sz="1600" dirty="0">
                <a:latin typeface="Bookman Old Style" panose="02050604050505020204" pitchFamily="18" charset="0"/>
              </a:rPr>
              <a:t> не </a:t>
            </a:r>
            <a:r>
              <a:rPr lang="ru-RU" sz="1600" dirty="0" err="1">
                <a:latin typeface="Bookman Old Style" panose="02050604050505020204" pitchFamily="18" charset="0"/>
              </a:rPr>
              <a:t>подобаються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діти</a:t>
            </a:r>
            <a:r>
              <a:rPr lang="ru-RU" sz="1600" dirty="0">
                <a:latin typeface="Bookman Old Style" panose="02050604050505020204" pitchFamily="18" charset="0"/>
              </a:rPr>
              <a:t> в </a:t>
            </a:r>
            <a:r>
              <a:rPr lang="ru-RU" sz="1600" dirty="0" err="1">
                <a:latin typeface="Bookman Old Style" panose="02050604050505020204" pitchFamily="18" charset="0"/>
              </a:rPr>
              <a:t>чорному</a:t>
            </a:r>
            <a:r>
              <a:rPr lang="ru-RU" sz="1600" dirty="0">
                <a:latin typeface="Bookman Old Style" panose="02050604050505020204" pitchFamily="18" charset="0"/>
              </a:rPr>
              <a:t>... </a:t>
            </a:r>
            <a:r>
              <a:rPr lang="ru-RU" sz="1600" dirty="0" err="1">
                <a:latin typeface="Bookman Old Style" panose="02050604050505020204" pitchFamily="18" charset="0"/>
              </a:rPr>
              <a:t>Тобто</a:t>
            </a:r>
            <a:r>
              <a:rPr lang="ru-RU" sz="1600" dirty="0">
                <a:latin typeface="Bookman Old Style" panose="02050604050505020204" pitchFamily="18" charset="0"/>
              </a:rPr>
              <a:t>, вона, </a:t>
            </a:r>
            <a:r>
              <a:rPr lang="ru-RU" sz="1600" dirty="0" err="1">
                <a:latin typeface="Bookman Old Style" panose="02050604050505020204" pitchFamily="18" charset="0"/>
              </a:rPr>
              <a:t>звичайно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дітей</a:t>
            </a:r>
            <a:r>
              <a:rPr lang="ru-RU" sz="1600" dirty="0">
                <a:latin typeface="Bookman Old Style" panose="02050604050505020204" pitchFamily="18" charset="0"/>
              </a:rPr>
              <a:t> любить, але не в </a:t>
            </a:r>
            <a:r>
              <a:rPr lang="ru-RU" sz="1600" dirty="0" err="1">
                <a:latin typeface="Bookman Old Style" panose="02050604050505020204" pitchFamily="18" charset="0"/>
              </a:rPr>
              <a:t>чорному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</a:t>
            </a:r>
            <a:r>
              <a:rPr lang="ru-RU" sz="1600" dirty="0" err="1">
                <a:latin typeface="Bookman Old Style" panose="02050604050505020204" pitchFamily="18" charset="0"/>
              </a:rPr>
              <a:t>Полліанна</a:t>
            </a:r>
            <a:r>
              <a:rPr lang="ru-RU" sz="1600" dirty="0">
                <a:latin typeface="Bookman Old Style" panose="02050604050505020204" pitchFamily="18" charset="0"/>
              </a:rPr>
              <a:t> перевела </a:t>
            </a:r>
            <a:r>
              <a:rPr lang="ru-RU" sz="1600" dirty="0" err="1">
                <a:latin typeface="Bookman Old Style" panose="02050604050505020204" pitchFamily="18" charset="0"/>
              </a:rPr>
              <a:t>подих</a:t>
            </a:r>
            <a:r>
              <a:rPr lang="ru-RU" sz="1600" dirty="0">
                <a:latin typeface="Bookman Old Style" panose="02050604050505020204" pitchFamily="18" charset="0"/>
              </a:rPr>
              <a:t>, і </a:t>
            </a:r>
            <a:r>
              <a:rPr lang="ru-RU" sz="1600" dirty="0" err="1">
                <a:latin typeface="Bookman Old Style" panose="02050604050505020204" pitchFamily="18" charset="0"/>
              </a:rPr>
              <a:t>Ненсі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затинаючись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встигла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вставити</a:t>
            </a:r>
            <a:r>
              <a:rPr lang="ru-RU" sz="1600" dirty="0">
                <a:latin typeface="Bookman Old Style" panose="02050604050505020204" pitchFamily="18" charset="0"/>
              </a:rPr>
              <a:t>: 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— Не </a:t>
            </a:r>
            <a:r>
              <a:rPr lang="ru-RU" sz="1600" dirty="0" err="1">
                <a:latin typeface="Bookman Old Style" panose="02050604050505020204" pitchFamily="18" charset="0"/>
              </a:rPr>
              <a:t>хвилюйся</a:t>
            </a:r>
            <a:r>
              <a:rPr lang="ru-RU" sz="1600" dirty="0">
                <a:latin typeface="Bookman Old Style" panose="02050604050505020204" pitchFamily="18" charset="0"/>
              </a:rPr>
              <a:t>, все буде </a:t>
            </a:r>
            <a:r>
              <a:rPr lang="ru-RU" sz="1600" dirty="0" err="1">
                <a:latin typeface="Bookman Old Style" panose="02050604050505020204" pitchFamily="18" charset="0"/>
              </a:rPr>
              <a:t>гаразд</a:t>
            </a:r>
            <a:r>
              <a:rPr lang="ru-RU" sz="1600" dirty="0">
                <a:latin typeface="Bookman Old Style" panose="02050604050505020204" pitchFamily="18" charset="0"/>
              </a:rPr>
              <a:t>... 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— </a:t>
            </a:r>
            <a:r>
              <a:rPr lang="ru-RU" sz="1600" dirty="0" err="1">
                <a:latin typeface="Bookman Old Style" panose="02050604050505020204" pitchFamily="18" charset="0"/>
              </a:rPr>
              <a:t>Справді</a:t>
            </a:r>
            <a:r>
              <a:rPr lang="ru-RU" sz="1600" dirty="0">
                <a:latin typeface="Bookman Old Style" panose="02050604050505020204" pitchFamily="18" charset="0"/>
              </a:rPr>
              <a:t>? Я </a:t>
            </a:r>
            <a:r>
              <a:rPr lang="ru-RU" sz="1600" dirty="0" err="1">
                <a:latin typeface="Bookman Old Style" panose="02050604050505020204" pitchFamily="18" charset="0"/>
              </a:rPr>
              <a:t>така</a:t>
            </a:r>
            <a:r>
              <a:rPr lang="ru-RU" sz="1600" dirty="0">
                <a:latin typeface="Bookman Old Style" panose="02050604050505020204" pitchFamily="18" charset="0"/>
              </a:rPr>
              <a:t> рада, </a:t>
            </a:r>
            <a:r>
              <a:rPr lang="ru-RU" sz="1600" dirty="0" err="1">
                <a:latin typeface="Bookman Old Style" panose="02050604050505020204" pitchFamily="18" charset="0"/>
              </a:rPr>
              <a:t>що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теж</a:t>
            </a:r>
            <a:r>
              <a:rPr lang="ru-RU" sz="1600" dirty="0">
                <a:latin typeface="Bookman Old Style" panose="02050604050505020204" pitchFamily="18" charset="0"/>
              </a:rPr>
              <a:t> так </a:t>
            </a:r>
            <a:r>
              <a:rPr lang="ru-RU" sz="1600" dirty="0" err="1">
                <a:latin typeface="Bookman Old Style" panose="02050604050505020204" pitchFamily="18" charset="0"/>
              </a:rPr>
              <a:t>думаєте</a:t>
            </a:r>
            <a:r>
              <a:rPr lang="ru-RU" sz="1600" dirty="0">
                <a:latin typeface="Bookman Old Style" panose="02050604050505020204" pitchFamily="18" charset="0"/>
              </a:rPr>
              <a:t>, — кивнула </a:t>
            </a:r>
            <a:r>
              <a:rPr lang="ru-RU" sz="1600" dirty="0" err="1">
                <a:latin typeface="Bookman Old Style" panose="02050604050505020204" pitchFamily="18" charset="0"/>
              </a:rPr>
              <a:t>Полліанна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знову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втамувавши</a:t>
            </a:r>
            <a:r>
              <a:rPr lang="ru-RU" sz="1600" dirty="0">
                <a:latin typeface="Bookman Old Style" panose="02050604050505020204" pitchFamily="18" charset="0"/>
              </a:rPr>
              <a:t> клубок у </a:t>
            </a:r>
            <a:r>
              <a:rPr lang="ru-RU" sz="1600" dirty="0" err="1">
                <a:latin typeface="Bookman Old Style" panose="02050604050505020204" pitchFamily="18" charset="0"/>
              </a:rPr>
              <a:t>горлі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— </a:t>
            </a:r>
            <a:r>
              <a:rPr lang="ru-RU" sz="1600" dirty="0" err="1">
                <a:latin typeface="Bookman Old Style" panose="02050604050505020204" pitchFamily="18" charset="0"/>
              </a:rPr>
              <a:t>Адже</a:t>
            </a:r>
            <a:r>
              <a:rPr lang="ru-RU" sz="1600" dirty="0">
                <a:latin typeface="Bookman Old Style" panose="02050604050505020204" pitchFamily="18" charset="0"/>
              </a:rPr>
              <a:t> коли </a:t>
            </a:r>
            <a:r>
              <a:rPr lang="ru-RU" sz="1600" dirty="0" err="1">
                <a:latin typeface="Bookman Old Style" panose="02050604050505020204" pitchFamily="18" charset="0"/>
              </a:rPr>
              <a:t>ти</a:t>
            </a:r>
            <a:r>
              <a:rPr lang="ru-RU" sz="1600" dirty="0">
                <a:latin typeface="Bookman Old Style" panose="02050604050505020204" pitchFamily="18" charset="0"/>
              </a:rPr>
              <a:t> в </a:t>
            </a:r>
            <a:r>
              <a:rPr lang="ru-RU" sz="1600" dirty="0" err="1">
                <a:latin typeface="Bookman Old Style" panose="02050604050505020204" pitchFamily="18" charset="0"/>
              </a:rPr>
              <a:t>чорному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набагато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важче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радіти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— </a:t>
            </a:r>
            <a:r>
              <a:rPr lang="ru-RU" sz="1600" dirty="0" err="1">
                <a:latin typeface="Bookman Old Style" panose="02050604050505020204" pitchFamily="18" charset="0"/>
              </a:rPr>
              <a:t>Радіти</a:t>
            </a:r>
            <a:r>
              <a:rPr lang="ru-RU" sz="1600" dirty="0">
                <a:latin typeface="Bookman Old Style" panose="02050604050505020204" pitchFamily="18" charset="0"/>
              </a:rPr>
              <a:t>?! — </a:t>
            </a:r>
            <a:r>
              <a:rPr lang="ru-RU" sz="1600" dirty="0" err="1">
                <a:latin typeface="Bookman Old Style" panose="02050604050505020204" pitchFamily="18" charset="0"/>
              </a:rPr>
              <a:t>сторопіло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перепитала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Ненсі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— Так, </a:t>
            </a:r>
            <a:r>
              <a:rPr lang="ru-RU" sz="1600" dirty="0" err="1">
                <a:latin typeface="Bookman Old Style" panose="02050604050505020204" pitchFamily="18" charset="0"/>
              </a:rPr>
              <a:t>адже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татко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пішов</a:t>
            </a:r>
            <a:r>
              <a:rPr lang="ru-RU" sz="1600" dirty="0">
                <a:latin typeface="Bookman Old Style" panose="02050604050505020204" pitchFamily="18" charset="0"/>
              </a:rPr>
              <a:t> на небо, і зараз </a:t>
            </a:r>
            <a:r>
              <a:rPr lang="ru-RU" sz="1600" dirty="0" err="1">
                <a:latin typeface="Bookman Old Style" panose="02050604050505020204" pitchFamily="18" charset="0"/>
              </a:rPr>
              <a:t>він</a:t>
            </a:r>
            <a:r>
              <a:rPr lang="ru-RU" sz="1600" dirty="0">
                <a:latin typeface="Bookman Old Style" panose="02050604050505020204" pitchFamily="18" charset="0"/>
              </a:rPr>
              <a:t> там разом з мамою та </a:t>
            </a:r>
            <a:r>
              <a:rPr lang="ru-RU" sz="1600" dirty="0" err="1">
                <a:latin typeface="Bookman Old Style" panose="02050604050505020204" pitchFamily="18" charset="0"/>
              </a:rPr>
              <a:t>рештою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родини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  <a:r>
              <a:rPr lang="ru-RU" sz="1600" dirty="0" err="1">
                <a:latin typeface="Bookman Old Style" panose="02050604050505020204" pitchFamily="18" charset="0"/>
              </a:rPr>
              <a:t>Він</a:t>
            </a:r>
            <a:r>
              <a:rPr lang="ru-RU" sz="1600" dirty="0">
                <a:latin typeface="Bookman Old Style" panose="02050604050505020204" pitchFamily="18" charset="0"/>
              </a:rPr>
              <a:t> казав, </a:t>
            </a:r>
            <a:r>
              <a:rPr lang="ru-RU" sz="1600" dirty="0" err="1">
                <a:latin typeface="Bookman Old Style" panose="02050604050505020204" pitchFamily="18" charset="0"/>
              </a:rPr>
              <a:t>що</a:t>
            </a:r>
            <a:r>
              <a:rPr lang="ru-RU" sz="1600" dirty="0">
                <a:latin typeface="Bookman Old Style" panose="02050604050505020204" pitchFamily="18" charset="0"/>
              </a:rPr>
              <a:t> я повинна </a:t>
            </a:r>
            <a:r>
              <a:rPr lang="ru-RU" sz="1600" dirty="0" err="1">
                <a:latin typeface="Bookman Old Style" panose="02050604050505020204" pitchFamily="18" charset="0"/>
              </a:rPr>
              <a:t>радіти</a:t>
            </a:r>
            <a:r>
              <a:rPr lang="ru-RU" sz="1600" dirty="0">
                <a:latin typeface="Bookman Old Style" panose="02050604050505020204" pitchFamily="18" charset="0"/>
              </a:rPr>
              <a:t>. Але </a:t>
            </a:r>
            <a:r>
              <a:rPr lang="ru-RU" sz="1600" dirty="0" err="1">
                <a:latin typeface="Bookman Old Style" panose="02050604050505020204" pitchFamily="18" charset="0"/>
              </a:rPr>
              <a:t>іноді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це</a:t>
            </a:r>
            <a:r>
              <a:rPr lang="ru-RU" sz="1600" dirty="0">
                <a:latin typeface="Bookman Old Style" panose="02050604050505020204" pitchFamily="18" charset="0"/>
              </a:rPr>
              <a:t> так </a:t>
            </a:r>
            <a:r>
              <a:rPr lang="ru-RU" sz="1600" dirty="0" err="1">
                <a:latin typeface="Bookman Old Style" panose="02050604050505020204" pitchFamily="18" charset="0"/>
              </a:rPr>
              <a:t>важко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навіть</a:t>
            </a:r>
            <a:r>
              <a:rPr lang="ru-RU" sz="1600" dirty="0">
                <a:latin typeface="Bookman Old Style" panose="02050604050505020204" pitchFamily="18" charset="0"/>
              </a:rPr>
              <a:t> у </a:t>
            </a:r>
            <a:r>
              <a:rPr lang="ru-RU" sz="1600" dirty="0" err="1">
                <a:latin typeface="Bookman Old Style" panose="02050604050505020204" pitchFamily="18" charset="0"/>
              </a:rPr>
              <a:t>сукенці</a:t>
            </a:r>
            <a:r>
              <a:rPr lang="ru-RU" sz="1600" dirty="0">
                <a:latin typeface="Bookman Old Style" panose="02050604050505020204" pitchFamily="18" charset="0"/>
              </a:rPr>
              <a:t> в </a:t>
            </a:r>
            <a:r>
              <a:rPr lang="ru-RU" sz="1600" dirty="0" err="1">
                <a:latin typeface="Bookman Old Style" panose="02050604050505020204" pitchFamily="18" charset="0"/>
              </a:rPr>
              <a:t>червону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клітинку</a:t>
            </a:r>
            <a:r>
              <a:rPr lang="ru-RU" sz="1600" dirty="0">
                <a:latin typeface="Bookman Old Style" panose="02050604050505020204" pitchFamily="18" charset="0"/>
              </a:rPr>
              <a:t>, тому </a:t>
            </a:r>
            <a:r>
              <a:rPr lang="ru-RU" sz="1600" dirty="0" err="1">
                <a:latin typeface="Bookman Old Style" panose="02050604050505020204" pitchFamily="18" charset="0"/>
              </a:rPr>
              <a:t>що</a:t>
            </a:r>
            <a:r>
              <a:rPr lang="ru-RU" sz="1600" dirty="0">
                <a:latin typeface="Bookman Old Style" panose="02050604050505020204" pitchFamily="18" charset="0"/>
              </a:rPr>
              <a:t>... Тому </a:t>
            </a:r>
            <a:r>
              <a:rPr lang="ru-RU" sz="1600" dirty="0" err="1">
                <a:latin typeface="Bookman Old Style" panose="02050604050505020204" pitchFamily="18" charset="0"/>
              </a:rPr>
              <a:t>що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він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мені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дуже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потрібен</a:t>
            </a:r>
            <a:r>
              <a:rPr lang="ru-RU" sz="1600" dirty="0">
                <a:latin typeface="Bookman Old Style" panose="02050604050505020204" pitchFamily="18" charset="0"/>
              </a:rPr>
              <a:t> тут. У </a:t>
            </a:r>
            <a:r>
              <a:rPr lang="ru-RU" sz="1600" dirty="0" err="1">
                <a:latin typeface="Bookman Old Style" panose="02050604050505020204" pitchFamily="18" charset="0"/>
              </a:rPr>
              <a:t>мами</a:t>
            </a:r>
            <a:r>
              <a:rPr lang="ru-RU" sz="1600" dirty="0">
                <a:latin typeface="Bookman Old Style" panose="02050604050505020204" pitchFamily="18" charset="0"/>
              </a:rPr>
              <a:t> та </a:t>
            </a:r>
            <a:r>
              <a:rPr lang="ru-RU" sz="1600" dirty="0" err="1">
                <a:latin typeface="Bookman Old Style" panose="02050604050505020204" pitchFamily="18" charset="0"/>
              </a:rPr>
              <a:t>всіх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інших</a:t>
            </a:r>
            <a:r>
              <a:rPr lang="ru-RU" sz="1600" dirty="0">
                <a:latin typeface="Bookman Old Style" panose="02050604050505020204" pitchFamily="18" charset="0"/>
              </a:rPr>
              <a:t> там є Бог і </a:t>
            </a:r>
            <a:r>
              <a:rPr lang="ru-RU" sz="1600" dirty="0" err="1">
                <a:latin typeface="Bookman Old Style" panose="02050604050505020204" pitchFamily="18" charset="0"/>
              </a:rPr>
              <a:t>янголи</a:t>
            </a:r>
            <a:r>
              <a:rPr lang="ru-RU" sz="1600" dirty="0">
                <a:latin typeface="Bookman Old Style" panose="02050604050505020204" pitchFamily="18" charset="0"/>
              </a:rPr>
              <a:t>, а в мене тут </a:t>
            </a:r>
            <a:r>
              <a:rPr lang="ru-RU" sz="1600" dirty="0" err="1">
                <a:latin typeface="Bookman Old Style" panose="02050604050505020204" pitchFamily="18" charset="0"/>
              </a:rPr>
              <a:t>нікого</a:t>
            </a:r>
            <a:r>
              <a:rPr lang="ru-RU" sz="1600" dirty="0">
                <a:latin typeface="Bookman Old Style" panose="02050604050505020204" pitchFamily="18" charset="0"/>
              </a:rPr>
              <a:t> не </a:t>
            </a:r>
            <a:r>
              <a:rPr lang="ru-RU" sz="1600" dirty="0" err="1">
                <a:latin typeface="Bookman Old Style" panose="02050604050505020204" pitchFamily="18" charset="0"/>
              </a:rPr>
              <a:t>лишилося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крім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Жіночої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допомоги</a:t>
            </a:r>
            <a:r>
              <a:rPr lang="ru-RU" sz="1600" dirty="0">
                <a:latin typeface="Bookman Old Style" panose="02050604050505020204" pitchFamily="18" charset="0"/>
              </a:rPr>
              <a:t>. Але </a:t>
            </a:r>
            <a:r>
              <a:rPr lang="ru-RU" sz="1600" dirty="0" err="1">
                <a:latin typeface="Bookman Old Style" panose="02050604050505020204" pitchFamily="18" charset="0"/>
              </a:rPr>
              <a:t>тепер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безперечно</a:t>
            </a:r>
            <a:r>
              <a:rPr lang="ru-RU" sz="1600" dirty="0">
                <a:latin typeface="Bookman Old Style" panose="02050604050505020204" pitchFamily="18" charset="0"/>
              </a:rPr>
              <a:t>, все буде </a:t>
            </a:r>
            <a:r>
              <a:rPr lang="ru-RU" sz="1600" dirty="0" err="1">
                <a:latin typeface="Bookman Old Style" panose="02050604050505020204" pitchFamily="18" charset="0"/>
              </a:rPr>
              <a:t>простіше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бо</a:t>
            </a:r>
            <a:r>
              <a:rPr lang="ru-RU" sz="1600" dirty="0">
                <a:latin typeface="Bookman Old Style" panose="02050604050505020204" pitchFamily="18" charset="0"/>
              </a:rPr>
              <a:t> у мене є </a:t>
            </a:r>
            <a:r>
              <a:rPr lang="ru-RU" sz="1600" dirty="0" err="1">
                <a:latin typeface="Bookman Old Style" panose="02050604050505020204" pitchFamily="18" charset="0"/>
              </a:rPr>
              <a:t>ви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тітонько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Полі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  <a:r>
              <a:rPr lang="ru-RU" sz="1600" dirty="0" err="1">
                <a:latin typeface="Bookman Old Style" panose="02050604050505020204" pitchFamily="18" charset="0"/>
              </a:rPr>
              <a:t>Якби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ви</a:t>
            </a:r>
            <a:r>
              <a:rPr lang="ru-RU" sz="1600" dirty="0">
                <a:latin typeface="Bookman Old Style" panose="02050604050505020204" pitchFamily="18" charset="0"/>
              </a:rPr>
              <a:t> знали, яка я рада, </a:t>
            </a:r>
            <a:r>
              <a:rPr lang="ru-RU" sz="1600" dirty="0" err="1">
                <a:latin typeface="Bookman Old Style" panose="02050604050505020204" pitchFamily="18" charset="0"/>
              </a:rPr>
              <a:t>що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ви</a:t>
            </a:r>
            <a:r>
              <a:rPr lang="ru-RU" sz="1600" dirty="0">
                <a:latin typeface="Bookman Old Style" panose="02050604050505020204" pitchFamily="18" charset="0"/>
              </a:rPr>
              <a:t> у мене є!</a:t>
            </a:r>
            <a:endParaRPr lang="ru-UA" sz="16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441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DDCA96C-0C90-025F-2D68-F12527C110D3}"/>
              </a:ext>
            </a:extLst>
          </p:cNvPr>
          <p:cNvSpPr txBox="1"/>
          <p:nvPr/>
        </p:nvSpPr>
        <p:spPr>
          <a:xfrm>
            <a:off x="0" y="1"/>
            <a:ext cx="12192000" cy="55399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	</a:t>
            </a:r>
            <a:r>
              <a:rPr lang="ru-RU" sz="1600" dirty="0">
                <a:latin typeface="Bookman Old Style" panose="02050604050505020204" pitchFamily="18" charset="0"/>
              </a:rPr>
              <a:t>У </a:t>
            </a:r>
            <a:r>
              <a:rPr lang="ru-RU" sz="1600" dirty="0" err="1">
                <a:latin typeface="Bookman Old Style" panose="02050604050505020204" pitchFamily="18" charset="0"/>
              </a:rPr>
              <a:t>Ненсі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болюче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співчуття</a:t>
            </a:r>
            <a:r>
              <a:rPr lang="ru-RU" sz="1600" dirty="0">
                <a:latin typeface="Bookman Old Style" panose="02050604050505020204" pitchFamily="18" charset="0"/>
              </a:rPr>
              <a:t> до </a:t>
            </a:r>
            <a:r>
              <a:rPr lang="ru-RU" sz="1600" dirty="0" err="1">
                <a:latin typeface="Bookman Old Style" panose="02050604050505020204" pitchFamily="18" charset="0"/>
              </a:rPr>
              <a:t>цієї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горопашної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дитини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раптом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перемінилося</a:t>
            </a:r>
            <a:r>
              <a:rPr lang="ru-RU" sz="1600" dirty="0">
                <a:latin typeface="Bookman Old Style" panose="02050604050505020204" pitchFamily="18" charset="0"/>
              </a:rPr>
              <a:t> на </a:t>
            </a:r>
            <a:r>
              <a:rPr lang="ru-RU" sz="1600" dirty="0" err="1">
                <a:latin typeface="Bookman Old Style" panose="02050604050505020204" pitchFamily="18" charset="0"/>
              </a:rPr>
              <a:t>справжнісінький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жах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— </a:t>
            </a:r>
            <a:r>
              <a:rPr lang="ru-RU" sz="1600" dirty="0" err="1">
                <a:latin typeface="Bookman Old Style" panose="02050604050505020204" pitchFamily="18" charset="0"/>
              </a:rPr>
              <a:t>Полліанно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любенька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ви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глибоко</a:t>
            </a:r>
            <a:r>
              <a:rPr lang="ru-RU" sz="1600" dirty="0">
                <a:latin typeface="Bookman Old Style" panose="02050604050505020204" pitchFamily="18" charset="0"/>
              </a:rPr>
              <a:t> п-</a:t>
            </a:r>
            <a:r>
              <a:rPr lang="ru-RU" sz="1600" dirty="0" err="1">
                <a:latin typeface="Bookman Old Style" panose="02050604050505020204" pitchFamily="18" charset="0"/>
              </a:rPr>
              <a:t>помиляєте</a:t>
            </a:r>
            <a:r>
              <a:rPr lang="ru-RU" sz="1600" dirty="0">
                <a:latin typeface="Bookman Old Style" panose="02050604050505020204" pitchFamily="18" charset="0"/>
              </a:rPr>
              <a:t>-</a:t>
            </a:r>
            <a:r>
              <a:rPr lang="ru-RU" sz="1600" dirty="0" err="1">
                <a:latin typeface="Bookman Old Style" panose="02050604050505020204" pitchFamily="18" charset="0"/>
              </a:rPr>
              <a:t>ся</a:t>
            </a:r>
            <a:r>
              <a:rPr lang="ru-RU" sz="1600" dirty="0">
                <a:latin typeface="Bookman Old Style" panose="02050604050505020204" pitchFamily="18" charset="0"/>
              </a:rPr>
              <a:t>, — </a:t>
            </a:r>
            <a:r>
              <a:rPr lang="ru-RU" sz="1600" dirty="0" err="1">
                <a:latin typeface="Bookman Old Style" panose="02050604050505020204" pitchFamily="18" charset="0"/>
              </a:rPr>
              <a:t>пробеленділа</a:t>
            </a:r>
            <a:r>
              <a:rPr lang="ru-RU" sz="1600" dirty="0">
                <a:latin typeface="Bookman Old Style" panose="02050604050505020204" pitchFamily="18" charset="0"/>
              </a:rPr>
              <a:t> вона. — Я — </a:t>
            </a:r>
            <a:r>
              <a:rPr lang="ru-RU" sz="1600" dirty="0" err="1">
                <a:latin typeface="Bookman Old Style" panose="02050604050505020204" pitchFamily="18" charset="0"/>
              </a:rPr>
              <a:t>всього</a:t>
            </a:r>
            <a:r>
              <a:rPr lang="ru-RU" sz="1600" dirty="0">
                <a:latin typeface="Bookman Old Style" panose="02050604050505020204" pitchFamily="18" charset="0"/>
              </a:rPr>
              <a:t>-на-</a:t>
            </a:r>
            <a:r>
              <a:rPr lang="ru-RU" sz="1600" dirty="0" err="1">
                <a:latin typeface="Bookman Old Style" panose="02050604050505020204" pitchFamily="18" charset="0"/>
              </a:rPr>
              <a:t>всього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Ненсі</a:t>
            </a:r>
            <a:r>
              <a:rPr lang="ru-RU" sz="1600" dirty="0">
                <a:latin typeface="Bookman Old Style" panose="02050604050505020204" pitchFamily="18" charset="0"/>
              </a:rPr>
              <a:t>. Я не ваша </a:t>
            </a:r>
            <a:r>
              <a:rPr lang="ru-RU" sz="1600" dirty="0" err="1">
                <a:latin typeface="Bookman Old Style" panose="02050604050505020204" pitchFamily="18" charset="0"/>
              </a:rPr>
              <a:t>тітонька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Полі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— Ви, </a:t>
            </a:r>
            <a:r>
              <a:rPr lang="ru-RU" sz="1600" dirty="0" err="1">
                <a:latin typeface="Bookman Old Style" panose="02050604050505020204" pitchFamily="18" charset="0"/>
              </a:rPr>
              <a:t>ви</a:t>
            </a:r>
            <a:r>
              <a:rPr lang="ru-RU" sz="1600" dirty="0">
                <a:latin typeface="Bookman Old Style" panose="02050604050505020204" pitchFamily="18" charset="0"/>
              </a:rPr>
              <a:t> — не </a:t>
            </a:r>
            <a:r>
              <a:rPr lang="ru-RU" sz="1600" dirty="0" err="1">
                <a:latin typeface="Bookman Old Style" panose="02050604050505020204" pitchFamily="18" charset="0"/>
              </a:rPr>
              <a:t>тітонька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Полі</a:t>
            </a:r>
            <a:r>
              <a:rPr lang="ru-RU" sz="1600" dirty="0">
                <a:latin typeface="Bookman Old Style" panose="02050604050505020204" pitchFamily="18" charset="0"/>
              </a:rPr>
              <a:t>? — </a:t>
            </a:r>
            <a:r>
              <a:rPr lang="ru-RU" sz="1600" dirty="0" err="1">
                <a:latin typeface="Bookman Old Style" panose="02050604050505020204" pitchFamily="18" charset="0"/>
              </a:rPr>
              <a:t>прошепотіла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затинаючись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розгублена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дівчинка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— </a:t>
            </a:r>
            <a:r>
              <a:rPr lang="ru-RU" sz="1600" dirty="0" err="1">
                <a:latin typeface="Bookman Old Style" panose="02050604050505020204" pitchFamily="18" charset="0"/>
              </a:rPr>
              <a:t>Ні</a:t>
            </a:r>
            <a:r>
              <a:rPr lang="ru-RU" sz="1600" dirty="0">
                <a:latin typeface="Bookman Old Style" panose="02050604050505020204" pitchFamily="18" charset="0"/>
              </a:rPr>
              <a:t>, я </a:t>
            </a:r>
            <a:r>
              <a:rPr lang="ru-RU" sz="1600" dirty="0" err="1">
                <a:latin typeface="Bookman Old Style" panose="02050604050505020204" pitchFamily="18" charset="0"/>
              </a:rPr>
              <a:t>лише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Ненсі</a:t>
            </a:r>
            <a:r>
              <a:rPr lang="ru-RU" sz="1600" dirty="0">
                <a:latin typeface="Bookman Old Style" panose="02050604050505020204" pitchFamily="18" charset="0"/>
              </a:rPr>
              <a:t>. Я й гадки не мала, </a:t>
            </a:r>
            <a:r>
              <a:rPr lang="ru-RU" sz="1600" dirty="0" err="1">
                <a:latin typeface="Bookman Old Style" panose="02050604050505020204" pitchFamily="18" charset="0"/>
              </a:rPr>
              <a:t>що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переплутаєте</a:t>
            </a:r>
            <a:r>
              <a:rPr lang="ru-RU" sz="1600" dirty="0">
                <a:latin typeface="Bookman Old Style" panose="02050604050505020204" pitchFamily="18" charset="0"/>
              </a:rPr>
              <a:t> мене з нею. Ми — </a:t>
            </a:r>
            <a:r>
              <a:rPr lang="ru-RU" sz="1600" dirty="0" err="1">
                <a:latin typeface="Bookman Old Style" panose="02050604050505020204" pitchFamily="18" charset="0"/>
              </a:rPr>
              <a:t>зовсім</a:t>
            </a:r>
            <a:r>
              <a:rPr lang="ru-RU" sz="1600" dirty="0">
                <a:latin typeface="Bookman Old Style" panose="02050604050505020204" pitchFamily="18" charset="0"/>
              </a:rPr>
              <a:t> не </a:t>
            </a:r>
            <a:r>
              <a:rPr lang="ru-RU" sz="1600" dirty="0" err="1">
                <a:latin typeface="Bookman Old Style" panose="02050604050505020204" pitchFamily="18" charset="0"/>
              </a:rPr>
              <a:t>схожі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анітрішечки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  <a:r>
              <a:rPr lang="ru-RU" sz="1600" dirty="0" err="1">
                <a:latin typeface="Bookman Old Style" panose="02050604050505020204" pitchFamily="18" charset="0"/>
              </a:rPr>
              <a:t>Тімоті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тихцем</a:t>
            </a:r>
            <a:r>
              <a:rPr lang="ru-RU" sz="1600" dirty="0">
                <a:latin typeface="Bookman Old Style" panose="02050604050505020204" pitchFamily="18" charset="0"/>
              </a:rPr>
              <a:t> хихикав, але </a:t>
            </a:r>
            <a:r>
              <a:rPr lang="ru-RU" sz="1600" dirty="0" err="1">
                <a:latin typeface="Bookman Old Style" panose="02050604050505020204" pitchFamily="18" charset="0"/>
              </a:rPr>
              <a:t>Ненсі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була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надто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схвильована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аби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помітити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веселі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іскорки</a:t>
            </a:r>
            <a:r>
              <a:rPr lang="ru-RU" sz="1600" dirty="0">
                <a:latin typeface="Bookman Old Style" panose="02050604050505020204" pitchFamily="18" charset="0"/>
              </a:rPr>
              <a:t> в </a:t>
            </a:r>
            <a:r>
              <a:rPr lang="ru-RU" sz="1600" dirty="0" err="1">
                <a:latin typeface="Bookman Old Style" panose="02050604050505020204" pitchFamily="18" charset="0"/>
              </a:rPr>
              <a:t>його</a:t>
            </a:r>
            <a:r>
              <a:rPr lang="ru-RU" sz="1600" dirty="0">
                <a:latin typeface="Bookman Old Style" panose="02050604050505020204" pitchFamily="18" charset="0"/>
              </a:rPr>
              <a:t> очах.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— Але — </a:t>
            </a:r>
            <a:r>
              <a:rPr lang="ru-RU" sz="1600" dirty="0" err="1">
                <a:latin typeface="Bookman Old Style" panose="02050604050505020204" pitchFamily="18" charset="0"/>
              </a:rPr>
              <a:t>хто</a:t>
            </a:r>
            <a:r>
              <a:rPr lang="ru-RU" sz="1600" dirty="0">
                <a:latin typeface="Bookman Old Style" panose="02050604050505020204" pitchFamily="18" charset="0"/>
              </a:rPr>
              <a:t> ж </a:t>
            </a:r>
            <a:r>
              <a:rPr lang="ru-RU" sz="1600" dirty="0" err="1">
                <a:latin typeface="Bookman Old Style" panose="02050604050505020204" pitchFamily="18" charset="0"/>
              </a:rPr>
              <a:t>тоді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ви</a:t>
            </a:r>
            <a:r>
              <a:rPr lang="ru-RU" sz="1600" dirty="0">
                <a:latin typeface="Bookman Old Style" panose="02050604050505020204" pitchFamily="18" charset="0"/>
              </a:rPr>
              <a:t>? — запитала </a:t>
            </a:r>
            <a:r>
              <a:rPr lang="ru-RU" sz="1600" dirty="0" err="1">
                <a:latin typeface="Bookman Old Style" panose="02050604050505020204" pitchFamily="18" charset="0"/>
              </a:rPr>
              <a:t>Полліанна</a:t>
            </a:r>
            <a:r>
              <a:rPr lang="ru-RU" sz="1600" dirty="0">
                <a:latin typeface="Bookman Old Style" panose="02050604050505020204" pitchFamily="18" charset="0"/>
              </a:rPr>
              <a:t>. — Ви </a:t>
            </a:r>
            <a:r>
              <a:rPr lang="ru-RU" sz="1600" dirty="0" err="1">
                <a:latin typeface="Bookman Old Style" panose="02050604050505020204" pitchFamily="18" charset="0"/>
              </a:rPr>
              <a:t>зовсім</a:t>
            </a:r>
            <a:r>
              <a:rPr lang="ru-RU" sz="1600" dirty="0">
                <a:latin typeface="Bookman Old Style" panose="02050604050505020204" pitchFamily="18" charset="0"/>
              </a:rPr>
              <a:t> не </a:t>
            </a:r>
            <a:r>
              <a:rPr lang="ru-RU" sz="1600" dirty="0" err="1">
                <a:latin typeface="Bookman Old Style" panose="02050604050505020204" pitchFamily="18" charset="0"/>
              </a:rPr>
              <a:t>схожі</a:t>
            </a:r>
            <a:r>
              <a:rPr lang="ru-RU" sz="1600" dirty="0">
                <a:latin typeface="Bookman Old Style" panose="02050604050505020204" pitchFamily="18" charset="0"/>
              </a:rPr>
              <a:t> на </a:t>
            </a:r>
            <a:r>
              <a:rPr lang="ru-RU" sz="1600" dirty="0" err="1">
                <a:latin typeface="Bookman Old Style" panose="02050604050505020204" pitchFamily="18" charset="0"/>
              </a:rPr>
              <a:t>Жіночу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допомогу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</a:t>
            </a:r>
            <a:r>
              <a:rPr lang="ru-RU" sz="1600" dirty="0" err="1">
                <a:latin typeface="Bookman Old Style" panose="02050604050505020204" pitchFamily="18" charset="0"/>
              </a:rPr>
              <a:t>Цього</a:t>
            </a:r>
            <a:r>
              <a:rPr lang="ru-RU" sz="1600" dirty="0">
                <a:latin typeface="Bookman Old Style" panose="02050604050505020204" pitchFamily="18" charset="0"/>
              </a:rPr>
              <a:t> разу </a:t>
            </a:r>
            <a:r>
              <a:rPr lang="ru-RU" sz="1600" dirty="0" err="1">
                <a:latin typeface="Bookman Old Style" panose="02050604050505020204" pitchFamily="18" charset="0"/>
              </a:rPr>
              <a:t>Тімоті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розреготався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— Я — </a:t>
            </a:r>
            <a:r>
              <a:rPr lang="ru-RU" sz="1600" dirty="0" err="1">
                <a:latin typeface="Bookman Old Style" panose="02050604050505020204" pitchFamily="18" charset="0"/>
              </a:rPr>
              <a:t>Ненсі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служниця</a:t>
            </a:r>
            <a:r>
              <a:rPr lang="ru-RU" sz="1600" dirty="0">
                <a:latin typeface="Bookman Old Style" panose="02050604050505020204" pitchFamily="18" charset="0"/>
              </a:rPr>
              <a:t>. Я </a:t>
            </a:r>
            <a:r>
              <a:rPr lang="ru-RU" sz="1600" dirty="0" err="1">
                <a:latin typeface="Bookman Old Style" panose="02050604050505020204" pitchFamily="18" charset="0"/>
              </a:rPr>
              <a:t>виконую</a:t>
            </a:r>
            <a:r>
              <a:rPr lang="ru-RU" sz="1600" dirty="0">
                <a:latin typeface="Bookman Old Style" panose="02050604050505020204" pitchFamily="18" charset="0"/>
              </a:rPr>
              <a:t> всю </a:t>
            </a:r>
            <a:r>
              <a:rPr lang="ru-RU" sz="1600" dirty="0" err="1">
                <a:latin typeface="Bookman Old Style" panose="02050604050505020204" pitchFamily="18" charset="0"/>
              </a:rPr>
              <a:t>домашню</a:t>
            </a:r>
            <a:r>
              <a:rPr lang="ru-RU" sz="1600" dirty="0">
                <a:latin typeface="Bookman Old Style" panose="02050604050505020204" pitchFamily="18" charset="0"/>
              </a:rPr>
              <a:t> роботу, за </a:t>
            </a:r>
            <a:r>
              <a:rPr lang="ru-RU" sz="1600" dirty="0" err="1">
                <a:latin typeface="Bookman Old Style" panose="02050604050505020204" pitchFamily="18" charset="0"/>
              </a:rPr>
              <a:t>винятком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прання</a:t>
            </a:r>
            <a:r>
              <a:rPr lang="ru-RU" sz="1600" dirty="0">
                <a:latin typeface="Bookman Old Style" panose="02050604050505020204" pitchFamily="18" charset="0"/>
              </a:rPr>
              <a:t> та </a:t>
            </a:r>
            <a:r>
              <a:rPr lang="ru-RU" sz="1600" dirty="0" err="1">
                <a:latin typeface="Bookman Old Style" panose="02050604050505020204" pitchFamily="18" charset="0"/>
              </a:rPr>
              <a:t>прасування</a:t>
            </a:r>
            <a:r>
              <a:rPr lang="ru-RU" sz="1600" dirty="0">
                <a:latin typeface="Bookman Old Style" panose="02050604050505020204" pitchFamily="18" charset="0"/>
              </a:rPr>
              <a:t> великих речей. </a:t>
            </a:r>
            <a:r>
              <a:rPr lang="ru-RU" sz="1600" dirty="0" err="1">
                <a:latin typeface="Bookman Old Style" panose="02050604050505020204" pitchFamily="18" charset="0"/>
              </a:rPr>
              <a:t>Цим</a:t>
            </a:r>
            <a:r>
              <a:rPr lang="ru-RU" sz="1600" dirty="0">
                <a:latin typeface="Bookman Old Style" panose="02050604050505020204" pitchFamily="18" charset="0"/>
              </a:rPr>
              <a:t> у нас </a:t>
            </a:r>
            <a:r>
              <a:rPr lang="ru-RU" sz="1600" dirty="0" err="1">
                <a:latin typeface="Bookman Old Style" panose="02050604050505020204" pitchFamily="18" charset="0"/>
              </a:rPr>
              <a:t>займається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місіс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Дерджин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— А сама </a:t>
            </a:r>
            <a:r>
              <a:rPr lang="ru-RU" sz="1600" dirty="0" err="1">
                <a:latin typeface="Bookman Old Style" panose="02050604050505020204" pitchFamily="18" charset="0"/>
              </a:rPr>
              <a:t>тітонька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Полі</a:t>
            </a:r>
            <a:r>
              <a:rPr lang="ru-RU" sz="1600" dirty="0">
                <a:latin typeface="Bookman Old Style" panose="02050604050505020204" pitchFamily="18" charset="0"/>
              </a:rPr>
              <a:t> — вона </a:t>
            </a:r>
            <a:r>
              <a:rPr lang="ru-RU" sz="1600" dirty="0" err="1">
                <a:latin typeface="Bookman Old Style" panose="02050604050505020204" pitchFamily="18" charset="0"/>
              </a:rPr>
              <a:t>існує</a:t>
            </a:r>
            <a:r>
              <a:rPr lang="ru-RU" sz="1600" dirty="0">
                <a:latin typeface="Bookman Old Style" panose="02050604050505020204" pitchFamily="18" charset="0"/>
              </a:rPr>
              <a:t>? — </a:t>
            </a:r>
            <a:r>
              <a:rPr lang="ru-RU" sz="1600" dirty="0" err="1">
                <a:latin typeface="Bookman Old Style" panose="02050604050505020204" pitchFamily="18" charset="0"/>
              </a:rPr>
              <a:t>стурбовано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допитувалася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Полліанна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— От у </a:t>
            </a:r>
            <a:r>
              <a:rPr lang="ru-RU" sz="1600" dirty="0" err="1">
                <a:latin typeface="Bookman Old Style" panose="02050604050505020204" pitchFamily="18" charset="0"/>
              </a:rPr>
              <a:t>цьому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ти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можеш</a:t>
            </a:r>
            <a:r>
              <a:rPr lang="ru-RU" sz="1600" dirty="0">
                <a:latin typeface="Bookman Old Style" panose="02050604050505020204" pitchFamily="18" charset="0"/>
              </a:rPr>
              <a:t> не </a:t>
            </a:r>
            <a:r>
              <a:rPr lang="ru-RU" sz="1600" dirty="0" err="1">
                <a:latin typeface="Bookman Old Style" panose="02050604050505020204" pitchFamily="18" charset="0"/>
              </a:rPr>
              <a:t>сумніватися</a:t>
            </a:r>
            <a:r>
              <a:rPr lang="ru-RU" sz="1600" dirty="0">
                <a:latin typeface="Bookman Old Style" panose="02050604050505020204" pitchFamily="18" charset="0"/>
              </a:rPr>
              <a:t>, — </a:t>
            </a:r>
            <a:r>
              <a:rPr lang="ru-RU" sz="1600" dirty="0" err="1">
                <a:latin typeface="Bookman Old Style" panose="02050604050505020204" pitchFamily="18" charset="0"/>
              </a:rPr>
              <a:t>запевнив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її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Тімоті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  <a:r>
              <a:rPr lang="ru-RU" sz="1600" dirty="0" err="1">
                <a:latin typeface="Bookman Old Style" panose="02050604050505020204" pitchFamily="18" charset="0"/>
              </a:rPr>
              <a:t>Полліанні</a:t>
            </a:r>
            <a:r>
              <a:rPr lang="ru-RU" sz="1600" dirty="0">
                <a:latin typeface="Bookman Old Style" panose="02050604050505020204" pitchFamily="18" charset="0"/>
              </a:rPr>
              <a:t> зразу </a:t>
            </a:r>
            <a:r>
              <a:rPr lang="ru-RU" sz="1600" dirty="0" err="1">
                <a:latin typeface="Bookman Old Style" panose="02050604050505020204" pitchFamily="18" charset="0"/>
              </a:rPr>
              <a:t>відлягло</a:t>
            </a:r>
            <a:r>
              <a:rPr lang="ru-RU" sz="1600" dirty="0">
                <a:latin typeface="Bookman Old Style" panose="02050604050505020204" pitchFamily="18" charset="0"/>
              </a:rPr>
              <a:t>. — Ну, то й добре, — весело проговорила вона </a:t>
            </a:r>
            <a:r>
              <a:rPr lang="ru-RU" sz="1600" dirty="0" err="1">
                <a:latin typeface="Bookman Old Style" panose="02050604050505020204" pitchFamily="18" charset="0"/>
              </a:rPr>
              <a:t>після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хвилинного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мовчання</a:t>
            </a:r>
            <a:r>
              <a:rPr lang="ru-RU" sz="1600" dirty="0">
                <a:latin typeface="Bookman Old Style" panose="02050604050505020204" pitchFamily="18" charset="0"/>
              </a:rPr>
              <a:t>. — </a:t>
            </a:r>
            <a:r>
              <a:rPr lang="ru-RU" sz="1600" dirty="0" err="1">
                <a:latin typeface="Bookman Old Style" panose="02050604050505020204" pitchFamily="18" charset="0"/>
              </a:rPr>
              <a:t>Знаєте</a:t>
            </a:r>
            <a:r>
              <a:rPr lang="ru-RU" sz="1600" dirty="0">
                <a:latin typeface="Bookman Old Style" panose="02050604050505020204" pitchFamily="18" charset="0"/>
              </a:rPr>
              <a:t>, я рада, </a:t>
            </a:r>
            <a:r>
              <a:rPr lang="ru-RU" sz="1600" dirty="0" err="1">
                <a:latin typeface="Bookman Old Style" panose="02050604050505020204" pitchFamily="18" charset="0"/>
              </a:rPr>
              <a:t>що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тітонька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Полі</a:t>
            </a:r>
            <a:r>
              <a:rPr lang="ru-RU" sz="1600" dirty="0">
                <a:latin typeface="Bookman Old Style" panose="02050604050505020204" pitchFamily="18" charset="0"/>
              </a:rPr>
              <a:t> не </a:t>
            </a:r>
            <a:r>
              <a:rPr lang="ru-RU" sz="1600" dirty="0" err="1">
                <a:latin typeface="Bookman Old Style" panose="02050604050505020204" pitchFamily="18" charset="0"/>
              </a:rPr>
              <a:t>приїхала</a:t>
            </a:r>
            <a:r>
              <a:rPr lang="ru-RU" sz="1600" dirty="0">
                <a:latin typeface="Bookman Old Style" panose="02050604050505020204" pitchFamily="18" charset="0"/>
              </a:rPr>
              <a:t> мене </a:t>
            </a:r>
            <a:r>
              <a:rPr lang="ru-RU" sz="1600" dirty="0" err="1">
                <a:latin typeface="Bookman Old Style" panose="02050604050505020204" pitchFamily="18" charset="0"/>
              </a:rPr>
              <a:t>зустрічати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  <a:r>
              <a:rPr lang="ru-RU" sz="1600" dirty="0" err="1">
                <a:latin typeface="Bookman Old Style" panose="02050604050505020204" pitchFamily="18" charset="0"/>
              </a:rPr>
              <a:t>Адже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це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означає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що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зустріч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із</a:t>
            </a:r>
            <a:r>
              <a:rPr lang="ru-RU" sz="1600" dirty="0">
                <a:latin typeface="Bookman Old Style" panose="02050604050505020204" pitchFamily="18" charset="0"/>
              </a:rPr>
              <a:t> нею </a:t>
            </a:r>
            <a:r>
              <a:rPr lang="ru-RU" sz="1600" dirty="0" err="1">
                <a:latin typeface="Bookman Old Style" panose="02050604050505020204" pitchFamily="18" charset="0"/>
              </a:rPr>
              <a:t>ще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попереду</a:t>
            </a:r>
            <a:r>
              <a:rPr lang="ru-RU" sz="1600" dirty="0">
                <a:latin typeface="Bookman Old Style" panose="02050604050505020204" pitchFamily="18" charset="0"/>
              </a:rPr>
              <a:t>. А </a:t>
            </a:r>
            <a:r>
              <a:rPr lang="ru-RU" sz="1600" dirty="0" err="1">
                <a:latin typeface="Bookman Old Style" panose="02050604050505020204" pitchFamily="18" charset="0"/>
              </a:rPr>
              <a:t>крім</a:t>
            </a:r>
            <a:r>
              <a:rPr lang="ru-RU" sz="1600" dirty="0">
                <a:latin typeface="Bookman Old Style" panose="02050604050505020204" pitchFamily="18" charset="0"/>
              </a:rPr>
              <a:t> того, у мене </a:t>
            </a:r>
            <a:r>
              <a:rPr lang="ru-RU" sz="1600" dirty="0" err="1">
                <a:latin typeface="Bookman Old Style" panose="02050604050505020204" pitchFamily="18" charset="0"/>
              </a:rPr>
              <a:t>тепер</a:t>
            </a:r>
            <a:r>
              <a:rPr lang="ru-RU" sz="1600" dirty="0">
                <a:latin typeface="Bookman Old Style" panose="02050604050505020204" pitchFamily="18" charset="0"/>
              </a:rPr>
              <a:t> є </a:t>
            </a:r>
            <a:r>
              <a:rPr lang="ru-RU" sz="1600" dirty="0" err="1">
                <a:latin typeface="Bookman Old Style" panose="02050604050505020204" pitchFamily="18" charset="0"/>
              </a:rPr>
              <a:t>ви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</a:t>
            </a:r>
            <a:r>
              <a:rPr lang="ru-RU" sz="1600" dirty="0" err="1">
                <a:latin typeface="Bookman Old Style" panose="02050604050505020204" pitchFamily="18" charset="0"/>
              </a:rPr>
              <a:t>Ненсі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почервоніла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  <a:r>
              <a:rPr lang="ru-RU" sz="1600" dirty="0" err="1">
                <a:latin typeface="Bookman Old Style" panose="02050604050505020204" pitchFamily="18" charset="0"/>
              </a:rPr>
              <a:t>Тімоті</a:t>
            </a:r>
            <a:r>
              <a:rPr lang="ru-RU" sz="1600" dirty="0">
                <a:latin typeface="Bookman Old Style" panose="02050604050505020204" pitchFamily="18" charset="0"/>
              </a:rPr>
              <a:t> весело </a:t>
            </a:r>
            <a:r>
              <a:rPr lang="ru-RU" sz="1600" dirty="0" err="1">
                <a:latin typeface="Bookman Old Style" panose="02050604050505020204" pitchFamily="18" charset="0"/>
              </a:rPr>
              <a:t>підморгнув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їй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— Як на мене, то </a:t>
            </a:r>
            <a:r>
              <a:rPr lang="ru-RU" sz="1600" dirty="0" err="1">
                <a:latin typeface="Bookman Old Style" panose="02050604050505020204" pitchFamily="18" charset="0"/>
              </a:rPr>
              <a:t>це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досить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вишуканий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комплімент</a:t>
            </a:r>
            <a:r>
              <a:rPr lang="ru-RU" sz="1600" dirty="0">
                <a:latin typeface="Bookman Old Style" panose="02050604050505020204" pitchFamily="18" charset="0"/>
              </a:rPr>
              <a:t>, — </a:t>
            </a:r>
            <a:r>
              <a:rPr lang="ru-RU" sz="1600" dirty="0" err="1">
                <a:latin typeface="Bookman Old Style" panose="02050604050505020204" pitchFamily="18" charset="0"/>
              </a:rPr>
              <a:t>промовив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він</a:t>
            </a:r>
            <a:r>
              <a:rPr lang="ru-RU" sz="1600" dirty="0">
                <a:latin typeface="Bookman Old Style" panose="02050604050505020204" pitchFamily="18" charset="0"/>
              </a:rPr>
              <a:t>. — </a:t>
            </a:r>
            <a:r>
              <a:rPr lang="ru-RU" sz="1600" dirty="0" err="1">
                <a:latin typeface="Bookman Old Style" panose="02050604050505020204" pitchFamily="18" charset="0"/>
              </a:rPr>
              <a:t>Ненсі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ти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маєш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подякувати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юній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леді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— Я... Я думаю... Думаю про </a:t>
            </a:r>
            <a:r>
              <a:rPr lang="ru-RU" sz="1600" dirty="0" err="1">
                <a:latin typeface="Bookman Old Style" panose="02050604050505020204" pitchFamily="18" charset="0"/>
              </a:rPr>
              <a:t>міс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Полі</a:t>
            </a:r>
            <a:r>
              <a:rPr lang="ru-RU" sz="1600" dirty="0">
                <a:latin typeface="Bookman Old Style" panose="02050604050505020204" pitchFamily="18" charset="0"/>
              </a:rPr>
              <a:t>, — </a:t>
            </a:r>
            <a:r>
              <a:rPr lang="ru-RU" sz="1600" dirty="0" err="1">
                <a:latin typeface="Bookman Old Style" panose="02050604050505020204" pitchFamily="18" charset="0"/>
              </a:rPr>
              <a:t>виговорила</a:t>
            </a:r>
            <a:r>
              <a:rPr lang="ru-RU" sz="1600" dirty="0">
                <a:latin typeface="Bookman Old Style" panose="02050604050505020204" pitchFamily="18" charset="0"/>
              </a:rPr>
              <a:t> вона. </a:t>
            </a:r>
            <a:r>
              <a:rPr lang="ru-RU" sz="1600" dirty="0" err="1">
                <a:latin typeface="Bookman Old Style" panose="02050604050505020204" pitchFamily="18" charset="0"/>
              </a:rPr>
              <a:t>Полліанна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задоволено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зітхнула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— Я </a:t>
            </a:r>
            <a:r>
              <a:rPr lang="ru-RU" sz="1600" dirty="0" err="1">
                <a:latin typeface="Bookman Old Style" panose="02050604050505020204" pitchFamily="18" charset="0"/>
              </a:rPr>
              <a:t>теж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  <a:r>
              <a:rPr lang="ru-RU" sz="1600" dirty="0" err="1">
                <a:latin typeface="Bookman Old Style" panose="02050604050505020204" pitchFamily="18" charset="0"/>
              </a:rPr>
              <a:t>Мені</a:t>
            </a:r>
            <a:r>
              <a:rPr lang="ru-RU" sz="1600" dirty="0">
                <a:latin typeface="Bookman Old Style" panose="02050604050505020204" pitchFamily="18" charset="0"/>
              </a:rPr>
              <a:t> так </a:t>
            </a:r>
            <a:r>
              <a:rPr lang="ru-RU" sz="1600" dirty="0" err="1">
                <a:latin typeface="Bookman Old Style" panose="02050604050505020204" pitchFamily="18" charset="0"/>
              </a:rPr>
              <a:t>цікаво</a:t>
            </a:r>
            <a:r>
              <a:rPr lang="ru-RU" sz="1600" dirty="0">
                <a:latin typeface="Bookman Old Style" panose="02050604050505020204" pitchFamily="18" charset="0"/>
              </a:rPr>
              <a:t>, яка вона? Ви ж </a:t>
            </a:r>
            <a:r>
              <a:rPr lang="ru-RU" sz="1600" dirty="0" err="1">
                <a:latin typeface="Bookman Old Style" panose="02050604050505020204" pitchFamily="18" charset="0"/>
              </a:rPr>
              <a:t>знаєте</a:t>
            </a:r>
            <a:r>
              <a:rPr lang="ru-RU" sz="1600" dirty="0">
                <a:latin typeface="Bookman Old Style" panose="02050604050505020204" pitchFamily="18" charset="0"/>
              </a:rPr>
              <a:t>, вона — моя </a:t>
            </a:r>
            <a:r>
              <a:rPr lang="ru-RU" sz="1600" dirty="0" err="1">
                <a:latin typeface="Bookman Old Style" panose="02050604050505020204" pitchFamily="18" charset="0"/>
              </a:rPr>
              <a:t>єдина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тітонька</a:t>
            </a:r>
            <a:r>
              <a:rPr lang="ru-RU" sz="1600" dirty="0">
                <a:latin typeface="Bookman Old Style" panose="02050604050505020204" pitchFamily="18" charset="0"/>
              </a:rPr>
              <a:t>, я </a:t>
            </a:r>
            <a:r>
              <a:rPr lang="ru-RU" sz="1600" dirty="0" err="1">
                <a:latin typeface="Bookman Old Style" panose="02050604050505020204" pitchFamily="18" charset="0"/>
              </a:rPr>
              <a:t>довгий</a:t>
            </a:r>
            <a:r>
              <a:rPr lang="ru-RU" sz="1600" dirty="0">
                <a:latin typeface="Bookman Old Style" panose="02050604050505020204" pitchFamily="18" charset="0"/>
              </a:rPr>
              <a:t> час </a:t>
            </a:r>
            <a:r>
              <a:rPr lang="ru-RU" sz="1600" dirty="0" err="1">
                <a:latin typeface="Bookman Old Style" panose="02050604050505020204" pitchFamily="18" charset="0"/>
              </a:rPr>
              <a:t>навіть</a:t>
            </a:r>
            <a:r>
              <a:rPr lang="ru-RU" sz="1600" dirty="0">
                <a:latin typeface="Bookman Old Style" panose="02050604050505020204" pitchFamily="18" charset="0"/>
              </a:rPr>
              <a:t> не </a:t>
            </a:r>
            <a:r>
              <a:rPr lang="ru-RU" sz="1600" dirty="0" err="1">
                <a:latin typeface="Bookman Old Style" panose="02050604050505020204" pitchFamily="18" charset="0"/>
              </a:rPr>
              <a:t>підозрювала</a:t>
            </a:r>
            <a:r>
              <a:rPr lang="ru-RU" sz="1600" dirty="0">
                <a:latin typeface="Bookman Old Style" panose="02050604050505020204" pitchFamily="18" charset="0"/>
              </a:rPr>
              <a:t> про </a:t>
            </a:r>
            <a:r>
              <a:rPr lang="ru-RU" sz="1600" dirty="0" err="1">
                <a:latin typeface="Bookman Old Style" panose="02050604050505020204" pitchFamily="18" charset="0"/>
              </a:rPr>
              <a:t>її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існування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  <a:r>
              <a:rPr lang="ru-RU" sz="1600" dirty="0" err="1">
                <a:latin typeface="Bookman Old Style" panose="02050604050505020204" pitchFamily="18" charset="0"/>
              </a:rPr>
              <a:t>Потім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якось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тато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мені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розповів</a:t>
            </a:r>
            <a:r>
              <a:rPr lang="ru-RU" sz="1600" dirty="0">
                <a:latin typeface="Bookman Old Style" panose="02050604050505020204" pitchFamily="18" charset="0"/>
              </a:rPr>
              <a:t> про </a:t>
            </a:r>
            <a:r>
              <a:rPr lang="ru-RU" sz="1600" dirty="0" err="1">
                <a:latin typeface="Bookman Old Style" panose="02050604050505020204" pitchFamily="18" charset="0"/>
              </a:rPr>
              <a:t>неї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  <a:r>
              <a:rPr lang="ru-RU" sz="1600" dirty="0" err="1">
                <a:latin typeface="Bookman Old Style" panose="02050604050505020204" pitchFamily="18" charset="0"/>
              </a:rPr>
              <a:t>Він</a:t>
            </a:r>
            <a:r>
              <a:rPr lang="ru-RU" sz="1600" dirty="0">
                <a:latin typeface="Bookman Old Style" panose="02050604050505020204" pitchFamily="18" charset="0"/>
              </a:rPr>
              <a:t> казав, </a:t>
            </a:r>
            <a:r>
              <a:rPr lang="ru-RU" sz="1600" dirty="0" err="1">
                <a:latin typeface="Bookman Old Style" panose="02050604050505020204" pitchFamily="18" charset="0"/>
              </a:rPr>
              <a:t>що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живе</a:t>
            </a:r>
            <a:r>
              <a:rPr lang="ru-RU" sz="1600" dirty="0">
                <a:latin typeface="Bookman Old Style" panose="02050604050505020204" pitchFamily="18" charset="0"/>
              </a:rPr>
              <a:t> вона у </a:t>
            </a:r>
            <a:r>
              <a:rPr lang="ru-RU" sz="1600" dirty="0" err="1">
                <a:latin typeface="Bookman Old Style" panose="02050604050505020204" pitchFamily="18" charset="0"/>
              </a:rPr>
              <a:t>чудовому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величезному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будинку</a:t>
            </a:r>
            <a:r>
              <a:rPr lang="ru-RU" sz="1600" dirty="0">
                <a:latin typeface="Bookman Old Style" panose="02050604050505020204" pitchFamily="18" charset="0"/>
              </a:rPr>
              <a:t> на </a:t>
            </a:r>
            <a:r>
              <a:rPr lang="ru-RU" sz="1600" dirty="0" err="1">
                <a:latin typeface="Bookman Old Style" panose="02050604050505020204" pitchFamily="18" charset="0"/>
              </a:rPr>
              <a:t>самісінькому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вершечку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пагорба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— </a:t>
            </a:r>
            <a:r>
              <a:rPr lang="ru-RU" sz="1600" dirty="0" err="1">
                <a:latin typeface="Bookman Old Style" panose="02050604050505020204" pitchFamily="18" charset="0"/>
              </a:rPr>
              <a:t>Авжеж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  <a:r>
              <a:rPr lang="ru-RU" sz="1600" dirty="0" err="1">
                <a:latin typeface="Bookman Old Style" panose="02050604050505020204" pitchFamily="18" charset="0"/>
              </a:rPr>
              <a:t>Його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вже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видко</a:t>
            </a:r>
            <a:r>
              <a:rPr lang="ru-RU" sz="1600" dirty="0">
                <a:latin typeface="Bookman Old Style" panose="02050604050505020204" pitchFamily="18" charset="0"/>
              </a:rPr>
              <a:t>, — сказала </a:t>
            </a:r>
            <a:r>
              <a:rPr lang="ru-RU" sz="1600" dirty="0" err="1">
                <a:latin typeface="Bookman Old Style" panose="02050604050505020204" pitchFamily="18" charset="0"/>
              </a:rPr>
              <a:t>Ненсі</a:t>
            </a:r>
            <a:r>
              <a:rPr lang="ru-RU" sz="1600" dirty="0">
                <a:latin typeface="Bookman Old Style" panose="02050604050505020204" pitchFamily="18" charset="0"/>
              </a:rPr>
              <a:t>. — </a:t>
            </a:r>
            <a:r>
              <a:rPr lang="ru-RU" sz="1600" dirty="0" err="1">
                <a:latin typeface="Bookman Old Style" panose="02050604050505020204" pitchFamily="18" charset="0"/>
              </a:rPr>
              <a:t>Отой</a:t>
            </a:r>
            <a:r>
              <a:rPr lang="ru-RU" sz="1600" dirty="0">
                <a:latin typeface="Bookman Old Style" panose="02050604050505020204" pitchFamily="18" charset="0"/>
              </a:rPr>
              <a:t> великий </a:t>
            </a:r>
            <a:r>
              <a:rPr lang="ru-RU" sz="1600" dirty="0" err="1">
                <a:latin typeface="Bookman Old Style" panose="02050604050505020204" pitchFamily="18" charset="0"/>
              </a:rPr>
              <a:t>білий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із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зеленими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віконницями</a:t>
            </a:r>
            <a:r>
              <a:rPr lang="ru-RU" sz="1600" dirty="0">
                <a:latin typeface="Bookman Old Style" panose="02050604050505020204" pitchFamily="18" charset="0"/>
              </a:rPr>
              <a:t>.</a:t>
            </a:r>
            <a:endParaRPr lang="ru-UA" sz="16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208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3535A6A-FAC4-EB34-2BCC-7A4E2306B5F3}"/>
              </a:ext>
            </a:extLst>
          </p:cNvPr>
          <p:cNvSpPr txBox="1"/>
          <p:nvPr/>
        </p:nvSpPr>
        <p:spPr>
          <a:xfrm>
            <a:off x="0" y="1"/>
            <a:ext cx="12192000" cy="55399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	</a:t>
            </a:r>
            <a:r>
              <a:rPr lang="ru-RU" sz="1600" dirty="0">
                <a:latin typeface="Bookman Old Style" panose="02050604050505020204" pitchFamily="18" charset="0"/>
              </a:rPr>
              <a:t>— Ой, </a:t>
            </a:r>
            <a:r>
              <a:rPr lang="ru-RU" sz="1600" dirty="0" err="1">
                <a:latin typeface="Bookman Old Style" panose="02050604050505020204" pitchFamily="18" charset="0"/>
              </a:rPr>
              <a:t>який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гарний</a:t>
            </a:r>
            <a:r>
              <a:rPr lang="ru-RU" sz="1600" dirty="0">
                <a:latin typeface="Bookman Old Style" panose="02050604050505020204" pitchFamily="18" charset="0"/>
              </a:rPr>
              <a:t>! А </a:t>
            </a:r>
            <a:r>
              <a:rPr lang="ru-RU" sz="1600" dirty="0" err="1">
                <a:latin typeface="Bookman Old Style" panose="02050604050505020204" pitchFamily="18" charset="0"/>
              </a:rPr>
              <a:t>скільки</a:t>
            </a:r>
            <a:r>
              <a:rPr lang="ru-RU" sz="1600" dirty="0">
                <a:latin typeface="Bookman Old Style" panose="02050604050505020204" pitchFamily="18" charset="0"/>
              </a:rPr>
              <a:t> дерев і трави </a:t>
            </a:r>
            <a:r>
              <a:rPr lang="ru-RU" sz="1600" dirty="0" err="1">
                <a:latin typeface="Bookman Old Style" panose="02050604050505020204" pitchFamily="18" charset="0"/>
              </a:rPr>
              <a:t>навколо</a:t>
            </a:r>
            <a:r>
              <a:rPr lang="ru-RU" sz="1600" dirty="0">
                <a:latin typeface="Bookman Old Style" panose="02050604050505020204" pitchFamily="18" charset="0"/>
              </a:rPr>
              <a:t>! Я </a:t>
            </a:r>
            <a:r>
              <a:rPr lang="ru-RU" sz="1600" dirty="0" err="1">
                <a:latin typeface="Bookman Old Style" panose="02050604050505020204" pitchFamily="18" charset="0"/>
              </a:rPr>
              <a:t>ще</a:t>
            </a:r>
            <a:r>
              <a:rPr lang="ru-RU" sz="1600" dirty="0">
                <a:latin typeface="Bookman Old Style" panose="02050604050505020204" pitchFamily="18" charset="0"/>
              </a:rPr>
              <a:t> в </a:t>
            </a:r>
            <a:r>
              <a:rPr lang="ru-RU" sz="1600" dirty="0" err="1">
                <a:latin typeface="Bookman Old Style" panose="02050604050505020204" pitchFamily="18" charset="0"/>
              </a:rPr>
              <a:t>житті</a:t>
            </a:r>
            <a:r>
              <a:rPr lang="ru-RU" sz="1600" dirty="0">
                <a:latin typeface="Bookman Old Style" panose="02050604050505020204" pitchFamily="18" charset="0"/>
              </a:rPr>
              <a:t> не </a:t>
            </a:r>
            <a:r>
              <a:rPr lang="ru-RU" sz="1600" dirty="0" err="1">
                <a:latin typeface="Bookman Old Style" panose="02050604050505020204" pitchFamily="18" charset="0"/>
              </a:rPr>
              <a:t>бачила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одразу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стільки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зелені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  <a:r>
              <a:rPr lang="ru-RU" sz="1600" dirty="0" err="1">
                <a:latin typeface="Bookman Old Style" panose="02050604050505020204" pitchFamily="18" charset="0"/>
              </a:rPr>
              <a:t>Ненсі</a:t>
            </a:r>
            <a:r>
              <a:rPr lang="ru-RU" sz="1600" dirty="0">
                <a:latin typeface="Bookman Old Style" panose="02050604050505020204" pitchFamily="18" charset="0"/>
              </a:rPr>
              <a:t>, а моя </a:t>
            </a:r>
            <a:r>
              <a:rPr lang="ru-RU" sz="1600" dirty="0" err="1">
                <a:latin typeface="Bookman Old Style" panose="02050604050505020204" pitchFamily="18" charset="0"/>
              </a:rPr>
              <a:t>тітонька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Полі</a:t>
            </a:r>
            <a:r>
              <a:rPr lang="ru-RU" sz="1600" dirty="0">
                <a:latin typeface="Bookman Old Style" panose="02050604050505020204" pitchFamily="18" charset="0"/>
              </a:rPr>
              <a:t> — </a:t>
            </a:r>
            <a:r>
              <a:rPr lang="ru-RU" sz="1600" dirty="0" err="1">
                <a:latin typeface="Bookman Old Style" panose="02050604050505020204" pitchFamily="18" charset="0"/>
              </a:rPr>
              <a:t>багата</a:t>
            </a:r>
            <a:r>
              <a:rPr lang="ru-RU" sz="1600" dirty="0">
                <a:latin typeface="Bookman Old Style" panose="02050604050505020204" pitchFamily="18" charset="0"/>
              </a:rPr>
              <a:t>? 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— Так, </a:t>
            </a:r>
            <a:r>
              <a:rPr lang="ru-RU" sz="1600" dirty="0" err="1">
                <a:latin typeface="Bookman Old Style" panose="02050604050505020204" pitchFamily="18" charset="0"/>
              </a:rPr>
              <a:t>міс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— Як </a:t>
            </a:r>
            <a:r>
              <a:rPr lang="ru-RU" sz="1600" dirty="0" err="1">
                <a:latin typeface="Bookman Old Style" panose="02050604050505020204" pitchFamily="18" charset="0"/>
              </a:rPr>
              <a:t>це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чудово</a:t>
            </a:r>
            <a:r>
              <a:rPr lang="ru-RU" sz="1600" dirty="0">
                <a:latin typeface="Bookman Old Style" panose="02050604050505020204" pitchFamily="18" charset="0"/>
              </a:rPr>
              <a:t>! </a:t>
            </a:r>
            <a:r>
              <a:rPr lang="ru-RU" sz="1600" dirty="0" err="1">
                <a:latin typeface="Bookman Old Style" panose="02050604050505020204" pitchFamily="18" charset="0"/>
              </a:rPr>
              <a:t>Це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мабуть</a:t>
            </a:r>
            <a:r>
              <a:rPr lang="ru-RU" sz="1600" dirty="0">
                <a:latin typeface="Bookman Old Style" panose="02050604050505020204" pitchFamily="18" charset="0"/>
              </a:rPr>
              <a:t>, так </a:t>
            </a:r>
            <a:r>
              <a:rPr lang="ru-RU" sz="1600" dirty="0" err="1">
                <a:latin typeface="Bookman Old Style" panose="02050604050505020204" pitchFamily="18" charset="0"/>
              </a:rPr>
              <a:t>приємно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мати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багато</a:t>
            </a:r>
            <a:r>
              <a:rPr lang="ru-RU" sz="1600" dirty="0">
                <a:latin typeface="Bookman Old Style" panose="02050604050505020204" pitchFamily="18" charset="0"/>
              </a:rPr>
              <a:t> грошей. А я </a:t>
            </a:r>
            <a:r>
              <a:rPr lang="ru-RU" sz="1600" dirty="0" err="1">
                <a:latin typeface="Bookman Old Style" panose="02050604050505020204" pitchFamily="18" charset="0"/>
              </a:rPr>
              <a:t>ніколи</a:t>
            </a:r>
            <a:r>
              <a:rPr lang="ru-RU" sz="1600" dirty="0">
                <a:latin typeface="Bookman Old Style" panose="02050604050505020204" pitchFamily="18" charset="0"/>
              </a:rPr>
              <a:t> не </a:t>
            </a:r>
            <a:r>
              <a:rPr lang="ru-RU" sz="1600" dirty="0" err="1">
                <a:latin typeface="Bookman Old Style" panose="02050604050505020204" pitchFamily="18" charset="0"/>
              </a:rPr>
              <a:t>зустрічала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дуже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багатих</a:t>
            </a:r>
            <a:r>
              <a:rPr lang="ru-RU" sz="1600" dirty="0">
                <a:latin typeface="Bookman Old Style" panose="02050604050505020204" pitchFamily="18" charset="0"/>
              </a:rPr>
              <a:t> людей. </a:t>
            </a:r>
            <a:r>
              <a:rPr lang="ru-RU" sz="1600" dirty="0" err="1">
                <a:latin typeface="Bookman Old Style" panose="02050604050505020204" pitchFamily="18" charset="0"/>
              </a:rPr>
              <a:t>Хіба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що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Байти</a:t>
            </a:r>
            <a:r>
              <a:rPr lang="ru-RU" sz="1600" dirty="0">
                <a:latin typeface="Bookman Old Style" panose="02050604050505020204" pitchFamily="18" charset="0"/>
              </a:rPr>
              <a:t> — вони в нас </a:t>
            </a:r>
            <a:r>
              <a:rPr lang="ru-RU" sz="1600" dirty="0" err="1">
                <a:latin typeface="Bookman Old Style" panose="02050604050505020204" pitchFamily="18" charset="0"/>
              </a:rPr>
              <a:t>були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найбагатші</a:t>
            </a:r>
            <a:r>
              <a:rPr lang="ru-RU" sz="1600" dirty="0">
                <a:latin typeface="Bookman Old Style" panose="02050604050505020204" pitchFamily="18" charset="0"/>
              </a:rPr>
              <a:t>. У них </a:t>
            </a:r>
            <a:r>
              <a:rPr lang="ru-RU" sz="1600" dirty="0" err="1">
                <a:latin typeface="Bookman Old Style" panose="02050604050505020204" pitchFamily="18" charset="0"/>
              </a:rPr>
              <a:t>килими</a:t>
            </a:r>
            <a:r>
              <a:rPr lang="ru-RU" sz="1600" dirty="0">
                <a:latin typeface="Bookman Old Style" panose="02050604050505020204" pitchFamily="18" charset="0"/>
              </a:rPr>
              <a:t> в </a:t>
            </a:r>
            <a:r>
              <a:rPr lang="ru-RU" sz="1600" dirty="0" err="1">
                <a:latin typeface="Bookman Old Style" panose="02050604050505020204" pitchFamily="18" charset="0"/>
              </a:rPr>
              <a:t>кожній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кімнаті</a:t>
            </a:r>
            <a:r>
              <a:rPr lang="ru-RU" sz="1600" dirty="0">
                <a:latin typeface="Bookman Old Style" panose="02050604050505020204" pitchFamily="18" charset="0"/>
              </a:rPr>
              <a:t>, а </a:t>
            </a:r>
            <a:r>
              <a:rPr lang="ru-RU" sz="1600" dirty="0" err="1">
                <a:latin typeface="Bookman Old Style" panose="02050604050505020204" pitchFamily="18" charset="0"/>
              </a:rPr>
              <a:t>ще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щонеділі</a:t>
            </a:r>
            <a:r>
              <a:rPr lang="ru-RU" sz="1600" dirty="0">
                <a:latin typeface="Bookman Old Style" panose="02050604050505020204" pitchFamily="18" charset="0"/>
              </a:rPr>
              <a:t> вони </a:t>
            </a:r>
            <a:r>
              <a:rPr lang="ru-RU" sz="1600" dirty="0" err="1">
                <a:latin typeface="Bookman Old Style" panose="02050604050505020204" pitchFamily="18" charset="0"/>
              </a:rPr>
              <a:t>їдять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морозиво</a:t>
            </a:r>
            <a:r>
              <a:rPr lang="ru-RU" sz="1600" dirty="0">
                <a:latin typeface="Bookman Old Style" panose="02050604050505020204" pitchFamily="18" charset="0"/>
              </a:rPr>
              <a:t>. А </a:t>
            </a:r>
            <a:r>
              <a:rPr lang="ru-RU" sz="1600" dirty="0" err="1">
                <a:latin typeface="Bookman Old Style" panose="02050604050505020204" pitchFamily="18" charset="0"/>
              </a:rPr>
              <a:t>тітонька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Полі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теж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щонеділі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ласує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морозивом</a:t>
            </a:r>
            <a:r>
              <a:rPr lang="ru-RU" sz="1600" dirty="0">
                <a:latin typeface="Bookman Old Style" panose="02050604050505020204" pitchFamily="18" charset="0"/>
              </a:rPr>
              <a:t>? 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</a:t>
            </a:r>
            <a:r>
              <a:rPr lang="ru-RU" sz="1600" dirty="0" err="1">
                <a:latin typeface="Bookman Old Style" panose="02050604050505020204" pitchFamily="18" charset="0"/>
              </a:rPr>
              <a:t>Ненсі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заперечно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похитала</a:t>
            </a:r>
            <a:r>
              <a:rPr lang="ru-RU" sz="1600" dirty="0">
                <a:latin typeface="Bookman Old Style" panose="02050604050505020204" pitchFamily="18" charset="0"/>
              </a:rPr>
              <a:t> головою. Губи </a:t>
            </a:r>
            <a:r>
              <a:rPr lang="ru-RU" sz="1600" dirty="0" err="1">
                <a:latin typeface="Bookman Old Style" panose="02050604050505020204" pitchFamily="18" charset="0"/>
              </a:rPr>
              <a:t>їй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затремтіли</a:t>
            </a:r>
            <a:r>
              <a:rPr lang="ru-RU" sz="1600" dirty="0">
                <a:latin typeface="Bookman Old Style" panose="02050604050505020204" pitchFamily="18" charset="0"/>
              </a:rPr>
              <a:t>. Вона лукаво </a:t>
            </a:r>
            <a:r>
              <a:rPr lang="ru-RU" sz="1600" dirty="0" err="1">
                <a:latin typeface="Bookman Old Style" panose="02050604050505020204" pitchFamily="18" charset="0"/>
              </a:rPr>
              <a:t>зиркнула</a:t>
            </a:r>
            <a:r>
              <a:rPr lang="ru-RU" sz="1600" dirty="0">
                <a:latin typeface="Bookman Old Style" panose="02050604050505020204" pitchFamily="18" charset="0"/>
              </a:rPr>
              <a:t> на </a:t>
            </a:r>
            <a:r>
              <a:rPr lang="ru-RU" sz="1600" dirty="0" err="1">
                <a:latin typeface="Bookman Old Style" panose="02050604050505020204" pitchFamily="18" charset="0"/>
              </a:rPr>
              <a:t>Тімоті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— </a:t>
            </a:r>
            <a:r>
              <a:rPr lang="ru-RU" sz="1600" dirty="0" err="1">
                <a:latin typeface="Bookman Old Style" panose="02050604050505020204" pitchFamily="18" charset="0"/>
              </a:rPr>
              <a:t>Ні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міс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  <a:r>
              <a:rPr lang="ru-RU" sz="1600" dirty="0" err="1">
                <a:latin typeface="Bookman Old Style" panose="02050604050505020204" pitchFamily="18" charset="0"/>
              </a:rPr>
              <a:t>Мені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здається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тітонька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Полі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зовсім</a:t>
            </a:r>
            <a:r>
              <a:rPr lang="ru-RU" sz="1600" dirty="0">
                <a:latin typeface="Bookman Old Style" panose="02050604050505020204" pitchFamily="18" charset="0"/>
              </a:rPr>
              <a:t> не любить </a:t>
            </a:r>
            <a:r>
              <a:rPr lang="ru-RU" sz="1600" dirty="0" err="1">
                <a:latin typeface="Bookman Old Style" panose="02050604050505020204" pitchFamily="18" charset="0"/>
              </a:rPr>
              <a:t>морозива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  <a:r>
              <a:rPr lang="ru-RU" sz="1600" dirty="0" err="1">
                <a:latin typeface="Bookman Old Style" panose="02050604050505020204" pitchFamily="18" charset="0"/>
              </a:rPr>
              <a:t>Принаймні</a:t>
            </a:r>
            <a:r>
              <a:rPr lang="ru-RU" sz="1600" dirty="0">
                <a:latin typeface="Bookman Old Style" panose="02050604050505020204" pitchFamily="18" charset="0"/>
              </a:rPr>
              <a:t> в </a:t>
            </a:r>
            <a:r>
              <a:rPr lang="ru-RU" sz="1600" dirty="0" err="1">
                <a:latin typeface="Bookman Old Style" panose="02050604050505020204" pitchFamily="18" charset="0"/>
              </a:rPr>
              <a:t>неї</a:t>
            </a:r>
            <a:r>
              <a:rPr lang="ru-RU" sz="1600" dirty="0">
                <a:latin typeface="Bookman Old Style" panose="02050604050505020204" pitchFamily="18" charset="0"/>
              </a:rPr>
              <a:t> на </a:t>
            </a:r>
            <a:r>
              <a:rPr lang="ru-RU" sz="1600" dirty="0" err="1">
                <a:latin typeface="Bookman Old Style" panose="02050604050505020204" pitchFamily="18" charset="0"/>
              </a:rPr>
              <a:t>столі</a:t>
            </a:r>
            <a:r>
              <a:rPr lang="ru-RU" sz="1600" dirty="0">
                <a:latin typeface="Bookman Old Style" panose="02050604050505020204" pitchFamily="18" charset="0"/>
              </a:rPr>
              <a:t> я </a:t>
            </a:r>
            <a:r>
              <a:rPr lang="ru-RU" sz="1600" dirty="0" err="1">
                <a:latin typeface="Bookman Old Style" panose="02050604050505020204" pitchFamily="18" charset="0"/>
              </a:rPr>
              <a:t>його</a:t>
            </a:r>
            <a:r>
              <a:rPr lang="ru-RU" sz="1600" dirty="0">
                <a:latin typeface="Bookman Old Style" panose="02050604050505020204" pitchFamily="18" charset="0"/>
              </a:rPr>
              <a:t> не </a:t>
            </a:r>
            <a:r>
              <a:rPr lang="ru-RU" sz="1600" dirty="0" err="1">
                <a:latin typeface="Bookman Old Style" panose="02050604050505020204" pitchFamily="18" charset="0"/>
              </a:rPr>
              <a:t>бачила</a:t>
            </a:r>
            <a:r>
              <a:rPr lang="ru-RU" sz="1600" dirty="0">
                <a:latin typeface="Bookman Old Style" panose="02050604050505020204" pitchFamily="18" charset="0"/>
              </a:rPr>
              <a:t>. 	</a:t>
            </a:r>
            <a:r>
              <a:rPr lang="ru-RU" sz="1600" dirty="0" err="1">
                <a:latin typeface="Bookman Old Style" panose="02050604050505020204" pitchFamily="18" charset="0"/>
              </a:rPr>
              <a:t>Обличчя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Полліанни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витяглося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від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здивування</a:t>
            </a:r>
            <a:r>
              <a:rPr lang="ru-RU" sz="1600" dirty="0">
                <a:latin typeface="Bookman Old Style" panose="02050604050505020204" pitchFamily="18" charset="0"/>
              </a:rPr>
              <a:t>: 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— Не любить? Шкода! Не </a:t>
            </a:r>
            <a:r>
              <a:rPr lang="ru-RU" sz="1600" dirty="0" err="1">
                <a:latin typeface="Bookman Old Style" panose="02050604050505020204" pitchFamily="18" charset="0"/>
              </a:rPr>
              <a:t>розумію</a:t>
            </a:r>
            <a:r>
              <a:rPr lang="ru-RU" sz="1600" dirty="0">
                <a:latin typeface="Bookman Old Style" panose="02050604050505020204" pitchFamily="18" charset="0"/>
              </a:rPr>
              <a:t>, як </a:t>
            </a:r>
            <a:r>
              <a:rPr lang="ru-RU" sz="1600" dirty="0" err="1">
                <a:latin typeface="Bookman Old Style" panose="02050604050505020204" pitchFamily="18" charset="0"/>
              </a:rPr>
              <a:t>можна</a:t>
            </a:r>
            <a:r>
              <a:rPr lang="ru-RU" sz="1600" dirty="0">
                <a:latin typeface="Bookman Old Style" panose="02050604050505020204" pitchFamily="18" charset="0"/>
              </a:rPr>
              <a:t> не </a:t>
            </a:r>
            <a:r>
              <a:rPr lang="ru-RU" sz="1600" dirty="0" err="1">
                <a:latin typeface="Bookman Old Style" panose="02050604050505020204" pitchFamily="18" charset="0"/>
              </a:rPr>
              <a:t>любити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морозива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  <a:r>
              <a:rPr lang="ru-RU" sz="1600" dirty="0" err="1">
                <a:latin typeface="Bookman Old Style" panose="02050604050505020204" pitchFamily="18" charset="0"/>
              </a:rPr>
              <a:t>Хоча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зрештою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може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це</a:t>
            </a:r>
            <a:r>
              <a:rPr lang="ru-RU" sz="1600" dirty="0">
                <a:latin typeface="Bookman Old Style" panose="02050604050505020204" pitchFamily="18" charset="0"/>
              </a:rPr>
              <a:t> й на </a:t>
            </a:r>
            <a:r>
              <a:rPr lang="ru-RU" sz="1600" dirty="0" err="1">
                <a:latin typeface="Bookman Old Style" panose="02050604050505020204" pitchFamily="18" charset="0"/>
              </a:rPr>
              <a:t>краще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бо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мені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тепер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нічого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боятися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що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болітиме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живіт</a:t>
            </a:r>
            <a:r>
              <a:rPr lang="ru-RU" sz="1600" dirty="0">
                <a:latin typeface="Bookman Old Style" panose="02050604050505020204" pitchFamily="18" charset="0"/>
              </a:rPr>
              <a:t>, як одного разу в </a:t>
            </a:r>
            <a:r>
              <a:rPr lang="ru-RU" sz="1600" dirty="0" err="1">
                <a:latin typeface="Bookman Old Style" panose="02050604050505020204" pitchFamily="18" charset="0"/>
              </a:rPr>
              <a:t>місіс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Вайт</a:t>
            </a:r>
            <a:r>
              <a:rPr lang="ru-RU" sz="1600" dirty="0">
                <a:latin typeface="Bookman Old Style" panose="02050604050505020204" pitchFamily="18" charset="0"/>
              </a:rPr>
              <a:t>, коли я </a:t>
            </a:r>
            <a:r>
              <a:rPr lang="ru-RU" sz="1600" dirty="0" err="1">
                <a:latin typeface="Bookman Old Style" panose="02050604050505020204" pitchFamily="18" charset="0"/>
              </a:rPr>
              <a:t>стільки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з’їла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морозива</a:t>
            </a:r>
            <a:r>
              <a:rPr lang="ru-RU" sz="1600" dirty="0">
                <a:latin typeface="Bookman Old Style" panose="02050604050505020204" pitchFamily="18" charset="0"/>
              </a:rPr>
              <a:t> — </a:t>
            </a:r>
            <a:r>
              <a:rPr lang="ru-RU" sz="1600" dirty="0" err="1">
                <a:latin typeface="Bookman Old Style" panose="02050604050505020204" pitchFamily="18" charset="0"/>
              </a:rPr>
              <a:t>цілу</a:t>
            </a:r>
            <a:r>
              <a:rPr lang="ru-RU" sz="1600" dirty="0">
                <a:latin typeface="Bookman Old Style" panose="02050604050505020204" pitchFamily="18" charset="0"/>
              </a:rPr>
              <a:t> гору. А </a:t>
            </a:r>
            <a:r>
              <a:rPr lang="ru-RU" sz="1600" dirty="0" err="1">
                <a:latin typeface="Bookman Old Style" panose="02050604050505020204" pitchFamily="18" charset="0"/>
              </a:rPr>
              <a:t>килими</a:t>
            </a:r>
            <a:r>
              <a:rPr lang="ru-RU" sz="1600" dirty="0">
                <a:latin typeface="Bookman Old Style" panose="02050604050505020204" pitchFamily="18" charset="0"/>
              </a:rPr>
              <a:t> в </a:t>
            </a:r>
            <a:r>
              <a:rPr lang="ru-RU" sz="1600" dirty="0" err="1">
                <a:latin typeface="Bookman Old Style" panose="02050604050505020204" pitchFamily="18" charset="0"/>
              </a:rPr>
              <a:t>тітоньки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Полі</a:t>
            </a:r>
            <a:r>
              <a:rPr lang="ru-RU" sz="1600" dirty="0">
                <a:latin typeface="Bookman Old Style" panose="02050604050505020204" pitchFamily="18" charset="0"/>
              </a:rPr>
              <a:t> є? 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— Так, у </a:t>
            </a:r>
            <a:r>
              <a:rPr lang="ru-RU" sz="1600" dirty="0" err="1">
                <a:latin typeface="Bookman Old Style" panose="02050604050505020204" pitchFamily="18" charset="0"/>
              </a:rPr>
              <a:t>неї</a:t>
            </a:r>
            <a:r>
              <a:rPr lang="ru-RU" sz="1600" dirty="0">
                <a:latin typeface="Bookman Old Style" panose="02050604050505020204" pitchFamily="18" charset="0"/>
              </a:rPr>
              <a:t> є </a:t>
            </a:r>
            <a:r>
              <a:rPr lang="ru-RU" sz="1600" dirty="0" err="1">
                <a:latin typeface="Bookman Old Style" panose="02050604050505020204" pitchFamily="18" charset="0"/>
              </a:rPr>
              <a:t>килими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— У </a:t>
            </a:r>
            <a:r>
              <a:rPr lang="ru-RU" sz="1600" dirty="0" err="1">
                <a:latin typeface="Bookman Old Style" panose="02050604050505020204" pitchFamily="18" charset="0"/>
              </a:rPr>
              <a:t>кожній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кімнаті</a:t>
            </a:r>
            <a:r>
              <a:rPr lang="ru-RU" sz="1600" dirty="0">
                <a:latin typeface="Bookman Old Style" panose="02050604050505020204" pitchFamily="18" charset="0"/>
              </a:rPr>
              <a:t>? 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— Так, </a:t>
            </a:r>
            <a:r>
              <a:rPr lang="ru-RU" sz="1600" dirty="0" err="1">
                <a:latin typeface="Bookman Old Style" panose="02050604050505020204" pitchFamily="18" charset="0"/>
              </a:rPr>
              <a:t>майже</a:t>
            </a:r>
            <a:r>
              <a:rPr lang="ru-RU" sz="1600" dirty="0">
                <a:latin typeface="Bookman Old Style" panose="02050604050505020204" pitchFamily="18" charset="0"/>
              </a:rPr>
              <a:t> в </a:t>
            </a:r>
            <a:r>
              <a:rPr lang="ru-RU" sz="1600" dirty="0" err="1">
                <a:latin typeface="Bookman Old Style" panose="02050604050505020204" pitchFamily="18" charset="0"/>
              </a:rPr>
              <a:t>кожній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кімнаті</a:t>
            </a:r>
            <a:r>
              <a:rPr lang="ru-RU" sz="1600" dirty="0">
                <a:latin typeface="Bookman Old Style" panose="02050604050505020204" pitchFamily="18" charset="0"/>
              </a:rPr>
              <a:t>, — </a:t>
            </a:r>
            <a:r>
              <a:rPr lang="ru-RU" sz="1600" dirty="0" err="1">
                <a:latin typeface="Bookman Old Style" panose="02050604050505020204" pitchFamily="18" charset="0"/>
              </a:rPr>
              <a:t>відповіла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Ненсі</a:t>
            </a:r>
            <a:r>
              <a:rPr lang="ru-RU" sz="1600" dirty="0">
                <a:latin typeface="Bookman Old Style" panose="02050604050505020204" pitchFamily="18" charset="0"/>
              </a:rPr>
              <a:t> й </a:t>
            </a:r>
            <a:r>
              <a:rPr lang="ru-RU" sz="1600" dirty="0" err="1">
                <a:latin typeface="Bookman Old Style" panose="02050604050505020204" pitchFamily="18" charset="0"/>
              </a:rPr>
              <a:t>раптом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запнулася</a:t>
            </a:r>
            <a:r>
              <a:rPr lang="ru-RU" sz="1600" dirty="0">
                <a:latin typeface="Bookman Old Style" panose="02050604050505020204" pitchFamily="18" charset="0"/>
              </a:rPr>
              <a:t>. Вона </a:t>
            </a:r>
            <a:r>
              <a:rPr lang="ru-RU" sz="1600" dirty="0" err="1">
                <a:latin typeface="Bookman Old Style" panose="02050604050505020204" pitchFamily="18" charset="0"/>
              </a:rPr>
              <a:t>пригадала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кімнатчину</a:t>
            </a:r>
            <a:r>
              <a:rPr lang="ru-RU" sz="1600" dirty="0">
                <a:latin typeface="Bookman Old Style" panose="02050604050505020204" pitchFamily="18" charset="0"/>
              </a:rPr>
              <a:t> з </a:t>
            </a:r>
            <a:r>
              <a:rPr lang="ru-RU" sz="1600" dirty="0" err="1">
                <a:latin typeface="Bookman Old Style" panose="02050604050505020204" pitchFamily="18" charset="0"/>
              </a:rPr>
              <a:t>голими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стінами</a:t>
            </a:r>
            <a:r>
              <a:rPr lang="ru-RU" sz="1600" dirty="0">
                <a:latin typeface="Bookman Old Style" panose="02050604050505020204" pitchFamily="18" charset="0"/>
              </a:rPr>
              <a:t> на </a:t>
            </a:r>
            <a:r>
              <a:rPr lang="ru-RU" sz="1600" dirty="0" err="1">
                <a:latin typeface="Bookman Old Style" panose="02050604050505020204" pitchFamily="18" charset="0"/>
              </a:rPr>
              <a:t>горищі</a:t>
            </a:r>
            <a:r>
              <a:rPr lang="ru-RU" sz="1600" dirty="0">
                <a:latin typeface="Bookman Old Style" panose="02050604050505020204" pitchFamily="18" charset="0"/>
              </a:rPr>
              <a:t>, де не </a:t>
            </a:r>
            <a:r>
              <a:rPr lang="ru-RU" sz="1600" dirty="0" err="1">
                <a:latin typeface="Bookman Old Style" panose="02050604050505020204" pitchFamily="18" charset="0"/>
              </a:rPr>
              <a:t>було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жодного</a:t>
            </a:r>
            <a:r>
              <a:rPr lang="ru-RU" sz="1600" dirty="0">
                <a:latin typeface="Bookman Old Style" panose="02050604050505020204" pitchFamily="18" charset="0"/>
              </a:rPr>
              <a:t> килима. </a:t>
            </a:r>
          </a:p>
          <a:p>
            <a:r>
              <a:rPr lang="ru-RU" sz="1600" dirty="0"/>
              <a:t>	</a:t>
            </a:r>
            <a:r>
              <a:rPr lang="ru-RU" sz="1600" dirty="0">
                <a:latin typeface="Bookman Old Style" panose="02050604050505020204" pitchFamily="18" charset="0"/>
              </a:rPr>
              <a:t>— О, я </a:t>
            </a:r>
            <a:r>
              <a:rPr lang="ru-RU" sz="1600" dirty="0" err="1">
                <a:latin typeface="Bookman Old Style" panose="02050604050505020204" pitchFamily="18" charset="0"/>
              </a:rPr>
              <a:t>така</a:t>
            </a:r>
            <a:r>
              <a:rPr lang="ru-RU" sz="1600" dirty="0">
                <a:latin typeface="Bookman Old Style" panose="02050604050505020204" pitchFamily="18" charset="0"/>
              </a:rPr>
              <a:t> рада, — </a:t>
            </a:r>
            <a:r>
              <a:rPr lang="ru-RU" sz="1600" dirty="0" err="1">
                <a:latin typeface="Bookman Old Style" panose="02050604050505020204" pitchFamily="18" charset="0"/>
              </a:rPr>
              <a:t>захоплено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вигукнула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Полліанна</a:t>
            </a:r>
            <a:r>
              <a:rPr lang="ru-RU" sz="1600" dirty="0">
                <a:latin typeface="Bookman Old Style" panose="02050604050505020204" pitchFamily="18" charset="0"/>
              </a:rPr>
              <a:t>. — </a:t>
            </a:r>
            <a:r>
              <a:rPr lang="ru-RU" sz="1600" dirty="0" err="1">
                <a:latin typeface="Bookman Old Style" panose="02050604050505020204" pitchFamily="18" charset="0"/>
              </a:rPr>
              <a:t>Мені</a:t>
            </a:r>
            <a:r>
              <a:rPr lang="ru-RU" sz="1600" dirty="0">
                <a:latin typeface="Bookman Old Style" panose="02050604050505020204" pitchFamily="18" charset="0"/>
              </a:rPr>
              <a:t> так </a:t>
            </a:r>
            <a:r>
              <a:rPr lang="ru-RU" sz="1600" dirty="0" err="1">
                <a:latin typeface="Bookman Old Style" panose="02050604050505020204" pitchFamily="18" charset="0"/>
              </a:rPr>
              <a:t>подобаються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килими</a:t>
            </a:r>
            <a:r>
              <a:rPr lang="ru-RU" sz="1600" dirty="0">
                <a:latin typeface="Bookman Old Style" panose="02050604050505020204" pitchFamily="18" charset="0"/>
              </a:rPr>
              <a:t>! У нас не </a:t>
            </a:r>
            <a:r>
              <a:rPr lang="ru-RU" sz="1600" dirty="0" err="1">
                <a:latin typeface="Bookman Old Style" panose="02050604050505020204" pitchFamily="18" charset="0"/>
              </a:rPr>
              <a:t>було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килимів</a:t>
            </a:r>
            <a:r>
              <a:rPr lang="ru-RU" sz="1600" dirty="0">
                <a:latin typeface="Bookman Old Style" panose="02050604050505020204" pitchFamily="18" charset="0"/>
              </a:rPr>
              <a:t> — </a:t>
            </a:r>
            <a:r>
              <a:rPr lang="ru-RU" sz="1600" dirty="0" err="1">
                <a:latin typeface="Bookman Old Style" panose="02050604050505020204" pitchFamily="18" charset="0"/>
              </a:rPr>
              <a:t>тільки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двоє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ряденець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які</a:t>
            </a:r>
            <a:r>
              <a:rPr lang="ru-RU" sz="1600" dirty="0">
                <a:latin typeface="Bookman Old Style" panose="02050604050505020204" pitchFamily="18" charset="0"/>
              </a:rPr>
              <a:t> ми </a:t>
            </a:r>
            <a:r>
              <a:rPr lang="ru-RU" sz="1600" dirty="0" err="1">
                <a:latin typeface="Bookman Old Style" panose="02050604050505020204" pitchFamily="18" charset="0"/>
              </a:rPr>
              <a:t>знайшли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серед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місіонерських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пожертв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ще</a:t>
            </a:r>
            <a:r>
              <a:rPr lang="ru-RU" sz="1600" dirty="0">
                <a:latin typeface="Bookman Old Style" panose="02050604050505020204" pitchFamily="18" charset="0"/>
              </a:rPr>
              <a:t> й </a:t>
            </a:r>
            <a:r>
              <a:rPr lang="ru-RU" sz="1600" dirty="0" err="1">
                <a:latin typeface="Bookman Old Style" panose="02050604050505020204" pitchFamily="18" charset="0"/>
              </a:rPr>
              <a:t>одне</a:t>
            </a:r>
            <a:r>
              <a:rPr lang="ru-RU" sz="1600" dirty="0">
                <a:latin typeface="Bookman Old Style" panose="02050604050505020204" pitchFamily="18" charset="0"/>
              </a:rPr>
              <a:t> з них </a:t>
            </a:r>
            <a:r>
              <a:rPr lang="ru-RU" sz="1600" dirty="0" err="1">
                <a:latin typeface="Bookman Old Style" panose="02050604050505020204" pitchFamily="18" charset="0"/>
              </a:rPr>
              <a:t>було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заляпане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чорнилом</a:t>
            </a:r>
            <a:r>
              <a:rPr lang="ru-RU" sz="1600" dirty="0">
                <a:latin typeface="Bookman Old Style" panose="02050604050505020204" pitchFamily="18" charset="0"/>
              </a:rPr>
              <a:t>. А </a:t>
            </a:r>
            <a:r>
              <a:rPr lang="ru-RU" sz="1600" dirty="0" err="1">
                <a:latin typeface="Bookman Old Style" panose="02050604050505020204" pitchFamily="18" charset="0"/>
              </a:rPr>
              <a:t>ще</a:t>
            </a:r>
            <a:r>
              <a:rPr lang="ru-RU" sz="1600" dirty="0">
                <a:latin typeface="Bookman Old Style" panose="02050604050505020204" pitchFamily="18" charset="0"/>
              </a:rPr>
              <a:t> у </a:t>
            </a:r>
            <a:r>
              <a:rPr lang="ru-RU" sz="1600" dirty="0" err="1">
                <a:latin typeface="Bookman Old Style" panose="02050604050505020204" pitchFamily="18" charset="0"/>
              </a:rPr>
              <a:t>місіс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Вайт</a:t>
            </a:r>
            <a:r>
              <a:rPr lang="ru-RU" sz="1600" dirty="0">
                <a:latin typeface="Bookman Old Style" panose="02050604050505020204" pitchFamily="18" charset="0"/>
              </a:rPr>
              <a:t> на </a:t>
            </a:r>
            <a:r>
              <a:rPr lang="ru-RU" sz="1600" dirty="0" err="1">
                <a:latin typeface="Bookman Old Style" panose="02050604050505020204" pitchFamily="18" charset="0"/>
              </a:rPr>
              <a:t>стінах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висіло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багато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чудових</a:t>
            </a:r>
            <a:r>
              <a:rPr lang="ru-RU" sz="1600" dirty="0">
                <a:latin typeface="Bookman Old Style" panose="02050604050505020204" pitchFamily="18" charset="0"/>
              </a:rPr>
              <a:t> картин. На них </a:t>
            </a:r>
            <a:r>
              <a:rPr lang="ru-RU" sz="1600" dirty="0" err="1">
                <a:latin typeface="Bookman Old Style" panose="02050604050505020204" pitchFamily="18" charset="0"/>
              </a:rPr>
              <a:t>були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зображені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троянди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маленькі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дівчатка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навколішки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киця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вівці</a:t>
            </a:r>
            <a:r>
              <a:rPr lang="ru-RU" sz="1600" dirty="0">
                <a:latin typeface="Bookman Old Style" panose="02050604050505020204" pitchFamily="18" charset="0"/>
              </a:rPr>
              <a:t> та лев. Ну, </a:t>
            </a:r>
            <a:r>
              <a:rPr lang="ru-RU" sz="1600" dirty="0" err="1">
                <a:latin typeface="Bookman Old Style" panose="02050604050505020204" pitchFamily="18" charset="0"/>
              </a:rPr>
              <a:t>вівці</a:t>
            </a:r>
            <a:r>
              <a:rPr lang="ru-RU" sz="1600" dirty="0">
                <a:latin typeface="Bookman Old Style" panose="02050604050505020204" pitchFamily="18" charset="0"/>
              </a:rPr>
              <a:t> та лев не разом, </a:t>
            </a:r>
            <a:r>
              <a:rPr lang="ru-RU" sz="1600" dirty="0" err="1">
                <a:latin typeface="Bookman Old Style" panose="02050604050505020204" pitchFamily="18" charset="0"/>
              </a:rPr>
              <a:t>звичайно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  <a:r>
              <a:rPr lang="ru-RU" sz="1600" dirty="0" err="1">
                <a:latin typeface="Bookman Old Style" panose="02050604050505020204" pitchFamily="18" charset="0"/>
              </a:rPr>
              <a:t>Це</a:t>
            </a:r>
            <a:r>
              <a:rPr lang="ru-RU" sz="1600" dirty="0">
                <a:latin typeface="Bookman Old Style" panose="02050604050505020204" pitchFamily="18" charset="0"/>
              </a:rPr>
              <a:t> в </a:t>
            </a:r>
            <a:r>
              <a:rPr lang="ru-RU" sz="1600" dirty="0" err="1">
                <a:latin typeface="Bookman Old Style" panose="02050604050505020204" pitchFamily="18" charset="0"/>
              </a:rPr>
              <a:t>Біблії</a:t>
            </a:r>
            <a:r>
              <a:rPr lang="ru-RU" sz="1600" dirty="0">
                <a:latin typeface="Bookman Old Style" panose="02050604050505020204" pitchFamily="18" charset="0"/>
              </a:rPr>
              <a:t> сказано, </a:t>
            </a:r>
            <a:r>
              <a:rPr lang="ru-RU" sz="1600" dirty="0" err="1">
                <a:latin typeface="Bookman Old Style" panose="02050604050505020204" pitchFamily="18" charset="0"/>
              </a:rPr>
              <a:t>що</a:t>
            </a:r>
            <a:r>
              <a:rPr lang="ru-RU" sz="1600" dirty="0">
                <a:latin typeface="Bookman Old Style" panose="02050604050505020204" pitchFamily="18" charset="0"/>
              </a:rPr>
              <a:t> колись вони </a:t>
            </a:r>
            <a:r>
              <a:rPr lang="ru-RU" sz="1600" dirty="0" err="1">
                <a:latin typeface="Bookman Old Style" panose="02050604050505020204" pitchFamily="18" charset="0"/>
              </a:rPr>
              <a:t>житимуть</a:t>
            </a:r>
            <a:r>
              <a:rPr lang="ru-RU" sz="1600" dirty="0">
                <a:latin typeface="Bookman Old Style" panose="02050604050505020204" pitchFamily="18" charset="0"/>
              </a:rPr>
              <a:t> разом, але на картинах </a:t>
            </a:r>
            <a:r>
              <a:rPr lang="ru-RU" sz="1600" dirty="0" err="1">
                <a:latin typeface="Bookman Old Style" panose="02050604050505020204" pitchFamily="18" charset="0"/>
              </a:rPr>
              <a:t>місіс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Вайт</a:t>
            </a:r>
            <a:r>
              <a:rPr lang="ru-RU" sz="1600" dirty="0">
                <a:latin typeface="Bookman Old Style" panose="02050604050505020204" pitchFamily="18" charset="0"/>
              </a:rPr>
              <a:t> вони </a:t>
            </a:r>
            <a:r>
              <a:rPr lang="ru-RU" sz="1600" dirty="0" err="1">
                <a:latin typeface="Bookman Old Style" panose="02050604050505020204" pitchFamily="18" charset="0"/>
              </a:rPr>
              <a:t>поки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що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окремо</a:t>
            </a:r>
            <a:r>
              <a:rPr lang="ru-RU" sz="1600" dirty="0">
                <a:latin typeface="Bookman Old Style" panose="02050604050505020204" pitchFamily="18" charset="0"/>
              </a:rPr>
              <a:t>. А </a:t>
            </a:r>
            <a:r>
              <a:rPr lang="ru-RU" sz="1600" dirty="0" err="1">
                <a:latin typeface="Bookman Old Style" panose="02050604050505020204" pitchFamily="18" charset="0"/>
              </a:rPr>
              <a:t>ви</a:t>
            </a:r>
            <a:r>
              <a:rPr lang="ru-RU" sz="1600" dirty="0">
                <a:latin typeface="Bookman Old Style" panose="02050604050505020204" pitchFamily="18" charset="0"/>
              </a:rPr>
              <a:t> любите </a:t>
            </a:r>
            <a:r>
              <a:rPr lang="ru-RU" sz="1600" dirty="0" err="1">
                <a:latin typeface="Bookman Old Style" panose="02050604050505020204" pitchFamily="18" charset="0"/>
              </a:rPr>
              <a:t>картини</a:t>
            </a:r>
            <a:r>
              <a:rPr lang="ru-RU" sz="1600" dirty="0">
                <a:latin typeface="Bookman Old Style" panose="02050604050505020204" pitchFamily="18" charset="0"/>
              </a:rPr>
              <a:t>? 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— Я... Я не знаю, — </a:t>
            </a:r>
            <a:r>
              <a:rPr lang="ru-RU" sz="1600" dirty="0" err="1">
                <a:latin typeface="Bookman Old Style" panose="02050604050505020204" pitchFamily="18" charset="0"/>
              </a:rPr>
              <a:t>відповіла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Ненсі</a:t>
            </a:r>
            <a:r>
              <a:rPr lang="ru-RU" sz="1600" dirty="0">
                <a:latin typeface="Bookman Old Style" panose="02050604050505020204" pitchFamily="18" charset="0"/>
              </a:rPr>
              <a:t> глухим голосом.</a:t>
            </a:r>
            <a:endParaRPr lang="ru-UA" sz="16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088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137882E-3609-FB50-DABD-19FAB7A7A80A}"/>
              </a:ext>
            </a:extLst>
          </p:cNvPr>
          <p:cNvSpPr txBox="1"/>
          <p:nvPr/>
        </p:nvSpPr>
        <p:spPr>
          <a:xfrm>
            <a:off x="0" y="0"/>
            <a:ext cx="12192000" cy="45550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	</a:t>
            </a:r>
            <a:r>
              <a:rPr lang="ru-RU" sz="1600" dirty="0">
                <a:latin typeface="Bookman Old Style" panose="02050604050505020204" pitchFamily="18" charset="0"/>
              </a:rPr>
              <a:t>— А я люблю. У нас </a:t>
            </a:r>
            <a:r>
              <a:rPr lang="ru-RU" sz="1600" dirty="0" err="1">
                <a:latin typeface="Bookman Old Style" panose="02050604050505020204" pitchFamily="18" charset="0"/>
              </a:rPr>
              <a:t>вдома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їх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ніколи</a:t>
            </a:r>
            <a:r>
              <a:rPr lang="ru-RU" sz="1600" dirty="0">
                <a:latin typeface="Bookman Old Style" panose="02050604050505020204" pitchFamily="18" charset="0"/>
              </a:rPr>
              <a:t> не </a:t>
            </a:r>
            <a:r>
              <a:rPr lang="ru-RU" sz="1600" dirty="0" err="1">
                <a:latin typeface="Bookman Old Style" panose="02050604050505020204" pitchFamily="18" charset="0"/>
              </a:rPr>
              <a:t>було</a:t>
            </a:r>
            <a:r>
              <a:rPr lang="ru-RU" sz="1600" dirty="0">
                <a:latin typeface="Bookman Old Style" panose="02050604050505020204" pitchFamily="18" charset="0"/>
              </a:rPr>
              <a:t>. Вони не часто </a:t>
            </a:r>
            <a:r>
              <a:rPr lang="ru-RU" sz="1600" dirty="0" err="1">
                <a:latin typeface="Bookman Old Style" panose="02050604050505020204" pitchFamily="18" charset="0"/>
              </a:rPr>
              <a:t>трапляються</a:t>
            </a:r>
            <a:r>
              <a:rPr lang="ru-RU" sz="1600" dirty="0">
                <a:latin typeface="Bookman Old Style" panose="02050604050505020204" pitchFamily="18" charset="0"/>
              </a:rPr>
              <a:t> у </a:t>
            </a:r>
            <a:r>
              <a:rPr lang="ru-RU" sz="1600" dirty="0" err="1">
                <a:latin typeface="Bookman Old Style" panose="02050604050505020204" pitchFamily="18" charset="0"/>
              </a:rPr>
              <a:t>місіонерських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пожертвах</a:t>
            </a:r>
            <a:r>
              <a:rPr lang="ru-RU" sz="1600" dirty="0">
                <a:latin typeface="Bookman Old Style" panose="02050604050505020204" pitchFamily="18" charset="0"/>
              </a:rPr>
              <a:t>. Одного разу </a:t>
            </a:r>
            <a:r>
              <a:rPr lang="ru-RU" sz="1600" dirty="0" err="1">
                <a:latin typeface="Bookman Old Style" panose="02050604050505020204" pitchFamily="18" charset="0"/>
              </a:rPr>
              <a:t>тато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знайшов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дві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картини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  <a:r>
              <a:rPr lang="ru-RU" sz="1600" dirty="0" err="1">
                <a:latin typeface="Bookman Old Style" panose="02050604050505020204" pitchFamily="18" charset="0"/>
              </a:rPr>
              <a:t>Кращу</a:t>
            </a:r>
            <a:r>
              <a:rPr lang="ru-RU" sz="1600" dirty="0">
                <a:latin typeface="Bookman Old Style" panose="02050604050505020204" pitchFamily="18" charset="0"/>
              </a:rPr>
              <a:t> з них </a:t>
            </a:r>
            <a:r>
              <a:rPr lang="ru-RU" sz="1600" dirty="0" err="1">
                <a:latin typeface="Bookman Old Style" panose="02050604050505020204" pitchFamily="18" charset="0"/>
              </a:rPr>
              <a:t>він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одразу</a:t>
            </a:r>
            <a:r>
              <a:rPr lang="ru-RU" sz="1600" dirty="0">
                <a:latin typeface="Bookman Old Style" panose="02050604050505020204" pitchFamily="18" charset="0"/>
              </a:rPr>
              <a:t> продав, </a:t>
            </a:r>
            <a:r>
              <a:rPr lang="ru-RU" sz="1600" dirty="0" err="1">
                <a:latin typeface="Bookman Old Style" panose="02050604050505020204" pitchFamily="18" charset="0"/>
              </a:rPr>
              <a:t>щоб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купити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мені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взуття</a:t>
            </a:r>
            <a:r>
              <a:rPr lang="ru-RU" sz="1600" dirty="0">
                <a:latin typeface="Bookman Old Style" panose="02050604050505020204" pitchFamily="18" charset="0"/>
              </a:rPr>
              <a:t>. А друга </a:t>
            </a:r>
            <a:r>
              <a:rPr lang="ru-RU" sz="1600" dirty="0" err="1">
                <a:latin typeface="Bookman Old Style" panose="02050604050505020204" pitchFamily="18" charset="0"/>
              </a:rPr>
              <a:t>була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така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порохнява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що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розвалилася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щойно</a:t>
            </a:r>
            <a:r>
              <a:rPr lang="ru-RU" sz="1600" dirty="0">
                <a:latin typeface="Bookman Old Style" panose="02050604050505020204" pitchFamily="18" charset="0"/>
              </a:rPr>
              <a:t> ми </a:t>
            </a:r>
            <a:r>
              <a:rPr lang="ru-RU" sz="1600" dirty="0" err="1">
                <a:latin typeface="Bookman Old Style" panose="02050604050505020204" pitchFamily="18" charset="0"/>
              </a:rPr>
              <a:t>її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повісили</a:t>
            </a:r>
            <a:r>
              <a:rPr lang="ru-RU" sz="1600" dirty="0">
                <a:latin typeface="Bookman Old Style" panose="02050604050505020204" pitchFamily="18" charset="0"/>
              </a:rPr>
              <a:t> на </a:t>
            </a:r>
            <a:r>
              <a:rPr lang="ru-RU" sz="1600" dirty="0" err="1">
                <a:latin typeface="Bookman Old Style" panose="02050604050505020204" pitchFamily="18" charset="0"/>
              </a:rPr>
              <a:t>стінку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  <a:r>
              <a:rPr lang="ru-RU" sz="1600" dirty="0" err="1">
                <a:latin typeface="Bookman Old Style" panose="02050604050505020204" pitchFamily="18" charset="0"/>
              </a:rPr>
              <a:t>Скло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тріснуло</a:t>
            </a:r>
            <a:r>
              <a:rPr lang="ru-RU" sz="1600" dirty="0">
                <a:latin typeface="Bookman Old Style" panose="02050604050505020204" pitchFamily="18" charset="0"/>
              </a:rPr>
              <a:t> — і все. Я </a:t>
            </a:r>
            <a:r>
              <a:rPr lang="ru-RU" sz="1600" dirty="0" err="1">
                <a:latin typeface="Bookman Old Style" panose="02050604050505020204" pitchFamily="18" charset="0"/>
              </a:rPr>
              <a:t>тоді</a:t>
            </a:r>
            <a:r>
              <a:rPr lang="ru-RU" sz="1600" dirty="0">
                <a:latin typeface="Bookman Old Style" panose="02050604050505020204" pitchFamily="18" charset="0"/>
              </a:rPr>
              <a:t> так плакала. Але </a:t>
            </a:r>
            <a:r>
              <a:rPr lang="ru-RU" sz="1600" dirty="0" err="1">
                <a:latin typeface="Bookman Old Style" panose="02050604050505020204" pitchFamily="18" charset="0"/>
              </a:rPr>
              <a:t>тепер</a:t>
            </a:r>
            <a:r>
              <a:rPr lang="ru-RU" sz="1600" dirty="0">
                <a:latin typeface="Bookman Old Style" panose="02050604050505020204" pitchFamily="18" charset="0"/>
              </a:rPr>
              <a:t> я </a:t>
            </a:r>
            <a:r>
              <a:rPr lang="ru-RU" sz="1600" dirty="0" err="1">
                <a:latin typeface="Bookman Old Style" panose="02050604050505020204" pitchFamily="18" charset="0"/>
              </a:rPr>
              <a:t>навіть</a:t>
            </a:r>
            <a:r>
              <a:rPr lang="ru-RU" sz="1600" dirty="0">
                <a:latin typeface="Bookman Old Style" panose="02050604050505020204" pitchFamily="18" charset="0"/>
              </a:rPr>
              <a:t> рада, </a:t>
            </a:r>
            <a:r>
              <a:rPr lang="ru-RU" sz="1600" dirty="0" err="1">
                <a:latin typeface="Bookman Old Style" panose="02050604050505020204" pitchFamily="18" charset="0"/>
              </a:rPr>
              <a:t>що</a:t>
            </a:r>
            <a:r>
              <a:rPr lang="ru-RU" sz="1600" dirty="0">
                <a:latin typeface="Bookman Old Style" panose="02050604050505020204" pitchFamily="18" charset="0"/>
              </a:rPr>
              <a:t> у мене не </a:t>
            </a:r>
            <a:r>
              <a:rPr lang="ru-RU" sz="1600" dirty="0" err="1">
                <a:latin typeface="Bookman Old Style" panose="02050604050505020204" pitchFamily="18" charset="0"/>
              </a:rPr>
              <a:t>було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цих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чудових</a:t>
            </a:r>
            <a:r>
              <a:rPr lang="ru-RU" sz="1600" dirty="0">
                <a:latin typeface="Bookman Old Style" panose="02050604050505020204" pitchFamily="18" charset="0"/>
              </a:rPr>
              <a:t> речей, </a:t>
            </a:r>
            <a:r>
              <a:rPr lang="ru-RU" sz="1600" dirty="0" err="1">
                <a:latin typeface="Bookman Old Style" panose="02050604050505020204" pitchFamily="18" charset="0"/>
              </a:rPr>
              <a:t>бо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тепер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зможу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тішитися</a:t>
            </a:r>
            <a:r>
              <a:rPr lang="ru-RU" sz="1600" dirty="0">
                <a:latin typeface="Bookman Old Style" panose="02050604050505020204" pitchFamily="18" charset="0"/>
              </a:rPr>
              <a:t> ними у </a:t>
            </a:r>
            <a:r>
              <a:rPr lang="ru-RU" sz="1600" dirty="0" err="1">
                <a:latin typeface="Bookman Old Style" panose="02050604050505020204" pitchFamily="18" charset="0"/>
              </a:rPr>
              <a:t>тітоньки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Полі</a:t>
            </a:r>
            <a:r>
              <a:rPr lang="ru-RU" sz="1600" dirty="0">
                <a:latin typeface="Bookman Old Style" panose="02050604050505020204" pitchFamily="18" charset="0"/>
              </a:rPr>
              <a:t> — я не </a:t>
            </a:r>
            <a:r>
              <a:rPr lang="ru-RU" sz="1600" dirty="0" err="1">
                <a:latin typeface="Bookman Old Style" panose="02050604050505020204" pitchFamily="18" charset="0"/>
              </a:rPr>
              <a:t>встигла</a:t>
            </a:r>
            <a:r>
              <a:rPr lang="ru-RU" sz="1600" dirty="0">
                <a:latin typeface="Bookman Old Style" panose="02050604050505020204" pitchFamily="18" charset="0"/>
              </a:rPr>
              <a:t> до них </a:t>
            </a:r>
            <a:r>
              <a:rPr lang="ru-RU" sz="1600" dirty="0" err="1">
                <a:latin typeface="Bookman Old Style" panose="02050604050505020204" pitchFamily="18" charset="0"/>
              </a:rPr>
              <a:t>звикнути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  <a:r>
              <a:rPr lang="ru-RU" sz="1600" dirty="0" err="1">
                <a:latin typeface="Bookman Old Style" panose="02050604050505020204" pitchFamily="18" charset="0"/>
              </a:rPr>
              <a:t>Це</a:t>
            </a:r>
            <a:r>
              <a:rPr lang="ru-RU" sz="1600" dirty="0">
                <a:latin typeface="Bookman Old Style" panose="02050604050505020204" pitchFamily="18" charset="0"/>
              </a:rPr>
              <a:t> так, </a:t>
            </a:r>
            <a:r>
              <a:rPr lang="ru-RU" sz="1600" dirty="0" err="1">
                <a:latin typeface="Bookman Old Style" panose="02050604050505020204" pitchFamily="18" charset="0"/>
              </a:rPr>
              <a:t>начебто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знаходиш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серед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місіонерських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пожертв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гарненькі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кісники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тоді</a:t>
            </a:r>
            <a:r>
              <a:rPr lang="ru-RU" sz="1600" dirty="0">
                <a:latin typeface="Bookman Old Style" panose="02050604050505020204" pitchFamily="18" charset="0"/>
              </a:rPr>
              <a:t> як </a:t>
            </a:r>
            <a:r>
              <a:rPr lang="ru-RU" sz="1600" dirty="0" err="1">
                <a:latin typeface="Bookman Old Style" panose="02050604050505020204" pitchFamily="18" charset="0"/>
              </a:rPr>
              <a:t>доти</a:t>
            </a:r>
            <a:r>
              <a:rPr lang="ru-RU" sz="1600" dirty="0">
                <a:latin typeface="Bookman Old Style" panose="02050604050505020204" pitchFamily="18" charset="0"/>
              </a:rPr>
              <a:t> там </a:t>
            </a:r>
            <a:r>
              <a:rPr lang="ru-RU" sz="1600" dirty="0" err="1">
                <a:latin typeface="Bookman Old Style" panose="02050604050505020204" pitchFamily="18" charset="0"/>
              </a:rPr>
              <a:t>траплялися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лише</a:t>
            </a:r>
            <a:r>
              <a:rPr lang="ru-RU" sz="1600" dirty="0">
                <a:latin typeface="Bookman Old Style" panose="02050604050505020204" pitchFamily="18" charset="0"/>
              </a:rPr>
              <a:t> геть </a:t>
            </a:r>
            <a:r>
              <a:rPr lang="ru-RU" sz="1600" dirty="0" err="1">
                <a:latin typeface="Bookman Old Style" panose="02050604050505020204" pitchFamily="18" charset="0"/>
              </a:rPr>
              <a:t>вицвілі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брунатні</a:t>
            </a:r>
            <a:r>
              <a:rPr lang="ru-RU" sz="1600" dirty="0">
                <a:latin typeface="Bookman Old Style" panose="02050604050505020204" pitchFamily="18" charset="0"/>
              </a:rPr>
              <a:t>. Господи, </a:t>
            </a:r>
            <a:r>
              <a:rPr lang="ru-RU" sz="1600" dirty="0" err="1">
                <a:latin typeface="Bookman Old Style" panose="02050604050505020204" pitchFamily="18" charset="0"/>
              </a:rPr>
              <a:t>дивіться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який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прекрасний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будинок</a:t>
            </a:r>
            <a:r>
              <a:rPr lang="ru-RU" sz="1600" dirty="0">
                <a:latin typeface="Bookman Old Style" panose="02050604050505020204" pitchFamily="18" charset="0"/>
              </a:rPr>
              <a:t>, — </a:t>
            </a:r>
            <a:r>
              <a:rPr lang="ru-RU" sz="1600" dirty="0" err="1">
                <a:latin typeface="Bookman Old Style" panose="02050604050505020204" pitchFamily="18" charset="0"/>
              </a:rPr>
              <a:t>вихопилося</a:t>
            </a:r>
            <a:r>
              <a:rPr lang="ru-RU" sz="1600" dirty="0">
                <a:latin typeface="Bookman Old Style" panose="02050604050505020204" pitchFamily="18" charset="0"/>
              </a:rPr>
              <a:t> в </a:t>
            </a:r>
            <a:r>
              <a:rPr lang="ru-RU" sz="1600" dirty="0" err="1">
                <a:latin typeface="Bookman Old Style" panose="02050604050505020204" pitchFamily="18" charset="0"/>
              </a:rPr>
              <a:t>неї</a:t>
            </a:r>
            <a:r>
              <a:rPr lang="ru-RU" sz="1600" dirty="0">
                <a:latin typeface="Bookman Old Style" panose="02050604050505020204" pitchFamily="18" charset="0"/>
              </a:rPr>
              <a:t>, коли </a:t>
            </a:r>
            <a:r>
              <a:rPr lang="ru-RU" sz="1600" dirty="0" err="1">
                <a:latin typeface="Bookman Old Style" panose="02050604050505020204" pitchFamily="18" charset="0"/>
              </a:rPr>
              <a:t>екіпаж</a:t>
            </a:r>
            <a:r>
              <a:rPr lang="ru-RU" sz="1600" dirty="0">
                <a:latin typeface="Bookman Old Style" panose="02050604050505020204" pitchFamily="18" charset="0"/>
              </a:rPr>
              <a:t> завернув на </a:t>
            </a:r>
            <a:r>
              <a:rPr lang="ru-RU" sz="1600" dirty="0" err="1">
                <a:latin typeface="Bookman Old Style" panose="02050604050505020204" pitchFamily="18" charset="0"/>
              </a:rPr>
              <a:t>широку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під’їзну</a:t>
            </a:r>
            <a:r>
              <a:rPr lang="ru-RU" sz="1600" dirty="0">
                <a:latin typeface="Bookman Old Style" panose="02050604050505020204" pitchFamily="18" charset="0"/>
              </a:rPr>
              <a:t> дорогу. 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Коли </a:t>
            </a:r>
            <a:r>
              <a:rPr lang="ru-RU" sz="1600" dirty="0" err="1">
                <a:latin typeface="Bookman Old Style" panose="02050604050505020204" pitchFamily="18" charset="0"/>
              </a:rPr>
              <a:t>Тімоті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вивантажував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валізу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Полліанни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Ненсі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скористалася</a:t>
            </a:r>
            <a:r>
              <a:rPr lang="ru-RU" sz="1600" dirty="0">
                <a:latin typeface="Bookman Old Style" panose="02050604050505020204" pitchFamily="18" charset="0"/>
              </a:rPr>
              <a:t> з </a:t>
            </a:r>
            <a:r>
              <a:rPr lang="ru-RU" sz="1600" dirty="0" err="1">
                <a:latin typeface="Bookman Old Style" panose="02050604050505020204" pitchFamily="18" charset="0"/>
              </a:rPr>
              <a:t>нагоди</a:t>
            </a:r>
            <a:r>
              <a:rPr lang="ru-RU" sz="1600" dirty="0">
                <a:latin typeface="Bookman Old Style" panose="02050604050505020204" pitchFamily="18" charset="0"/>
              </a:rPr>
              <a:t> й тишком </a:t>
            </a:r>
            <a:r>
              <a:rPr lang="ru-RU" sz="1600" dirty="0" err="1">
                <a:latin typeface="Bookman Old Style" panose="02050604050505020204" pitchFamily="18" charset="0"/>
              </a:rPr>
              <a:t>прошепотіла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йому</a:t>
            </a:r>
            <a:r>
              <a:rPr lang="ru-RU" sz="1600" dirty="0">
                <a:latin typeface="Bookman Old Style" panose="02050604050505020204" pitchFamily="18" charset="0"/>
              </a:rPr>
              <a:t> на </a:t>
            </a:r>
            <a:r>
              <a:rPr lang="ru-RU" sz="1600" dirty="0" err="1">
                <a:latin typeface="Bookman Old Style" panose="02050604050505020204" pitchFamily="18" charset="0"/>
              </a:rPr>
              <a:t>вухо</a:t>
            </a:r>
            <a:r>
              <a:rPr lang="ru-RU" sz="1600" dirty="0">
                <a:latin typeface="Bookman Old Style" panose="02050604050505020204" pitchFamily="18" charset="0"/>
              </a:rPr>
              <a:t>: 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— Не </a:t>
            </a:r>
            <a:r>
              <a:rPr lang="ru-RU" sz="1600" dirty="0" err="1">
                <a:latin typeface="Bookman Old Style" panose="02050604050505020204" pitchFamily="18" charset="0"/>
              </a:rPr>
              <a:t>здумай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мені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навіть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натякнути</a:t>
            </a:r>
            <a:r>
              <a:rPr lang="ru-RU" sz="1600" dirty="0">
                <a:latin typeface="Bookman Old Style" panose="02050604050505020204" pitchFamily="18" charset="0"/>
              </a:rPr>
              <a:t> коли-</a:t>
            </a:r>
            <a:r>
              <a:rPr lang="ru-RU" sz="1600" dirty="0" err="1">
                <a:latin typeface="Bookman Old Style" panose="02050604050505020204" pitchFamily="18" charset="0"/>
              </a:rPr>
              <a:t>небудь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що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ти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звільняєшся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звідси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містере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Тімоті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Дерджин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  <a:r>
              <a:rPr lang="ru-RU" sz="1600" dirty="0" err="1">
                <a:latin typeface="Bookman Old Style" panose="02050604050505020204" pitchFamily="18" charset="0"/>
              </a:rPr>
              <a:t>Ти</a:t>
            </a:r>
            <a:r>
              <a:rPr lang="ru-RU" sz="1600" dirty="0">
                <a:latin typeface="Bookman Old Style" panose="02050604050505020204" pitchFamily="18" charset="0"/>
              </a:rPr>
              <a:t> просто не </a:t>
            </a:r>
            <a:r>
              <a:rPr lang="ru-RU" sz="1600" dirty="0" err="1">
                <a:latin typeface="Bookman Old Style" panose="02050604050505020204" pitchFamily="18" charset="0"/>
              </a:rPr>
              <a:t>смієш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кинути</a:t>
            </a:r>
            <a:r>
              <a:rPr lang="ru-RU" sz="1600" dirty="0">
                <a:latin typeface="Bookman Old Style" panose="02050604050505020204" pitchFamily="18" charset="0"/>
              </a:rPr>
              <a:t> мене саму. 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— </a:t>
            </a:r>
            <a:r>
              <a:rPr lang="ru-RU" sz="1600" dirty="0" err="1">
                <a:latin typeface="Bookman Old Style" panose="02050604050505020204" pitchFamily="18" charset="0"/>
              </a:rPr>
              <a:t>Звільнятися</a:t>
            </a:r>
            <a:r>
              <a:rPr lang="ru-RU" sz="1600" dirty="0">
                <a:latin typeface="Bookman Old Style" panose="02050604050505020204" pitchFamily="18" charset="0"/>
              </a:rPr>
              <a:t>? </a:t>
            </a:r>
            <a:r>
              <a:rPr lang="ru-RU" sz="1600" dirty="0" err="1">
                <a:latin typeface="Bookman Old Style" panose="02050604050505020204" pitchFamily="18" charset="0"/>
              </a:rPr>
              <a:t>Ні</a:t>
            </a:r>
            <a:r>
              <a:rPr lang="ru-RU" sz="1600" dirty="0">
                <a:latin typeface="Bookman Old Style" panose="02050604050505020204" pitchFamily="18" charset="0"/>
              </a:rPr>
              <a:t> в </a:t>
            </a:r>
            <a:r>
              <a:rPr lang="ru-RU" sz="1600" dirty="0" err="1">
                <a:latin typeface="Bookman Old Style" panose="02050604050505020204" pitchFamily="18" charset="0"/>
              </a:rPr>
              <a:t>якому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разі</a:t>
            </a:r>
            <a:r>
              <a:rPr lang="ru-RU" sz="1600" dirty="0">
                <a:latin typeface="Bookman Old Style" panose="02050604050505020204" pitchFamily="18" charset="0"/>
              </a:rPr>
              <a:t>, — </a:t>
            </a:r>
            <a:r>
              <a:rPr lang="ru-RU" sz="1600" dirty="0" err="1">
                <a:latin typeface="Bookman Old Style" panose="02050604050505020204" pitchFamily="18" charset="0"/>
              </a:rPr>
              <a:t>осміхнувся</a:t>
            </a:r>
            <a:r>
              <a:rPr lang="ru-RU" sz="1600" dirty="0">
                <a:latin typeface="Bookman Old Style" panose="02050604050505020204" pitchFamily="18" charset="0"/>
              </a:rPr>
              <a:t> юнак. — </a:t>
            </a:r>
            <a:r>
              <a:rPr lang="ru-RU" sz="1600" dirty="0" err="1">
                <a:latin typeface="Bookman Old Style" panose="02050604050505020204" pitchFamily="18" charset="0"/>
              </a:rPr>
              <a:t>Тепер</a:t>
            </a:r>
            <a:r>
              <a:rPr lang="ru-RU" sz="1600" dirty="0">
                <a:latin typeface="Bookman Old Style" panose="02050604050505020204" pitchFamily="18" charset="0"/>
              </a:rPr>
              <a:t> мене </a:t>
            </a:r>
            <a:r>
              <a:rPr lang="ru-RU" sz="1600" dirty="0" err="1">
                <a:latin typeface="Bookman Old Style" panose="02050604050505020204" pitchFamily="18" charset="0"/>
              </a:rPr>
              <a:t>звідси</a:t>
            </a:r>
            <a:r>
              <a:rPr lang="ru-RU" sz="1600" dirty="0">
                <a:latin typeface="Bookman Old Style" panose="02050604050505020204" pitchFamily="18" charset="0"/>
              </a:rPr>
              <a:t> й </a:t>
            </a:r>
            <a:r>
              <a:rPr lang="ru-RU" sz="1600" dirty="0" err="1">
                <a:latin typeface="Bookman Old Style" panose="02050604050505020204" pitchFamily="18" charset="0"/>
              </a:rPr>
              <a:t>силоміць</a:t>
            </a:r>
            <a:r>
              <a:rPr lang="ru-RU" sz="1600" dirty="0">
                <a:latin typeface="Bookman Old Style" panose="02050604050505020204" pitchFamily="18" charset="0"/>
              </a:rPr>
              <a:t> не </a:t>
            </a:r>
            <a:r>
              <a:rPr lang="ru-RU" sz="1600" dirty="0" err="1">
                <a:latin typeface="Bookman Old Style" panose="02050604050505020204" pitchFamily="18" charset="0"/>
              </a:rPr>
              <a:t>витягнеш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  <a:r>
              <a:rPr lang="ru-RU" sz="1600" dirty="0" err="1">
                <a:latin typeface="Bookman Old Style" panose="02050604050505020204" pitchFamily="18" charset="0"/>
              </a:rPr>
              <a:t>Тепер</a:t>
            </a:r>
            <a:r>
              <a:rPr lang="ru-RU" sz="1600" dirty="0">
                <a:latin typeface="Bookman Old Style" panose="02050604050505020204" pitchFamily="18" charset="0"/>
              </a:rPr>
              <a:t> тут з </a:t>
            </a:r>
            <a:r>
              <a:rPr lang="ru-RU" sz="1600" dirty="0" err="1">
                <a:latin typeface="Bookman Old Style" panose="02050604050505020204" pitchFamily="18" charset="0"/>
              </a:rPr>
              <a:t>цим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дівчам</a:t>
            </a:r>
            <a:r>
              <a:rPr lang="ru-RU" sz="1600" dirty="0">
                <a:latin typeface="Bookman Old Style" panose="02050604050505020204" pitchFamily="18" charset="0"/>
              </a:rPr>
              <a:t> буде </a:t>
            </a:r>
            <a:r>
              <a:rPr lang="ru-RU" sz="1600" dirty="0" err="1">
                <a:latin typeface="Bookman Old Style" panose="02050604050505020204" pitchFamily="18" charset="0"/>
              </a:rPr>
              <a:t>веселіше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ніж</a:t>
            </a:r>
            <a:r>
              <a:rPr lang="ru-RU" sz="1600" dirty="0">
                <a:latin typeface="Bookman Old Style" panose="02050604050505020204" pitchFamily="18" charset="0"/>
              </a:rPr>
              <a:t> у </a:t>
            </a:r>
            <a:r>
              <a:rPr lang="ru-RU" sz="1600" dirty="0" err="1">
                <a:latin typeface="Bookman Old Style" panose="02050604050505020204" pitchFamily="18" charset="0"/>
              </a:rPr>
              <a:t>кіно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	— </a:t>
            </a:r>
            <a:r>
              <a:rPr lang="ru-RU" sz="1600" dirty="0" err="1">
                <a:latin typeface="Bookman Old Style" panose="02050604050505020204" pitchFamily="18" charset="0"/>
              </a:rPr>
              <a:t>Веселіше</a:t>
            </a:r>
            <a:r>
              <a:rPr lang="ru-RU" sz="1600" dirty="0">
                <a:latin typeface="Bookman Old Style" panose="02050604050505020204" pitchFamily="18" charset="0"/>
              </a:rPr>
              <a:t>!? — </a:t>
            </a:r>
            <a:r>
              <a:rPr lang="ru-RU" sz="1600" dirty="0" err="1">
                <a:latin typeface="Bookman Old Style" panose="02050604050505020204" pitchFamily="18" charset="0"/>
              </a:rPr>
              <a:t>обурилася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Ненсі</a:t>
            </a:r>
            <a:r>
              <a:rPr lang="ru-RU" sz="1600" dirty="0">
                <a:latin typeface="Bookman Old Style" panose="02050604050505020204" pitchFamily="18" charset="0"/>
              </a:rPr>
              <a:t>. — </a:t>
            </a:r>
            <a:r>
              <a:rPr lang="ru-RU" sz="1600" dirty="0" err="1">
                <a:latin typeface="Bookman Old Style" panose="02050604050505020204" pitchFamily="18" charset="0"/>
              </a:rPr>
              <a:t>Здається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цій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благословенній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дитині</a:t>
            </a:r>
            <a:r>
              <a:rPr lang="ru-RU" sz="1600" dirty="0">
                <a:latin typeface="Bookman Old Style" panose="02050604050505020204" pitchFamily="18" charset="0"/>
              </a:rPr>
              <a:t> буде не до </a:t>
            </a:r>
            <a:r>
              <a:rPr lang="ru-RU" sz="1600" dirty="0" err="1">
                <a:latin typeface="Bookman Old Style" panose="02050604050505020204" pitchFamily="18" charset="0"/>
              </a:rPr>
              <a:t>веселощів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тепер</a:t>
            </a:r>
            <a:r>
              <a:rPr lang="ru-RU" sz="1600" dirty="0">
                <a:latin typeface="Bookman Old Style" panose="02050604050505020204" pitchFamily="18" charset="0"/>
              </a:rPr>
              <a:t>, коли </a:t>
            </a:r>
            <a:r>
              <a:rPr lang="ru-RU" sz="1600" dirty="0" err="1">
                <a:latin typeface="Bookman Old Style" panose="02050604050505020204" pitchFamily="18" charset="0"/>
              </a:rPr>
              <a:t>доведеться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жити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під</a:t>
            </a:r>
            <a:r>
              <a:rPr lang="ru-RU" sz="1600" dirty="0">
                <a:latin typeface="Bookman Old Style" panose="02050604050505020204" pitchFamily="18" charset="0"/>
              </a:rPr>
              <a:t> одним </a:t>
            </a:r>
            <a:r>
              <a:rPr lang="ru-RU" sz="1600" dirty="0" err="1">
                <a:latin typeface="Bookman Old Style" panose="02050604050505020204" pitchFamily="18" charset="0"/>
              </a:rPr>
              <a:t>дахом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зі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своєю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тітонькою</a:t>
            </a:r>
            <a:r>
              <a:rPr lang="ru-RU" sz="1600" dirty="0">
                <a:latin typeface="Bookman Old Style" panose="02050604050505020204" pitchFamily="18" charset="0"/>
              </a:rPr>
              <a:t>. Я </a:t>
            </a:r>
            <a:r>
              <a:rPr lang="ru-RU" sz="1600" dirty="0" err="1">
                <a:latin typeface="Bookman Old Style" panose="02050604050505020204" pitchFamily="18" charset="0"/>
              </a:rPr>
              <a:t>відчуваю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що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їй</a:t>
            </a:r>
            <a:r>
              <a:rPr lang="ru-RU" sz="1600" dirty="0">
                <a:latin typeface="Bookman Old Style" panose="02050604050505020204" pitchFamily="18" charset="0"/>
              </a:rPr>
              <a:t> у </a:t>
            </a:r>
            <a:r>
              <a:rPr lang="ru-RU" sz="1600" dirty="0" err="1">
                <a:latin typeface="Bookman Old Style" panose="02050604050505020204" pitchFamily="18" charset="0"/>
              </a:rPr>
              <a:t>цьому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домі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потрібна</a:t>
            </a:r>
            <a:r>
              <a:rPr lang="ru-RU" sz="1600" dirty="0">
                <a:latin typeface="Bookman Old Style" panose="02050604050505020204" pitchFamily="18" charset="0"/>
              </a:rPr>
              <a:t> буде </a:t>
            </a:r>
            <a:r>
              <a:rPr lang="ru-RU" sz="1600" dirty="0" err="1">
                <a:latin typeface="Bookman Old Style" panose="02050604050505020204" pitchFamily="18" charset="0"/>
              </a:rPr>
              <a:t>надійна</a:t>
            </a:r>
            <a:r>
              <a:rPr lang="ru-RU" sz="1600" dirty="0">
                <a:latin typeface="Bookman Old Style" panose="02050604050505020204" pitchFamily="18" charset="0"/>
              </a:rPr>
              <a:t> опора. І я стану </a:t>
            </a:r>
            <a:r>
              <a:rPr lang="ru-RU" sz="1600" dirty="0" err="1">
                <a:latin typeface="Bookman Old Style" panose="02050604050505020204" pitchFamily="18" charset="0"/>
              </a:rPr>
              <a:t>їй</a:t>
            </a:r>
            <a:r>
              <a:rPr lang="ru-RU" sz="1600" dirty="0">
                <a:latin typeface="Bookman Old Style" panose="02050604050505020204" pitchFamily="18" charset="0"/>
              </a:rPr>
              <a:t> такою опорою, </a:t>
            </a:r>
            <a:r>
              <a:rPr lang="ru-RU" sz="1600" dirty="0" err="1">
                <a:latin typeface="Bookman Old Style" panose="02050604050505020204" pitchFamily="18" charset="0"/>
              </a:rPr>
              <a:t>Тімоті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бачить</a:t>
            </a:r>
            <a:r>
              <a:rPr lang="ru-RU" sz="1600" dirty="0">
                <a:latin typeface="Bookman Old Style" panose="02050604050505020204" pitchFamily="18" charset="0"/>
              </a:rPr>
              <a:t> Бог, я стану, — </a:t>
            </a:r>
            <a:r>
              <a:rPr lang="ru-RU" sz="1600" dirty="0" err="1">
                <a:latin typeface="Bookman Old Style" panose="02050604050505020204" pitchFamily="18" charset="0"/>
              </a:rPr>
              <a:t>поклялася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Ненсі</a:t>
            </a:r>
            <a:r>
              <a:rPr lang="ru-RU" sz="1600" dirty="0">
                <a:latin typeface="Bookman Old Style" panose="02050604050505020204" pitchFamily="18" charset="0"/>
              </a:rPr>
              <a:t>, а </a:t>
            </a:r>
            <a:r>
              <a:rPr lang="ru-RU" sz="1600" dirty="0" err="1">
                <a:latin typeface="Bookman Old Style" panose="02050604050505020204" pitchFamily="18" charset="0"/>
              </a:rPr>
              <a:t>тоді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повернулася</a:t>
            </a:r>
            <a:r>
              <a:rPr lang="ru-RU" sz="1600" dirty="0">
                <a:latin typeface="Bookman Old Style" panose="02050604050505020204" pitchFamily="18" charset="0"/>
              </a:rPr>
              <a:t> до </a:t>
            </a:r>
            <a:r>
              <a:rPr lang="ru-RU" sz="1600" dirty="0" err="1">
                <a:latin typeface="Bookman Old Style" panose="02050604050505020204" pitchFamily="18" charset="0"/>
              </a:rPr>
              <a:t>Полліанни</a:t>
            </a:r>
            <a:r>
              <a:rPr lang="ru-RU" sz="1600" dirty="0">
                <a:latin typeface="Bookman Old Style" panose="02050604050505020204" pitchFamily="18" charset="0"/>
              </a:rPr>
              <a:t> й повела </a:t>
            </a:r>
            <a:r>
              <a:rPr lang="ru-RU" sz="1600" dirty="0" err="1">
                <a:latin typeface="Bookman Old Style" panose="02050604050505020204" pitchFamily="18" charset="0"/>
              </a:rPr>
              <a:t>її</a:t>
            </a:r>
            <a:r>
              <a:rPr lang="ru-RU" sz="1600" dirty="0">
                <a:latin typeface="Bookman Old Style" panose="02050604050505020204" pitchFamily="18" charset="0"/>
              </a:rPr>
              <a:t> широкими </a:t>
            </a:r>
            <a:r>
              <a:rPr lang="ru-RU" sz="1600" dirty="0" err="1">
                <a:latin typeface="Bookman Old Style" panose="02050604050505020204" pitchFamily="18" charset="0"/>
              </a:rPr>
              <a:t>східцями</a:t>
            </a:r>
            <a:r>
              <a:rPr lang="ru-RU" sz="1600" dirty="0">
                <a:latin typeface="Bookman Old Style" panose="02050604050505020204" pitchFamily="18" charset="0"/>
              </a:rPr>
              <a:t> до </a:t>
            </a:r>
            <a:r>
              <a:rPr lang="ru-RU" sz="1600" dirty="0" err="1">
                <a:latin typeface="Bookman Old Style" panose="02050604050505020204" pitchFamily="18" charset="0"/>
              </a:rPr>
              <a:t>будинку</a:t>
            </a:r>
            <a:r>
              <a:rPr lang="ru-RU" sz="1600" dirty="0">
                <a:latin typeface="Bookman Old Style" panose="02050604050505020204" pitchFamily="18" charset="0"/>
              </a:rPr>
              <a:t>. (...)</a:t>
            </a:r>
          </a:p>
          <a:p>
            <a:pPr algn="ctr"/>
            <a:r>
              <a:rPr lang="ru-RU" sz="1600" dirty="0">
                <a:latin typeface="Bookman Old Style" panose="02050604050505020204" pitchFamily="18" charset="0"/>
              </a:rPr>
              <a:t> </a:t>
            </a:r>
            <a:endParaRPr lang="ru-UA" sz="16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4094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1008</TotalTime>
  <Words>2957</Words>
  <Application>Microsoft Office PowerPoint</Application>
  <PresentationFormat>Широкоэкранный</PresentationFormat>
  <Paragraphs>78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Bookman Old Style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5</cp:revision>
  <dcterms:created xsi:type="dcterms:W3CDTF">2023-03-02T11:31:31Z</dcterms:created>
  <dcterms:modified xsi:type="dcterms:W3CDTF">2023-04-19T16:21:17Z</dcterms:modified>
</cp:coreProperties>
</file>