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58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8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Речення</a:t>
            </a:r>
            <a:r>
              <a:rPr lang="ru-RU" dirty="0" smtClean="0"/>
              <a:t>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підмета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Робота в зошиті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mtClean="0"/>
              <a:t>Перше березня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Класна робота</a:t>
            </a:r>
          </a:p>
          <a:p>
            <a:pPr algn="ctr">
              <a:buNone/>
            </a:pP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підмета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БУДОВА ГРАМАТИЧНОЇ ОСНОВИ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8889223"/>
              </p:ext>
            </p:extLst>
          </p:nvPr>
        </p:nvGraphicFramePr>
        <p:xfrm>
          <a:off x="500034" y="1214422"/>
          <a:ext cx="822960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280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СКЛАД ГРАМАТИЧНОЇ</a:t>
                      </a:r>
                      <a:r>
                        <a:rPr lang="uk-UA" sz="2800" baseline="0" dirty="0"/>
                        <a:t> ОСНОВИ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/>
                        <a:t>ПРИКЛАДИ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2801">
                <a:tc>
                  <a:txBody>
                    <a:bodyPr/>
                    <a:lstStyle/>
                    <a:p>
                      <a:pPr algn="l"/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Підмет</a:t>
                      </a:r>
                      <a:r>
                        <a:rPr lang="uk-UA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і присудок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Дуб</a:t>
                      </a:r>
                      <a:r>
                        <a:rPr lang="ru-RU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ще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не скинув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свого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вбрання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2801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Один присудок і декілька підметів до нього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Тільки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ялинки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й сосни стоять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зелені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2801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Один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підмет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декілька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присудків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нього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Сонце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вже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звернуло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з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обіду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хилиться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на</a:t>
                      </a:r>
                      <a:r>
                        <a:rPr lang="ru-RU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захід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6646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Один головний член речення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Снігом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засипало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 все: землю, опале </a:t>
                      </a:r>
                      <a:r>
                        <a:rPr lang="ru-RU" sz="2800" dirty="0" err="1">
                          <a:latin typeface="Times New Roman" pitchFamily="18" charset="0"/>
                          <a:cs typeface="Times New Roman" pitchFamily="18" charset="0"/>
                        </a:rPr>
                        <a:t>листя</a:t>
                      </a:r>
                      <a:r>
                        <a:rPr lang="ru-RU" sz="2800" dirty="0">
                          <a:latin typeface="Times New Roman" pitchFamily="18" charset="0"/>
                          <a:cs typeface="Times New Roman" pitchFamily="18" charset="0"/>
                        </a:rPr>
                        <a:t>, дерева.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83333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Запам’ятай!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1477074"/>
              </p:ext>
            </p:extLst>
          </p:nvPr>
        </p:nvGraphicFramePr>
        <p:xfrm>
          <a:off x="467544" y="1124744"/>
          <a:ext cx="8229600" cy="530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4836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СПОСОБИ ВИРАЖЕННЯ ПІДМЕТА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0072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Іменником у </a:t>
                      </a:r>
                      <a:r>
                        <a:rPr lang="uk-UA" sz="2800" dirty="0" err="1">
                          <a:latin typeface="Times New Roman" pitchFamily="18" charset="0"/>
                          <a:cs typeface="Times New Roman" pitchFamily="18" charset="0"/>
                        </a:rPr>
                        <a:t>Н.в</a:t>
                      </a:r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Сонечко сідає за обрій.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0072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Займенником у </a:t>
                      </a:r>
                      <a:r>
                        <a:rPr lang="uk-UA" sz="2800" dirty="0" err="1">
                          <a:latin typeface="Times New Roman" pitchFamily="18" charset="0"/>
                          <a:cs typeface="Times New Roman" pitchFamily="18" charset="0"/>
                        </a:rPr>
                        <a:t>Н.в</a:t>
                      </a:r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Я прийшла</a:t>
                      </a:r>
                      <a:r>
                        <a:rPr lang="uk-UA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 школи.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4836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Числівником у </a:t>
                      </a:r>
                      <a:r>
                        <a:rPr lang="uk-UA" sz="2800" dirty="0" err="1">
                          <a:latin typeface="Times New Roman" pitchFamily="18" charset="0"/>
                          <a:cs typeface="Times New Roman" pitchFamily="18" charset="0"/>
                        </a:rPr>
                        <a:t>Н.в</a:t>
                      </a:r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Сорок вісім ділиться на три.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4836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Словосполученням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Батько</a:t>
                      </a:r>
                      <a:r>
                        <a:rPr lang="uk-UA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з дітьми поїхали на екскурсію.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39535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Запам’ятай!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9660969"/>
              </p:ext>
            </p:extLst>
          </p:nvPr>
        </p:nvGraphicFramePr>
        <p:xfrm>
          <a:off x="467544" y="1124744"/>
          <a:ext cx="846217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149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СПОСОБИ ВИРАЖЕННЯ ПРИСУДКА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ПРИКЛАД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Дієсловом</a:t>
                      </a:r>
                    </a:p>
                    <a:p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Минуле живе в пам’яті.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Іменником</a:t>
                      </a:r>
                    </a:p>
                    <a:p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latin typeface="Times New Roman" pitchFamily="18" charset="0"/>
                          <a:cs typeface="Times New Roman" pitchFamily="18" charset="0"/>
                        </a:rPr>
                        <a:t>Книжка - найкращий</a:t>
                      </a:r>
                      <a:r>
                        <a:rPr lang="uk-UA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порадник.</a:t>
                      </a:r>
                      <a:endParaRPr lang="uk-UA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17745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Вправа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 smtClean="0"/>
              <a:t>Вітерець</a:t>
            </a:r>
            <a:r>
              <a:rPr lang="ru-RU" dirty="0" smtClean="0"/>
              <a:t>  </a:t>
            </a:r>
            <a:r>
              <a:rPr lang="ru-RU" dirty="0" err="1" smtClean="0"/>
              <a:t>розганяє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хмарки</a:t>
            </a:r>
            <a:r>
              <a:rPr lang="ru-RU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 smtClean="0"/>
              <a:t>Лунають</a:t>
            </a:r>
            <a:r>
              <a:rPr lang="ru-RU" dirty="0" smtClean="0"/>
              <a:t> вони </a:t>
            </a:r>
            <a:r>
              <a:rPr lang="ru-RU" dirty="0" err="1" smtClean="0"/>
              <a:t>гучно</a:t>
            </a:r>
            <a:r>
              <a:rPr lang="ru-RU" dirty="0" smtClean="0"/>
              <a:t> та далеко-далеко.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uk-UA" dirty="0" smtClean="0"/>
              <a:t>На тротуарі стояло двоє.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 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їхати</a:t>
            </a:r>
            <a:r>
              <a:rPr lang="ru-RU" dirty="0" smtClean="0"/>
              <a:t> на </a:t>
            </a:r>
            <a:r>
              <a:rPr lang="ru-RU" dirty="0" err="1" smtClean="0"/>
              <a:t>екскурсію</a:t>
            </a:r>
            <a:r>
              <a:rPr lang="ru-RU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 smtClean="0"/>
              <a:t>Багато</a:t>
            </a:r>
            <a:r>
              <a:rPr lang="ru-RU" dirty="0" smtClean="0"/>
              <a:t> картин створила Катерина  </a:t>
            </a:r>
            <a:r>
              <a:rPr lang="ru-RU" dirty="0" err="1" smtClean="0"/>
              <a:t>Білокур</a:t>
            </a:r>
            <a:r>
              <a:rPr lang="ru-RU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dirty="0" err="1" smtClean="0"/>
              <a:t>Паляниця</a:t>
            </a:r>
            <a:r>
              <a:rPr lang="ru-RU" dirty="0" smtClean="0"/>
              <a:t> – </a:t>
            </a:r>
            <a:r>
              <a:rPr lang="ru-RU" dirty="0" err="1" smtClean="0"/>
              <a:t>хлібові</a:t>
            </a:r>
            <a:r>
              <a:rPr lang="ru-RU" dirty="0" smtClean="0"/>
              <a:t> </a:t>
            </a:r>
            <a:r>
              <a:rPr lang="ru-RU" dirty="0" err="1" smtClean="0"/>
              <a:t>сестриця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Вправа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57758"/>
          </a:xfrm>
        </p:spPr>
        <p:txBody>
          <a:bodyPr>
            <a:normAutofit/>
          </a:bodyPr>
          <a:lstStyle/>
          <a:p>
            <a:pPr marL="514350" indent="-514350"/>
            <a:r>
              <a:rPr lang="uk-UA" dirty="0" smtClean="0"/>
              <a:t>Випишіть односкладні речення. 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Велике дерево поволі росте.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З порожнього відра води не черпай.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Гарними розмовами гостей не наситиш.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Гречана каша сама себе хвалить.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Без першої ластівки весна не приходить.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Пам’ятатимеш до нових віників.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5000660" cy="2428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Домашнє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Спишіть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поділіть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текст на речения.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Розставте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розділові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знаки.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Підкресліть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2643182"/>
            <a:ext cx="8786874" cy="40719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Калина </a:t>
            </a: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Споконвіку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українці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любили калину вони садили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хати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садку над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річкою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ягоди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калини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милують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око кожного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кущ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рум'яний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аж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горить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ягоди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поспіють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люди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збирають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в'яжуть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пучки.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42852"/>
            <a:ext cx="3500462" cy="233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91675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193</Words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Речення. Способи вираження підмета і присудка</vt:lpstr>
      <vt:lpstr>Робота в зошиті</vt:lpstr>
      <vt:lpstr>БУДОВА ГРАМАТИЧНОЇ ОСНОВИ</vt:lpstr>
      <vt:lpstr>Запам’ятай!</vt:lpstr>
      <vt:lpstr>Запам’ятай!</vt:lpstr>
      <vt:lpstr>Вправа 1</vt:lpstr>
      <vt:lpstr>Вправа 2</vt:lpstr>
      <vt:lpstr>Домашнє завдання Спишіть, поділіть текст на речения. Розставте розділові знаки. Підкресліть граматичні основи.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Речення. Способи вираження підмета і присудка</dc:title>
  <dc:creator>Ольга</dc:creator>
  <cp:lastModifiedBy>Ольга</cp:lastModifiedBy>
  <cp:revision>5</cp:revision>
  <dcterms:created xsi:type="dcterms:W3CDTF">2023-02-25T15:16:09Z</dcterms:created>
  <dcterms:modified xsi:type="dcterms:W3CDTF">2023-03-01T11:09:56Z</dcterms:modified>
</cp:coreProperties>
</file>