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75" r:id="rId4"/>
    <p:sldId id="262" r:id="rId5"/>
    <p:sldId id="269" r:id="rId6"/>
    <p:sldId id="261" r:id="rId7"/>
    <p:sldId id="274" r:id="rId8"/>
    <p:sldId id="265" r:id="rId9"/>
    <p:sldId id="267" r:id="rId10"/>
    <p:sldId id="268" r:id="rId11"/>
    <p:sldId id="271" r:id="rId12"/>
    <p:sldId id="272" r:id="rId13"/>
    <p:sldId id="276" r:id="rId14"/>
    <p:sldId id="273" r:id="rId15"/>
    <p:sldId id="282" r:id="rId16"/>
    <p:sldId id="277" r:id="rId17"/>
    <p:sldId id="281" r:id="rId18"/>
    <p:sldId id="278" r:id="rId19"/>
    <p:sldId id="285" r:id="rId20"/>
    <p:sldId id="283" r:id="rId21"/>
    <p:sldId id="286" r:id="rId22"/>
    <p:sldId id="287" r:id="rId23"/>
    <p:sldId id="291" r:id="rId24"/>
    <p:sldId id="292" r:id="rId25"/>
    <p:sldId id="293" r:id="rId26"/>
    <p:sldId id="29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4A"/>
    <a:srgbClr val="00602B"/>
    <a:srgbClr val="00DE64"/>
    <a:srgbClr val="68A004"/>
    <a:srgbClr val="5896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83FC76-6BBA-41FC-99F4-33BDC4A0CE13}" type="datetimeFigureOut">
              <a:rPr lang="ru-RU" smtClean="0"/>
              <a:pPr/>
              <a:t>26.04.2023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37C074-DEA1-4517-8177-72FAB82469CA}" type="slidenum">
              <a:rPr lang="ru-RU" smtClean="0"/>
              <a:pPr/>
              <a:t>‹#›</a:t>
            </a:fld>
            <a:endParaRPr lang="ru-RU"/>
          </a:p>
        </p:txBody>
      </p:sp>
    </p:spTree>
    <p:extLst>
      <p:ext uri="{BB962C8B-B14F-4D97-AF65-F5344CB8AC3E}">
        <p14:creationId xmlns:p14="http://schemas.microsoft.com/office/powerpoint/2010/main" val="92134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D8E94-0CE2-4156-8012-9DAF712142AD}" type="datetimeFigureOut">
              <a:rPr lang="ru-RU" smtClean="0"/>
              <a:pPr/>
              <a:t>26.04.2023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83029-D88B-48A9-A053-81BDF213BCFA}" type="slidenum">
              <a:rPr lang="ru-RU" smtClean="0"/>
              <a:pPr/>
              <a:t>‹#›</a:t>
            </a:fld>
            <a:endParaRPr lang="ru-RU"/>
          </a:p>
        </p:txBody>
      </p:sp>
    </p:spTree>
    <p:extLst>
      <p:ext uri="{BB962C8B-B14F-4D97-AF65-F5344CB8AC3E}">
        <p14:creationId xmlns:p14="http://schemas.microsoft.com/office/powerpoint/2010/main" val="762151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B183029-D88B-48A9-A053-81BDF213BCFA}" type="slidenum">
              <a:rPr lang="ru-RU" smtClean="0"/>
              <a:pPr/>
              <a:t>2</a:t>
            </a:fld>
            <a:endParaRPr lang="ru-RU"/>
          </a:p>
        </p:txBody>
      </p:sp>
    </p:spTree>
    <p:extLst>
      <p:ext uri="{BB962C8B-B14F-4D97-AF65-F5344CB8AC3E}">
        <p14:creationId xmlns:p14="http://schemas.microsoft.com/office/powerpoint/2010/main" val="127000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B183029-D88B-48A9-A053-81BDF213BCFA}" type="slidenum">
              <a:rPr lang="ru-RU" smtClean="0"/>
              <a:pPr/>
              <a:t>18</a:t>
            </a:fld>
            <a:endParaRPr lang="ru-RU"/>
          </a:p>
        </p:txBody>
      </p:sp>
    </p:spTree>
    <p:extLst>
      <p:ext uri="{BB962C8B-B14F-4D97-AF65-F5344CB8AC3E}">
        <p14:creationId xmlns:p14="http://schemas.microsoft.com/office/powerpoint/2010/main" val="365298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scene3d>
              <a:camera prst="perspectiveRelaxedModerately">
                <a:rot lat="19800000" lon="0" rev="0"/>
              </a:camera>
              <a:lightRig rig="threePt" dir="t"/>
            </a:scene3d>
            <a:sp3d extrusionH="57150" prstMaterial="dkEdge">
              <a:bevelT w="38100" h="38100"/>
              <a:bevelB w="82550" h="38100" prst="coolSlant"/>
            </a:sp3d>
          </a:bodyPr>
          <a:lstStyle>
            <a:lvl1pPr>
              <a:defRPr>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chemeClr val="accent1">
                        <a:lumMod val="50000"/>
                      </a:schemeClr>
                    </a:gs>
                    <a:gs pos="50000">
                      <a:schemeClr val="accent1">
                        <a:tint val="44500"/>
                        <a:satMod val="160000"/>
                      </a:schemeClr>
                    </a:gs>
                    <a:gs pos="100000">
                      <a:schemeClr val="accent1">
                        <a:tint val="23500"/>
                        <a:satMod val="160000"/>
                      </a:schemeClr>
                    </a:gs>
                    <a:gs pos="100000">
                      <a:schemeClr val="accent1">
                        <a:tint val="23500"/>
                        <a:satMod val="160000"/>
                        <a:alpha val="79000"/>
                      </a:schemeClr>
                    </a:gs>
                  </a:gsLst>
                  <a:lin ang="5400000" scaled="0"/>
                  <a:tileRect/>
                </a:gradFill>
                <a:effectLst>
                  <a:outerShdw blurRad="241300" dist="38100" dir="5400000" rotWithShape="0">
                    <a:schemeClr val="bg2">
                      <a:lumMod val="10000"/>
                      <a:alpha val="30000"/>
                    </a:schemeClr>
                  </a:outerShdw>
                </a:effectLst>
              </a:defRPr>
            </a:lvl1p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scene3d>
              <a:camera prst="orthographicFront"/>
              <a:lightRig rig="threePt" dir="t"/>
            </a:scene3d>
            <a:sp3d extrusionH="57150" contourW="12700">
              <a:bevelT w="82550" h="38100" prst="coolSlant"/>
              <a:contourClr>
                <a:schemeClr val="bg2">
                  <a:lumMod val="25000"/>
                </a:schemeClr>
              </a:contourClr>
            </a:sp3d>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2"/>
            <a:ext cx="4040188" cy="96519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500305"/>
            <a:ext cx="4040188" cy="36258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Text Placeholder 4"/>
          <p:cNvSpPr>
            <a:spLocks noGrp="1"/>
          </p:cNvSpPr>
          <p:nvPr>
            <p:ph type="body" sz="quarter" idx="3"/>
          </p:nvPr>
        </p:nvSpPr>
        <p:spPr>
          <a:xfrm>
            <a:off x="4645025" y="1535112"/>
            <a:ext cx="4041775" cy="9651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500305"/>
            <a:ext cx="4041775" cy="36258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Date Placeholder 6"/>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869683B3-F8F2-4D6A-BBF8-8BC0C8EC410A}" type="datetimeFigureOut">
              <a:rPr lang="ru-RU" smtClean="0"/>
              <a:pPr/>
              <a:t>26.04.2023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6E3A73-5066-4FB3-943A-0747B0FD614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84" y="571480"/>
            <a:ext cx="6400816" cy="84615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r>
              <a:rPr lang="ru-RU" smtClean="0"/>
              <a:t>Образец заголовка</a:t>
            </a:r>
            <a:endParaRPr lang="ru-RU" dirty="0"/>
          </a:p>
        </p:txBody>
      </p:sp>
      <p:sp>
        <p:nvSpPr>
          <p:cNvPr id="3" name="Text Placeholder 2"/>
          <p:cNvSpPr>
            <a:spLocks noGrp="1"/>
          </p:cNvSpPr>
          <p:nvPr>
            <p:ph type="body" idx="1"/>
          </p:nvPr>
        </p:nvSpPr>
        <p:spPr>
          <a:xfrm>
            <a:off x="1214414" y="1600200"/>
            <a:ext cx="7472386"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683B3-F8F2-4D6A-BBF8-8BC0C8EC410A}" type="datetimeFigureOut">
              <a:rPr lang="ru-RU" smtClean="0"/>
              <a:pPr/>
              <a:t>26.04.2023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E3A73-5066-4FB3-943A-0747B0FD614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lang="ru-RU" sz="3200" kern="120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chemeClr val="accent1">
                  <a:lumMod val="50000"/>
                </a:schemeClr>
              </a:gs>
              <a:gs pos="50000">
                <a:schemeClr val="accent1">
                  <a:tint val="44500"/>
                  <a:satMod val="160000"/>
                </a:schemeClr>
              </a:gs>
              <a:gs pos="100000">
                <a:schemeClr val="accent1">
                  <a:tint val="23500"/>
                  <a:satMod val="160000"/>
                </a:schemeClr>
              </a:gs>
              <a:gs pos="100000">
                <a:schemeClr val="accent1">
                  <a:tint val="23500"/>
                  <a:satMod val="160000"/>
                  <a:alpha val="79000"/>
                </a:schemeClr>
              </a:gs>
            </a:gsLst>
            <a:lin ang="5400000" scaled="0"/>
            <a:tileRect/>
          </a:gradFill>
          <a:effectLst>
            <a:outerShdw blurRad="241300" dist="38100" dir="5400000" rotWithShape="0">
              <a:schemeClr val="bg2">
                <a:lumMod val="10000"/>
                <a:alpha val="30000"/>
              </a:schemeClr>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accent5">
              <a:lumMod val="50000"/>
            </a:schemeClr>
          </a:solidFill>
          <a:latin typeface="+mn-lt"/>
          <a:ea typeface="+mn-ea"/>
          <a:cs typeface="+mn-cs"/>
        </a:defRPr>
      </a:lvl1pPr>
      <a:lvl2pPr marL="742950" indent="-285750" algn="l" defTabSz="914400" rtl="0" eaLnBrk="1" latinLnBrk="0" hangingPunct="1">
        <a:spcBef>
          <a:spcPct val="20000"/>
        </a:spcBef>
        <a:buFontTx/>
        <a:buBlip>
          <a:blip r:embed="rId13"/>
        </a:buBlip>
        <a:defRPr sz="2800" i="1"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1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hyperlink" Target="http://en.wikipedia.org/wiki/File:Flag_of_Wales_2.svg" TargetMode="External"/><Relationship Id="rId1" Type="http://schemas.openxmlformats.org/officeDocument/2006/relationships/slideLayout" Target="../slideLayouts/slideLayout7.xml"/><Relationship Id="rId6" Type="http://schemas.openxmlformats.org/officeDocument/2006/relationships/hyperlink" Target="http://en.wikipedia.org/wiki/File:Daffodills_(Narcissus)_-_25.jpg" TargetMode="External"/><Relationship Id="rId5" Type="http://schemas.openxmlformats.org/officeDocument/2006/relationships/image" Target="../media/image36.jpeg"/><Relationship Id="rId4" Type="http://schemas.openxmlformats.org/officeDocument/2006/relationships/hyperlink" Target="http://en.wikipedia.org/wiki/File:Jesus_Chapel_St_David.jpg" TargetMode="External"/><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hyperlink" Target="http://uk.filo.pl/scotland.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2.jpeg"/><Relationship Id="rId2" Type="http://schemas.openxmlformats.org/officeDocument/2006/relationships/hyperlink" Target="http://uk.filo.pl/scotland.htm" TargetMode="Externa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hyperlink" Target="http://en.wikipedia.org/wiki/File:St_Neot_Cornwall_018.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en.wikipedia.org/wiki/File:Royal_Coat_of_Arms_of_the_United_Kingdom.svg" TargetMode="External"/><Relationship Id="rId5" Type="http://schemas.openxmlformats.org/officeDocument/2006/relationships/image" Target="../media/image5.png"/><Relationship Id="rId4" Type="http://schemas.openxmlformats.org/officeDocument/2006/relationships/hyperlink" Target="http://en.wikipedia.org/wiki/File:Flag_of_the_United_Kingdom.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hyperlink" Target="http://news.mail.ru/foto/175383/" TargetMode="External"/><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pn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hyperlink" Target="http://en.wikipedia.org/wiki/File:Coat_of_Arms_of_Northern_Ireland.sv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2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9.jpeg"/><Relationship Id="rId7" Type="http://schemas.openxmlformats.org/officeDocument/2006/relationships/hyperlink" Target="http://en.wikipedia.org/wiki/File:Coat_of_Arms_of_Northern_Ireland.svg" TargetMode="External"/><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n.wikipedia.org/wiki/File:Flag_of_England.svg"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en.wikipedia.org/wiki/File:Tudor_Rose.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53"/>
            <a:ext cx="8172480" cy="2571767"/>
          </a:xfrm>
        </p:spPr>
        <p:txBody>
          <a:bodyPr/>
          <a:lstStyle/>
          <a:p>
            <a:r>
              <a:rPr lang="en-US" sz="4800" b="1" dirty="0" smtClean="0">
                <a:solidFill>
                  <a:srgbClr val="0070C0"/>
                </a:solidFill>
              </a:rPr>
              <a:t>THE UNITED KINGDOM OF </a:t>
            </a:r>
            <a:r>
              <a:rPr lang="en-US" sz="4800" b="1" dirty="0" smtClean="0">
                <a:solidFill>
                  <a:srgbClr val="FF0000"/>
                </a:solidFill>
              </a:rPr>
              <a:t>GREAT BRITAIN AND </a:t>
            </a:r>
            <a:r>
              <a:rPr lang="en-US" sz="4800" b="1" dirty="0" smtClean="0">
                <a:solidFill>
                  <a:srgbClr val="0070C0"/>
                </a:solidFill>
              </a:rPr>
              <a:t>NORTHERN IRELAND</a:t>
            </a:r>
            <a:endParaRPr lang="ru-RU" sz="4800" b="1" dirty="0">
              <a:solidFill>
                <a:srgbClr val="0070C0"/>
              </a:solidFill>
            </a:endParaRPr>
          </a:p>
        </p:txBody>
      </p:sp>
      <p:sp>
        <p:nvSpPr>
          <p:cNvPr id="3" name="Подзаголовок 2"/>
          <p:cNvSpPr>
            <a:spLocks noGrp="1"/>
          </p:cNvSpPr>
          <p:nvPr>
            <p:ph type="subTitle" idx="1"/>
          </p:nvPr>
        </p:nvSpPr>
        <p:spPr>
          <a:xfrm>
            <a:off x="357158" y="3357562"/>
            <a:ext cx="7786742" cy="2281238"/>
          </a:xfrm>
        </p:spPr>
        <p:txBody>
          <a:bodyPr/>
          <a:lstStyle/>
          <a:p>
            <a:pPr algn="r"/>
            <a:endParaRPr lang="ru-RU" dirty="0"/>
          </a:p>
        </p:txBody>
      </p:sp>
      <p:pic>
        <p:nvPicPr>
          <p:cNvPr id="1026" name="Picture 2" descr="D:\слова на анг\Hz1apj1m8pg.jpg"/>
          <p:cNvPicPr>
            <a:picLocks noChangeAspect="1" noChangeArrowheads="1"/>
          </p:cNvPicPr>
          <p:nvPr/>
        </p:nvPicPr>
        <p:blipFill>
          <a:blip r:embed="rId2" cstate="print"/>
          <a:srcRect/>
          <a:stretch>
            <a:fillRect/>
          </a:stretch>
        </p:blipFill>
        <p:spPr bwMode="auto">
          <a:xfrm>
            <a:off x="5357818" y="5010136"/>
            <a:ext cx="2000264" cy="1847864"/>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14346" y="3071810"/>
            <a:ext cx="3286116" cy="785818"/>
          </a:xfrm>
        </p:spPr>
        <p:txBody>
          <a:bodyPr/>
          <a:lstStyle/>
          <a:p>
            <a:endParaRPr lang="ru-RU" dirty="0"/>
          </a:p>
        </p:txBody>
      </p:sp>
      <p:sp>
        <p:nvSpPr>
          <p:cNvPr id="5" name="Текст 4"/>
          <p:cNvSpPr>
            <a:spLocks noGrp="1"/>
          </p:cNvSpPr>
          <p:nvPr>
            <p:ph type="body" sz="quarter" idx="3"/>
          </p:nvPr>
        </p:nvSpPr>
        <p:spPr/>
        <p:txBody>
          <a:bodyPr/>
          <a:lstStyle/>
          <a:p>
            <a:endParaRPr lang="ru-RU"/>
          </a:p>
        </p:txBody>
      </p:sp>
      <p:pic>
        <p:nvPicPr>
          <p:cNvPr id="7" name="Picture 4" descr="Southwark_reconstructed_globe"/>
          <p:cNvPicPr>
            <a:picLocks noGrp="1" noChangeAspect="1" noChangeArrowheads="1"/>
          </p:cNvPicPr>
          <p:nvPr>
            <p:ph sz="half" idx="2"/>
          </p:nvPr>
        </p:nvPicPr>
        <p:blipFill>
          <a:blip r:embed="rId2" cstate="print"/>
          <a:srcRect/>
          <a:stretch>
            <a:fillRect/>
          </a:stretch>
        </p:blipFill>
        <p:spPr>
          <a:xfrm>
            <a:off x="357158" y="214290"/>
            <a:ext cx="4714908" cy="4572032"/>
          </a:xfrm>
          <a:noFill/>
        </p:spPr>
      </p:pic>
      <p:pic>
        <p:nvPicPr>
          <p:cNvPr id="9" name="Picture 4"/>
          <p:cNvPicPr>
            <a:picLocks noGrp="1" noChangeAspect="1" noChangeArrowheads="1"/>
          </p:cNvPicPr>
          <p:nvPr>
            <p:ph sz="quarter" idx="4"/>
          </p:nvPr>
        </p:nvPicPr>
        <p:blipFill>
          <a:blip r:embed="rId3" cstate="print"/>
          <a:srcRect/>
          <a:stretch>
            <a:fillRect/>
          </a:stretch>
        </p:blipFill>
        <p:spPr bwMode="auto">
          <a:xfrm>
            <a:off x="5286380" y="285728"/>
            <a:ext cx="3429024" cy="4643470"/>
          </a:xfrm>
          <a:prstGeom prst="rect">
            <a:avLst/>
          </a:prstGeom>
          <a:noFill/>
          <a:ln w="9525">
            <a:noFill/>
            <a:miter lim="800000"/>
            <a:headEnd/>
            <a:tailEnd/>
          </a:ln>
          <a:effectLst/>
        </p:spPr>
      </p:pic>
      <p:sp>
        <p:nvSpPr>
          <p:cNvPr id="12" name="Прямоугольник 11"/>
          <p:cNvSpPr/>
          <p:nvPr/>
        </p:nvSpPr>
        <p:spPr>
          <a:xfrm>
            <a:off x="0" y="4857760"/>
            <a:ext cx="8858280" cy="1323439"/>
          </a:xfrm>
          <a:prstGeom prst="rect">
            <a:avLst/>
          </a:prstGeom>
        </p:spPr>
        <p:txBody>
          <a:bodyPr wrap="square">
            <a:spAutoFit/>
          </a:bodyPr>
          <a:lstStyle/>
          <a:p>
            <a:pPr algn="ctr"/>
            <a:r>
              <a:rPr lang="en-US" sz="4000" dirty="0" smtClean="0">
                <a:solidFill>
                  <a:schemeClr val="bg2">
                    <a:lumMod val="25000"/>
                  </a:schemeClr>
                </a:solidFill>
                <a:latin typeface="Times New Roman" pitchFamily="18" charset="0"/>
                <a:cs typeface="Times New Roman" pitchFamily="18" charset="0"/>
              </a:rPr>
              <a:t>The </a:t>
            </a:r>
            <a:r>
              <a:rPr lang="en-US" sz="4000" b="1" dirty="0" err="1" smtClean="0">
                <a:solidFill>
                  <a:schemeClr val="bg2">
                    <a:lumMod val="25000"/>
                  </a:schemeClr>
                </a:solidFill>
                <a:latin typeface="Times New Roman" pitchFamily="18" charset="0"/>
                <a:cs typeface="Times New Roman" pitchFamily="18" charset="0"/>
              </a:rPr>
              <a:t>GlobeTheatre</a:t>
            </a:r>
            <a:r>
              <a:rPr lang="en-US" sz="4000" dirty="0" smtClean="0">
                <a:solidFill>
                  <a:schemeClr val="bg2">
                    <a:lumMod val="25000"/>
                  </a:schemeClr>
                </a:solidFill>
                <a:latin typeface="Times New Roman" pitchFamily="18" charset="0"/>
                <a:cs typeface="Times New Roman" pitchFamily="18" charset="0"/>
              </a:rPr>
              <a:t> is a theatre in London associated with William Shakespeare.</a:t>
            </a:r>
            <a:endParaRPr lang="ru-RU" sz="4000" b="1" kern="10" dirty="0">
              <a:ln w="19050">
                <a:solidFill>
                  <a:srgbClr val="99CCFF"/>
                </a:solidFill>
                <a:round/>
                <a:headEnd/>
                <a:tailEnd/>
              </a:ln>
              <a:solidFill>
                <a:schemeClr val="bg2">
                  <a:lumMod val="25000"/>
                </a:schemeClr>
              </a:solidFill>
              <a:effectLst>
                <a:outerShdw dist="35921" dir="2700000" algn="ctr" rotWithShape="0">
                  <a:srgbClr val="99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043890" cy="1000132"/>
          </a:xfrm>
        </p:spPr>
        <p:txBody>
          <a:bodyPr/>
          <a:lstStyle/>
          <a:p>
            <a:r>
              <a:rPr lang="en-US" sz="2400" b="1" dirty="0" smtClean="0"/>
              <a:t> </a:t>
            </a:r>
            <a:r>
              <a:rPr lang="en-US" sz="4400" b="1" dirty="0" smtClean="0">
                <a:solidFill>
                  <a:srgbClr val="00A44A"/>
                </a:solidFill>
              </a:rPr>
              <a:t>Wales is the Land of Songs</a:t>
            </a:r>
            <a:endParaRPr lang="ru-RU" sz="4400" dirty="0">
              <a:solidFill>
                <a:srgbClr val="00A44A"/>
              </a:solidFill>
            </a:endParaRPr>
          </a:p>
        </p:txBody>
      </p:sp>
      <p:sp>
        <p:nvSpPr>
          <p:cNvPr id="3" name="Содержимое 2"/>
          <p:cNvSpPr>
            <a:spLocks noGrp="1"/>
          </p:cNvSpPr>
          <p:nvPr>
            <p:ph sz="half" idx="1"/>
          </p:nvPr>
        </p:nvSpPr>
        <p:spPr/>
        <p:txBody>
          <a:bodyPr/>
          <a:lstStyle/>
          <a:p>
            <a:endParaRPr lang="ru-RU"/>
          </a:p>
        </p:txBody>
      </p:sp>
      <p:pic>
        <p:nvPicPr>
          <p:cNvPr id="7" name="Рисунок 6" descr="Карта Уэльса."/>
          <p:cNvPicPr/>
          <p:nvPr/>
        </p:nvPicPr>
        <p:blipFill>
          <a:blip r:embed="rId2" cstate="print"/>
          <a:srcRect/>
          <a:stretch>
            <a:fillRect/>
          </a:stretch>
        </p:blipFill>
        <p:spPr bwMode="auto">
          <a:xfrm>
            <a:off x="179512" y="1632766"/>
            <a:ext cx="4211960" cy="5225234"/>
          </a:xfrm>
          <a:prstGeom prst="rect">
            <a:avLst/>
          </a:prstGeom>
          <a:noFill/>
          <a:ln w="9525">
            <a:noFill/>
            <a:miter lim="800000"/>
            <a:headEnd/>
            <a:tailEnd/>
          </a:ln>
        </p:spPr>
      </p:pic>
      <p:sp>
        <p:nvSpPr>
          <p:cNvPr id="9" name="Заголовок 1"/>
          <p:cNvSpPr txBox="1">
            <a:spLocks/>
          </p:cNvSpPr>
          <p:nvPr/>
        </p:nvSpPr>
        <p:spPr>
          <a:xfrm>
            <a:off x="3857620" y="1000108"/>
            <a:ext cx="5133980" cy="1571636"/>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noProof="0"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00602B"/>
                </a:solidFill>
                <a:uLnTx/>
                <a:uFillTx/>
                <a:latin typeface="Times New Roman" pitchFamily="18" charset="0"/>
                <a:ea typeface="+mj-ea"/>
                <a:cs typeface="Times New Roman" pitchFamily="18" charset="0"/>
              </a:rPr>
              <a:t>Wales is one of the most beautiful countries in the United Kingdom</a:t>
            </a:r>
            <a:r>
              <a:rPr kumimoji="0" lang="en-US" sz="2800" b="0" i="0" u="none" strike="noStrike" kern="1200" cap="none" spc="0" normalizeH="0" baseline="0" noProof="0"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00602B"/>
                </a:solidFill>
                <a:effectLst>
                  <a:outerShdw blurRad="241300" dist="38100" dir="5400000" rotWithShape="0">
                    <a:schemeClr val="bg2">
                      <a:lumMod val="10000"/>
                      <a:alpha val="30000"/>
                    </a:schemeClr>
                  </a:outerShdw>
                </a:effectLst>
                <a:uLnTx/>
                <a:uFillTx/>
                <a:latin typeface="Times New Roman" pitchFamily="18" charset="0"/>
                <a:ea typeface="+mj-ea"/>
                <a:cs typeface="Times New Roman" pitchFamily="18" charset="0"/>
              </a:rPr>
              <a:t/>
            </a:r>
            <a:br>
              <a:rPr kumimoji="0" lang="en-US" sz="2800" b="0" i="0" u="none" strike="noStrike" kern="1200" cap="none" spc="0" normalizeH="0" baseline="0" noProof="0"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00602B"/>
                </a:solidFill>
                <a:effectLst>
                  <a:outerShdw blurRad="241300" dist="38100" dir="5400000" rotWithShape="0">
                    <a:schemeClr val="bg2">
                      <a:lumMod val="10000"/>
                      <a:alpha val="30000"/>
                    </a:schemeClr>
                  </a:outerShdw>
                </a:effectLst>
                <a:uLnTx/>
                <a:uFillTx/>
                <a:latin typeface="Times New Roman" pitchFamily="18" charset="0"/>
                <a:ea typeface="+mj-ea"/>
                <a:cs typeface="Times New Roman" pitchFamily="18" charset="0"/>
              </a:rPr>
            </a:br>
            <a:endParaRPr kumimoji="0" lang="ru-RU" sz="2800" b="0"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00602B"/>
              </a:solidFill>
              <a:effectLst>
                <a:outerShdw blurRad="241300" dist="38100" dir="5400000" rotWithShape="0">
                  <a:schemeClr val="bg2">
                    <a:lumMod val="10000"/>
                    <a:alpha val="30000"/>
                  </a:schemeClr>
                </a:outerShdw>
              </a:effectLst>
              <a:uLnTx/>
              <a:uFillTx/>
              <a:latin typeface="Times New Roman" pitchFamily="18" charset="0"/>
              <a:ea typeface="+mj-ea"/>
              <a:cs typeface="Times New Roman" pitchFamily="18" charset="0"/>
            </a:endParaRPr>
          </a:p>
        </p:txBody>
      </p:sp>
      <p:pic>
        <p:nvPicPr>
          <p:cNvPr id="10" name="Picture 2" descr="http://www.jewish.ru/history/facts/2008/03/uels.gif"/>
          <p:cNvPicPr>
            <a:picLocks noGrp="1" noChangeAspect="1" noChangeArrowheads="1"/>
          </p:cNvPicPr>
          <p:nvPr>
            <p:ph sz="half" idx="2"/>
          </p:nvPr>
        </p:nvPicPr>
        <p:blipFill>
          <a:blip r:embed="rId3" cstate="print"/>
          <a:srcRect/>
          <a:stretch>
            <a:fillRect/>
          </a:stretch>
        </p:blipFill>
        <p:spPr bwMode="auto">
          <a:xfrm>
            <a:off x="4929190" y="2315369"/>
            <a:ext cx="3929089" cy="418546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071802" y="273050"/>
            <a:ext cx="5929354" cy="5853113"/>
          </a:xfrm>
        </p:spPr>
        <p:txBody>
          <a:bodyPr>
            <a:normAutofit/>
          </a:bodyPr>
          <a:lstStyle/>
          <a:p>
            <a:r>
              <a:rPr lang="en-US" b="1" dirty="0" smtClean="0">
                <a:solidFill>
                  <a:srgbClr val="C00000"/>
                </a:solidFill>
                <a:latin typeface="Times New Roman" pitchFamily="18" charset="0"/>
                <a:cs typeface="Times New Roman" pitchFamily="18" charset="0"/>
              </a:rPr>
              <a:t>Wales </a:t>
            </a:r>
            <a:r>
              <a:rPr lang="en-US" dirty="0" smtClean="0">
                <a:solidFill>
                  <a:srgbClr val="C00000"/>
                </a:solidFill>
                <a:latin typeface="Times New Roman" pitchFamily="18" charset="0"/>
                <a:cs typeface="Times New Roman" pitchFamily="18" charset="0"/>
              </a:rPr>
              <a:t>is a country situated in the West of Britain. </a:t>
            </a:r>
            <a:endParaRPr lang="en-US" b="1" dirty="0" smtClean="0">
              <a:solidFill>
                <a:srgbClr val="C00000"/>
              </a:solidFill>
              <a:latin typeface="Times New Roman" pitchFamily="18" charset="0"/>
              <a:cs typeface="Times New Roman" pitchFamily="18" charset="0"/>
            </a:endParaRPr>
          </a:p>
          <a:p>
            <a:r>
              <a:rPr lang="en-US" dirty="0" smtClean="0">
                <a:solidFill>
                  <a:srgbClr val="C00000"/>
                </a:solidFill>
                <a:latin typeface="Times New Roman" pitchFamily="18" charset="0"/>
                <a:cs typeface="Times New Roman" pitchFamily="18" charset="0"/>
              </a:rPr>
              <a:t>The population of Wales is about three million. The area </a:t>
            </a:r>
            <a:r>
              <a:rPr lang="en-US" sz="2800" dirty="0" smtClean="0">
                <a:solidFill>
                  <a:srgbClr val="C00000"/>
                </a:solidFill>
                <a:latin typeface="Times New Roman" pitchFamily="18" charset="0"/>
                <a:cs typeface="Times New Roman" pitchFamily="18" charset="0"/>
              </a:rPr>
              <a:t>of Wales is 20,764 sq. km</a:t>
            </a:r>
            <a:r>
              <a:rPr lang="en-US" sz="2800" dirty="0" smtClean="0">
                <a:solidFill>
                  <a:srgbClr val="C00000"/>
                </a:solidFill>
              </a:rPr>
              <a:t>.</a:t>
            </a:r>
          </a:p>
          <a:p>
            <a:r>
              <a:rPr lang="en-US" sz="2800" b="1" dirty="0" smtClean="0">
                <a:solidFill>
                  <a:srgbClr val="C00000"/>
                </a:solidFill>
                <a:latin typeface="Times New Roman" pitchFamily="18" charset="0"/>
                <a:cs typeface="Times New Roman" pitchFamily="18" charset="0"/>
              </a:rPr>
              <a:t>St. David </a:t>
            </a:r>
            <a:r>
              <a:rPr lang="en-US" sz="2800" dirty="0" smtClean="0">
                <a:solidFill>
                  <a:srgbClr val="C00000"/>
                </a:solidFill>
                <a:latin typeface="Times New Roman" pitchFamily="18" charset="0"/>
                <a:cs typeface="Times New Roman" pitchFamily="18" charset="0"/>
              </a:rPr>
              <a:t>is the patron saint of Wales.</a:t>
            </a:r>
            <a:r>
              <a:rPr lang="en-US" sz="2800" dirty="0" smtClean="0">
                <a:solidFill>
                  <a:srgbClr val="C00000"/>
                </a:solidFill>
              </a:rPr>
              <a:t> </a:t>
            </a:r>
            <a:r>
              <a:rPr lang="en-US" sz="2800" dirty="0" smtClean="0">
                <a:solidFill>
                  <a:srgbClr val="C00000"/>
                </a:solidFill>
                <a:latin typeface="Times New Roman" pitchFamily="18" charset="0"/>
                <a:cs typeface="Times New Roman" pitchFamily="18" charset="0"/>
              </a:rPr>
              <a:t>St. David’s Day is celebrated on</a:t>
            </a:r>
            <a:r>
              <a:rPr lang="en-US" sz="2800" b="1" dirty="0" smtClean="0">
                <a:solidFill>
                  <a:schemeClr val="tx2">
                    <a:lumMod val="50000"/>
                  </a:schemeClr>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1</a:t>
            </a:r>
            <a:r>
              <a:rPr lang="en-US" sz="2800" baseline="30000" dirty="0" smtClean="0">
                <a:solidFill>
                  <a:srgbClr val="C00000"/>
                </a:solidFill>
                <a:latin typeface="Times New Roman" pitchFamily="18" charset="0"/>
                <a:cs typeface="Times New Roman" pitchFamily="18" charset="0"/>
              </a:rPr>
              <a:t>st </a:t>
            </a:r>
            <a:r>
              <a:rPr lang="en-US" sz="2800" dirty="0" smtClean="0">
                <a:solidFill>
                  <a:srgbClr val="C00000"/>
                </a:solidFill>
                <a:latin typeface="Times New Roman" pitchFamily="18" charset="0"/>
                <a:cs typeface="Times New Roman" pitchFamily="18" charset="0"/>
              </a:rPr>
              <a:t>March. </a:t>
            </a:r>
          </a:p>
          <a:p>
            <a:pPr algn="r"/>
            <a:r>
              <a:rPr lang="en-US" dirty="0" smtClean="0">
                <a:solidFill>
                  <a:srgbClr val="C00000"/>
                </a:solidFill>
                <a:latin typeface="Times New Roman" pitchFamily="18" charset="0"/>
                <a:cs typeface="Times New Roman" pitchFamily="18" charset="0"/>
              </a:rPr>
              <a:t> A leek or a daffodil are the        symbols of Wales. </a:t>
            </a:r>
          </a:p>
        </p:txBody>
      </p:sp>
      <p:sp>
        <p:nvSpPr>
          <p:cNvPr id="4" name="Текст 3"/>
          <p:cNvSpPr>
            <a:spLocks noGrp="1"/>
          </p:cNvSpPr>
          <p:nvPr>
            <p:ph type="body" sz="half" idx="2"/>
          </p:nvPr>
        </p:nvSpPr>
        <p:spPr/>
        <p:txBody>
          <a:bodyPr/>
          <a:lstStyle/>
          <a:p>
            <a:r>
              <a:rPr lang="en-US" dirty="0" smtClean="0"/>
              <a:t>St. David's Cathedral</a:t>
            </a:r>
            <a:endParaRPr lang="ru-RU" dirty="0">
              <a:solidFill>
                <a:srgbClr val="C00000"/>
              </a:solidFill>
            </a:endParaRPr>
          </a:p>
        </p:txBody>
      </p:sp>
      <p:pic>
        <p:nvPicPr>
          <p:cNvPr id="5" name="Рисунок 4" descr="Flag of Wales">
            <a:hlinkClick r:id="rId2" tooltip="Flag of Wales"/>
          </p:cNvPr>
          <p:cNvPicPr/>
          <p:nvPr/>
        </p:nvPicPr>
        <p:blipFill>
          <a:blip r:embed="rId3" cstate="print"/>
          <a:srcRect/>
          <a:stretch>
            <a:fillRect/>
          </a:stretch>
        </p:blipFill>
        <p:spPr bwMode="auto">
          <a:xfrm>
            <a:off x="285720" y="0"/>
            <a:ext cx="2928958" cy="2071702"/>
          </a:xfrm>
          <a:prstGeom prst="rect">
            <a:avLst/>
          </a:prstGeom>
          <a:noFill/>
          <a:ln w="9525">
            <a:noFill/>
            <a:miter lim="800000"/>
            <a:headEnd/>
            <a:tailEnd/>
          </a:ln>
        </p:spPr>
      </p:pic>
      <p:pic>
        <p:nvPicPr>
          <p:cNvPr id="6" name="Рисунок 5" descr="Patron Saint: St. David">
            <a:hlinkClick r:id="rId4" tooltip="Patron Saint: St. David"/>
          </p:cNvPr>
          <p:cNvPicPr/>
          <p:nvPr/>
        </p:nvPicPr>
        <p:blipFill>
          <a:blip r:embed="rId5" cstate="print"/>
          <a:srcRect/>
          <a:stretch>
            <a:fillRect/>
          </a:stretch>
        </p:blipFill>
        <p:spPr bwMode="auto">
          <a:xfrm>
            <a:off x="714348" y="2285992"/>
            <a:ext cx="1857388" cy="2214578"/>
          </a:xfrm>
          <a:prstGeom prst="rect">
            <a:avLst/>
          </a:prstGeom>
          <a:noFill/>
          <a:ln w="9525">
            <a:noFill/>
            <a:miter lim="800000"/>
            <a:headEnd/>
            <a:tailEnd/>
          </a:ln>
        </p:spPr>
      </p:pic>
      <p:pic>
        <p:nvPicPr>
          <p:cNvPr id="7" name="Рисунок 6" descr="National Flower: Daffodil">
            <a:hlinkClick r:id="rId6" tooltip="National Flower: Daffodil"/>
          </p:cNvPr>
          <p:cNvPicPr/>
          <p:nvPr/>
        </p:nvPicPr>
        <p:blipFill>
          <a:blip r:embed="rId7" cstate="print"/>
          <a:srcRect/>
          <a:stretch>
            <a:fillRect/>
          </a:stretch>
        </p:blipFill>
        <p:spPr bwMode="auto">
          <a:xfrm>
            <a:off x="6572264" y="5357826"/>
            <a:ext cx="2214578" cy="1500174"/>
          </a:xfrm>
          <a:prstGeom prst="rect">
            <a:avLst/>
          </a:prstGeom>
          <a:noFill/>
          <a:ln w="9525">
            <a:noFill/>
            <a:miter lim="800000"/>
            <a:headEnd/>
            <a:tailEnd/>
          </a:ln>
        </p:spPr>
      </p:pic>
      <p:pic>
        <p:nvPicPr>
          <p:cNvPr id="8" name="Рисунок 7" descr="C:\Users\Lena\Desktop\символи англомовних країн\5d8d7d211d4ce2f850769aa55559216d.jpg"/>
          <p:cNvPicPr/>
          <p:nvPr/>
        </p:nvPicPr>
        <p:blipFill>
          <a:blip r:embed="rId8" cstate="print"/>
          <a:srcRect/>
          <a:stretch>
            <a:fillRect/>
          </a:stretch>
        </p:blipFill>
        <p:spPr bwMode="auto">
          <a:xfrm>
            <a:off x="4000496" y="5357826"/>
            <a:ext cx="2500330" cy="1500174"/>
          </a:xfrm>
          <a:prstGeom prst="rect">
            <a:avLst/>
          </a:prstGeom>
          <a:noFill/>
          <a:ln w="9525">
            <a:noFill/>
            <a:miter lim="800000"/>
            <a:headEnd/>
            <a:tailEnd/>
          </a:ln>
        </p:spPr>
      </p:pic>
      <p:pic>
        <p:nvPicPr>
          <p:cNvPr id="9" name="Рисунок 8" descr="St. David's Cathedral, Wales"/>
          <p:cNvPicPr/>
          <p:nvPr/>
        </p:nvPicPr>
        <p:blipFill>
          <a:blip r:embed="rId9" cstate="print"/>
          <a:srcRect/>
          <a:stretch>
            <a:fillRect/>
          </a:stretch>
        </p:blipFill>
        <p:spPr bwMode="auto">
          <a:xfrm>
            <a:off x="285720" y="4500570"/>
            <a:ext cx="3500430" cy="2357430"/>
          </a:xfrm>
          <a:prstGeom prst="rect">
            <a:avLst/>
          </a:prstGeom>
          <a:noFill/>
          <a:ln w="9525">
            <a:noFill/>
            <a:miter lim="800000"/>
            <a:headEnd/>
            <a:tailEnd/>
          </a:ln>
        </p:spPr>
      </p:pic>
      <p:sp>
        <p:nvSpPr>
          <p:cNvPr id="10" name="Прямоугольник 9"/>
          <p:cNvSpPr/>
          <p:nvPr/>
        </p:nvSpPr>
        <p:spPr>
          <a:xfrm>
            <a:off x="2500298" y="4572008"/>
            <a:ext cx="1500198" cy="646331"/>
          </a:xfrm>
          <a:prstGeom prst="rect">
            <a:avLst/>
          </a:prstGeom>
        </p:spPr>
        <p:txBody>
          <a:bodyPr wrap="square">
            <a:spAutoFit/>
          </a:bodyPr>
          <a:lstStyle/>
          <a:p>
            <a:r>
              <a:rPr lang="en-US" b="1" dirty="0" smtClean="0">
                <a:solidFill>
                  <a:srgbClr val="002060"/>
                </a:solidFill>
              </a:rPr>
              <a:t>St. David's Cathedral</a:t>
            </a:r>
            <a:endParaRPr lang="ru-RU" b="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285728"/>
            <a:ext cx="7143800" cy="500066"/>
          </a:xfrm>
        </p:spPr>
        <p:txBody>
          <a:bodyPr/>
          <a:lstStyle/>
          <a:p>
            <a:r>
              <a:rPr lang="en-US" sz="3200"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capital of Wales is Cardiff.</a:t>
            </a:r>
            <a:endParaRPr lang="ru-RU" sz="3200" dirty="0">
              <a:solidFill>
                <a:schemeClr val="accent1">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071934" y="273050"/>
            <a:ext cx="4614866" cy="5853113"/>
          </a:xfrm>
        </p:spPr>
        <p:txBody>
          <a:bodyPr/>
          <a:lstStyle/>
          <a:p>
            <a:endParaRPr lang="ru-RU" dirty="0"/>
          </a:p>
        </p:txBody>
      </p:sp>
      <p:sp>
        <p:nvSpPr>
          <p:cNvPr id="4" name="Текст 3"/>
          <p:cNvSpPr>
            <a:spLocks noGrp="1"/>
          </p:cNvSpPr>
          <p:nvPr>
            <p:ph type="body" sz="half" idx="2"/>
          </p:nvPr>
        </p:nvSpPr>
        <p:spPr>
          <a:xfrm>
            <a:off x="357158" y="857232"/>
            <a:ext cx="4643470" cy="5268931"/>
          </a:xfrm>
        </p:spPr>
        <p:txBody>
          <a:bodyPr>
            <a:normAutofit/>
          </a:bodyPr>
          <a:lstStyle/>
          <a:p>
            <a:r>
              <a:rPr lang="en-US" dirty="0" smtClean="0"/>
              <a:t> </a:t>
            </a:r>
            <a:r>
              <a:rPr lang="en-US" sz="3600" b="1" dirty="0" smtClean="0">
                <a:solidFill>
                  <a:schemeClr val="accent2">
                    <a:lumMod val="50000"/>
                  </a:schemeClr>
                </a:solidFill>
                <a:latin typeface="Times New Roman" pitchFamily="18" charset="0"/>
                <a:cs typeface="Times New Roman" pitchFamily="18" charset="0"/>
              </a:rPr>
              <a:t>Cardiff </a:t>
            </a:r>
            <a:r>
              <a:rPr lang="en-US" sz="3600" dirty="0" smtClean="0">
                <a:solidFill>
                  <a:schemeClr val="accent2">
                    <a:lumMod val="50000"/>
                  </a:schemeClr>
                </a:solidFill>
                <a:latin typeface="Times New Roman" pitchFamily="18" charset="0"/>
                <a:cs typeface="Times New Roman" pitchFamily="18" charset="0"/>
              </a:rPr>
              <a:t>is the capital of Wales, an industrial city and its main port.</a:t>
            </a:r>
            <a:r>
              <a:rPr lang="en-US" sz="3600" dirty="0" smtClean="0">
                <a:solidFill>
                  <a:schemeClr val="accent2">
                    <a:lumMod val="75000"/>
                  </a:schemeClr>
                </a:solidFill>
                <a:latin typeface="Times New Roman" pitchFamily="18" charset="0"/>
                <a:cs typeface="Times New Roman" pitchFamily="18" charset="0"/>
              </a:rPr>
              <a:t> </a:t>
            </a:r>
            <a:r>
              <a:rPr lang="en-US" sz="3200" b="1" dirty="0" smtClean="0">
                <a:solidFill>
                  <a:schemeClr val="tx2">
                    <a:lumMod val="75000"/>
                  </a:schemeClr>
                </a:solidFill>
                <a:latin typeface="Times New Roman" pitchFamily="18" charset="0"/>
                <a:cs typeface="Times New Roman" pitchFamily="18" charset="0"/>
              </a:rPr>
              <a:t>Cardiff City Hall</a:t>
            </a:r>
            <a:endParaRPr lang="ru-RU" sz="3200" b="1" dirty="0" smtClean="0">
              <a:solidFill>
                <a:schemeClr val="tx2">
                  <a:lumMod val="75000"/>
                </a:schemeClr>
              </a:solidFill>
              <a:latin typeface="Times New Roman" pitchFamily="18" charset="0"/>
              <a:cs typeface="Times New Roman" pitchFamily="18" charset="0"/>
            </a:endParaRPr>
          </a:p>
          <a:p>
            <a:endParaRPr lang="ru-RU" sz="3600" dirty="0">
              <a:solidFill>
                <a:schemeClr val="accent2">
                  <a:lumMod val="50000"/>
                </a:schemeClr>
              </a:solidFill>
            </a:endParaRPr>
          </a:p>
        </p:txBody>
      </p:sp>
      <p:pic>
        <p:nvPicPr>
          <p:cNvPr id="6" name="Рисунок 5" descr="city view.JPG"/>
          <p:cNvPicPr>
            <a:picLocks noChangeAspect="1"/>
          </p:cNvPicPr>
          <p:nvPr/>
        </p:nvPicPr>
        <p:blipFill>
          <a:blip r:embed="rId2" cstate="print"/>
          <a:stretch>
            <a:fillRect/>
          </a:stretch>
        </p:blipFill>
        <p:spPr>
          <a:xfrm>
            <a:off x="5214942" y="714356"/>
            <a:ext cx="3714776" cy="2714644"/>
          </a:xfrm>
          <a:prstGeom prst="rect">
            <a:avLst/>
          </a:prstGeom>
        </p:spPr>
      </p:pic>
      <p:pic>
        <p:nvPicPr>
          <p:cNvPr id="7" name="Рисунок 6" descr="File:Cardiff City Hall wide view.jpg"/>
          <p:cNvPicPr/>
          <p:nvPr/>
        </p:nvPicPr>
        <p:blipFill>
          <a:blip r:embed="rId3" cstate="print"/>
          <a:srcRect/>
          <a:stretch>
            <a:fillRect/>
          </a:stretch>
        </p:blipFill>
        <p:spPr bwMode="auto">
          <a:xfrm>
            <a:off x="214282" y="3429000"/>
            <a:ext cx="4929222" cy="3214694"/>
          </a:xfrm>
          <a:prstGeom prst="rect">
            <a:avLst/>
          </a:prstGeom>
          <a:noFill/>
          <a:ln w="9525">
            <a:noFill/>
            <a:miter lim="800000"/>
            <a:headEnd/>
            <a:tailEnd/>
          </a:ln>
        </p:spPr>
      </p:pic>
      <p:sp>
        <p:nvSpPr>
          <p:cNvPr id="8" name="Прямоугольник 7"/>
          <p:cNvSpPr/>
          <p:nvPr/>
        </p:nvSpPr>
        <p:spPr>
          <a:xfrm flipH="1">
            <a:off x="5929322" y="4286256"/>
            <a:ext cx="1928826" cy="584775"/>
          </a:xfrm>
          <a:prstGeom prst="rect">
            <a:avLst/>
          </a:prstGeom>
        </p:spPr>
        <p:txBody>
          <a:bodyPr wrap="square">
            <a:spAutoFit/>
          </a:bodyPr>
          <a:lstStyle/>
          <a:p>
            <a:endParaRPr lang="ru-RU" sz="3200" dirty="0">
              <a:solidFill>
                <a:schemeClr val="accent2">
                  <a:lumMod val="7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5286348" y="3357562"/>
            <a:ext cx="3857652" cy="3500438"/>
          </a:xfrm>
          <a:prstGeom prst="rect">
            <a:avLst/>
          </a:prstGeom>
          <a:noFill/>
          <a:ln w="9525">
            <a:noFill/>
            <a:miter lim="800000"/>
            <a:headEnd/>
            <a:tailEnd/>
          </a:ln>
          <a:effectLst/>
        </p:spPr>
      </p:pic>
      <p:sp>
        <p:nvSpPr>
          <p:cNvPr id="9" name="Стрелка вправо с вырезом 8"/>
          <p:cNvSpPr/>
          <p:nvPr/>
        </p:nvSpPr>
        <p:spPr>
          <a:xfrm rot="5400000">
            <a:off x="3739601" y="2579461"/>
            <a:ext cx="1071570"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42852"/>
            <a:ext cx="7358114" cy="1000132"/>
          </a:xfrm>
        </p:spPr>
        <p:txBody>
          <a:bodyPr/>
          <a:lstStyle/>
          <a:p>
            <a:r>
              <a:rPr lang="en-US" b="1" dirty="0" smtClean="0">
                <a:solidFill>
                  <a:schemeClr val="accent1">
                    <a:lumMod val="50000"/>
                  </a:schemeClr>
                </a:solidFill>
                <a:latin typeface="Times New Roman" pitchFamily="18" charset="0"/>
                <a:cs typeface="Times New Roman" pitchFamily="18" charset="0"/>
              </a:rPr>
              <a:t>Wales </a:t>
            </a:r>
            <a:r>
              <a:rPr lang="en-US" b="1" dirty="0" smtClean="0">
                <a:solidFill>
                  <a:schemeClr val="accent1">
                    <a:lumMod val="50000"/>
                  </a:schemeClr>
                </a:solidFill>
                <a:effectLst/>
                <a:latin typeface="Times New Roman" pitchFamily="18" charset="0"/>
                <a:cs typeface="Times New Roman" pitchFamily="18" charset="0"/>
              </a:rPr>
              <a:t>is full of little towns, castles and seaside villages</a:t>
            </a:r>
            <a:endParaRPr lang="ru-RU" b="1" dirty="0">
              <a:solidFill>
                <a:schemeClr val="accent1">
                  <a:lumMod val="50000"/>
                </a:schemeClr>
              </a:solidFill>
              <a:effectLst/>
              <a:latin typeface="Times New Roman" pitchFamily="18" charset="0"/>
              <a:cs typeface="Times New Roman" pitchFamily="18" charset="0"/>
            </a:endParaRPr>
          </a:p>
        </p:txBody>
      </p:sp>
      <p:sp>
        <p:nvSpPr>
          <p:cNvPr id="3" name="Текст 2"/>
          <p:cNvSpPr>
            <a:spLocks noGrp="1"/>
          </p:cNvSpPr>
          <p:nvPr>
            <p:ph type="body" idx="1"/>
          </p:nvPr>
        </p:nvSpPr>
        <p:spPr>
          <a:xfrm>
            <a:off x="457200" y="1071547"/>
            <a:ext cx="4040188" cy="428627"/>
          </a:xfrm>
        </p:spPr>
        <p:txBody>
          <a:bodyPr/>
          <a:lstStyle/>
          <a:p>
            <a:r>
              <a:rPr lang="en-US" dirty="0" smtClean="0"/>
              <a:t>Castle Cardiff</a:t>
            </a:r>
            <a:endParaRPr lang="ru-RU" dirty="0"/>
          </a:p>
        </p:txBody>
      </p:sp>
      <p:sp>
        <p:nvSpPr>
          <p:cNvPr id="4" name="Содержимое 3"/>
          <p:cNvSpPr>
            <a:spLocks noGrp="1"/>
          </p:cNvSpPr>
          <p:nvPr>
            <p:ph sz="half" idx="2"/>
          </p:nvPr>
        </p:nvSpPr>
        <p:spPr/>
        <p:txBody>
          <a:bodyPr/>
          <a:lstStyle/>
          <a:p>
            <a:endParaRPr lang="ru-RU" dirty="0"/>
          </a:p>
        </p:txBody>
      </p:sp>
      <p:sp>
        <p:nvSpPr>
          <p:cNvPr id="5" name="Текст 4"/>
          <p:cNvSpPr>
            <a:spLocks noGrp="1"/>
          </p:cNvSpPr>
          <p:nvPr>
            <p:ph type="body" sz="quarter" idx="3"/>
          </p:nvPr>
        </p:nvSpPr>
        <p:spPr>
          <a:xfrm>
            <a:off x="4645025" y="1071546"/>
            <a:ext cx="4041775" cy="428628"/>
          </a:xfrm>
        </p:spPr>
        <p:txBody>
          <a:bodyPr>
            <a:normAutofit lnSpcReduction="10000"/>
          </a:bodyPr>
          <a:lstStyle/>
          <a:p>
            <a:r>
              <a:rPr lang="en-US" dirty="0" smtClean="0"/>
              <a:t>Castle </a:t>
            </a:r>
            <a:r>
              <a:rPr lang="en-US" dirty="0" err="1" smtClean="0"/>
              <a:t>Caernarfon</a:t>
            </a:r>
            <a:endParaRPr lang="ru-RU" dirty="0"/>
          </a:p>
        </p:txBody>
      </p:sp>
      <p:pic>
        <p:nvPicPr>
          <p:cNvPr id="28674" name="Picture 2" descr="Замок Кардифф."/>
          <p:cNvPicPr>
            <a:picLocks noChangeAspect="1" noChangeArrowheads="1"/>
          </p:cNvPicPr>
          <p:nvPr/>
        </p:nvPicPr>
        <p:blipFill>
          <a:blip r:embed="rId2" cstate="print"/>
          <a:srcRect/>
          <a:stretch>
            <a:fillRect/>
          </a:stretch>
        </p:blipFill>
        <p:spPr bwMode="auto">
          <a:xfrm>
            <a:off x="357158" y="1428736"/>
            <a:ext cx="4143404" cy="2428892"/>
          </a:xfrm>
          <a:prstGeom prst="rect">
            <a:avLst/>
          </a:prstGeom>
          <a:noFill/>
        </p:spPr>
      </p:pic>
      <p:pic>
        <p:nvPicPr>
          <p:cNvPr id="8" name="Содержимое 7" descr="Замок Карнарвон - один  из крупнейших замков не только Уэльса, но и Англии."/>
          <p:cNvPicPr>
            <a:picLocks noGrp="1"/>
          </p:cNvPicPr>
          <p:nvPr>
            <p:ph sz="quarter" idx="4"/>
          </p:nvPr>
        </p:nvPicPr>
        <p:blipFill>
          <a:blip r:embed="rId3" cstate="print"/>
          <a:srcRect/>
          <a:stretch>
            <a:fillRect/>
          </a:stretch>
        </p:blipFill>
        <p:spPr bwMode="auto">
          <a:xfrm>
            <a:off x="4714876" y="1428737"/>
            <a:ext cx="4041775" cy="2571768"/>
          </a:xfrm>
          <a:prstGeom prst="rect">
            <a:avLst/>
          </a:prstGeom>
          <a:noFill/>
          <a:ln w="9525">
            <a:noFill/>
            <a:miter lim="800000"/>
            <a:headEnd/>
            <a:tailEnd/>
          </a:ln>
        </p:spPr>
      </p:pic>
      <p:pic>
        <p:nvPicPr>
          <p:cNvPr id="28676" name="Picture 4" descr="\u0421\u0435\u0432\u0435\u0440\u043d\u044b\u0439 \u0423\u044d\u043b\u044c\u0441"/>
          <p:cNvPicPr>
            <a:picLocks noChangeAspect="1" noChangeArrowheads="1"/>
          </p:cNvPicPr>
          <p:nvPr/>
        </p:nvPicPr>
        <p:blipFill>
          <a:blip r:embed="rId4" cstate="print"/>
          <a:srcRect/>
          <a:stretch>
            <a:fillRect/>
          </a:stretch>
        </p:blipFill>
        <p:spPr bwMode="auto">
          <a:xfrm>
            <a:off x="214282" y="4071942"/>
            <a:ext cx="4286280" cy="2566979"/>
          </a:xfrm>
          <a:prstGeom prst="rect">
            <a:avLst/>
          </a:prstGeom>
          <a:noFill/>
        </p:spPr>
      </p:pic>
      <p:sp>
        <p:nvSpPr>
          <p:cNvPr id="10" name="Прямоугольник 9"/>
          <p:cNvSpPr/>
          <p:nvPr/>
        </p:nvSpPr>
        <p:spPr>
          <a:xfrm>
            <a:off x="428596" y="4143380"/>
            <a:ext cx="2643206" cy="369332"/>
          </a:xfrm>
          <a:prstGeom prst="rect">
            <a:avLst/>
          </a:prstGeom>
        </p:spPr>
        <p:txBody>
          <a:bodyPr wrap="square">
            <a:spAutoFit/>
          </a:bodyPr>
          <a:lstStyle/>
          <a:p>
            <a:r>
              <a:rPr lang="pl-PL" b="1" dirty="0" smtClean="0">
                <a:solidFill>
                  <a:schemeClr val="tx2">
                    <a:lumMod val="50000"/>
                  </a:schemeClr>
                </a:solidFill>
              </a:rPr>
              <a:t>Beautiful </a:t>
            </a:r>
            <a:r>
              <a:rPr lang="en-US" b="1" dirty="0" smtClean="0">
                <a:solidFill>
                  <a:schemeClr val="tx2">
                    <a:lumMod val="50000"/>
                  </a:schemeClr>
                </a:solidFill>
              </a:rPr>
              <a:t>S</a:t>
            </a:r>
            <a:r>
              <a:rPr lang="pl-PL" b="1" dirty="0" smtClean="0">
                <a:solidFill>
                  <a:schemeClr val="tx2">
                    <a:lumMod val="50000"/>
                  </a:schemeClr>
                </a:solidFill>
              </a:rPr>
              <a:t>nowdon</a:t>
            </a:r>
            <a:endParaRPr lang="ru-RU" dirty="0">
              <a:solidFill>
                <a:schemeClr val="tx2">
                  <a:lumMod val="50000"/>
                </a:schemeClr>
              </a:solidFill>
            </a:endParaRPr>
          </a:p>
        </p:txBody>
      </p:sp>
      <p:pic>
        <p:nvPicPr>
          <p:cNvPr id="12" name="Рисунок 11" descr="Фото, побережье Уэльса."/>
          <p:cNvPicPr/>
          <p:nvPr/>
        </p:nvPicPr>
        <p:blipFill>
          <a:blip r:embed="rId5" cstate="print"/>
          <a:srcRect/>
          <a:stretch>
            <a:fillRect/>
          </a:stretch>
        </p:blipFill>
        <p:spPr bwMode="auto">
          <a:xfrm>
            <a:off x="4643438" y="4000504"/>
            <a:ext cx="4119568" cy="27146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00562" y="0"/>
            <a:ext cx="4186238" cy="6126163"/>
          </a:xfrm>
        </p:spPr>
        <p:txBody>
          <a:bodyPr/>
          <a:lstStyle/>
          <a:p>
            <a:pPr algn="r">
              <a:buNone/>
            </a:pPr>
            <a:r>
              <a:rPr lang="en-US" b="1" i="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Welcome to Scotland</a:t>
            </a:r>
            <a:endParaRPr lang="ru-RU" b="1" i="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ru-RU" dirty="0"/>
          </a:p>
        </p:txBody>
      </p:sp>
      <p:sp>
        <p:nvSpPr>
          <p:cNvPr id="4" name="Текст 3"/>
          <p:cNvSpPr>
            <a:spLocks noGrp="1"/>
          </p:cNvSpPr>
          <p:nvPr>
            <p:ph type="body" sz="half" idx="2"/>
          </p:nvPr>
        </p:nvSpPr>
        <p:spPr>
          <a:xfrm>
            <a:off x="357158" y="285728"/>
            <a:ext cx="3929090" cy="6429420"/>
          </a:xfrm>
        </p:spPr>
        <p:txBody>
          <a:bodyPr>
            <a:normAutofit fontScale="92500"/>
          </a:bodyPr>
          <a:lstStyle/>
          <a:p>
            <a:pPr algn="just" fontAlgn="base"/>
            <a:r>
              <a:rPr lang="en-US" sz="2800" b="1" i="1" u="sng" dirty="0" smtClean="0">
                <a:solidFill>
                  <a:srgbClr val="0070C0"/>
                </a:solidFill>
                <a:latin typeface="Times New Roman" pitchFamily="18" charset="0"/>
                <a:cs typeface="Times New Roman" pitchFamily="18" charset="0"/>
              </a:rPr>
              <a:t>Scotland</a:t>
            </a:r>
            <a:r>
              <a:rPr lang="en-US" sz="2800" b="1" dirty="0" smtClean="0">
                <a:solidFill>
                  <a:srgbClr val="0070C0"/>
                </a:solidFill>
                <a:latin typeface="Times New Roman" pitchFamily="18" charset="0"/>
                <a:cs typeface="Times New Roman" pitchFamily="18" charset="0"/>
              </a:rPr>
              <a:t> is the north part of Great Britain. 5 million people live in Scotland. Its area is </a:t>
            </a:r>
            <a:r>
              <a:rPr lang="pl-PL" sz="2800" b="1" dirty="0" smtClean="0">
                <a:solidFill>
                  <a:srgbClr val="0070C0"/>
                </a:solidFill>
                <a:latin typeface="Times New Roman" pitchFamily="18" charset="0"/>
                <a:cs typeface="Times New Roman" pitchFamily="18" charset="0"/>
              </a:rPr>
              <a:t>78,789 sq km</a:t>
            </a:r>
            <a:r>
              <a:rPr lang="en-US" sz="2800" b="1" dirty="0" smtClean="0">
                <a:solidFill>
                  <a:srgbClr val="0070C0"/>
                </a:solidFill>
                <a:latin typeface="Times New Roman" pitchFamily="18" charset="0"/>
                <a:cs typeface="Times New Roman" pitchFamily="18" charset="0"/>
              </a:rPr>
              <a:t>. The population of Scotland is 4,996,000.</a:t>
            </a:r>
          </a:p>
          <a:p>
            <a:pPr algn="just" fontAlgn="base"/>
            <a:r>
              <a:rPr lang="en-US" sz="2800" b="1" dirty="0" smtClean="0">
                <a:solidFill>
                  <a:srgbClr val="0070C0"/>
                </a:solidFill>
                <a:latin typeface="Times New Roman" pitchFamily="18" charset="0"/>
                <a:cs typeface="Times New Roman" pitchFamily="18" charset="0"/>
              </a:rPr>
              <a:t>It is divided into three regions: Lowlands, Highlands and Southern Upland. Scotland is full of mountains and lakes. The highest mountain is Ben Nevis.</a:t>
            </a:r>
            <a:r>
              <a:rPr lang="en-US" sz="2800" b="1" dirty="0" smtClean="0">
                <a:latin typeface="Times New Roman" pitchFamily="18" charset="0"/>
                <a:cs typeface="Times New Roman" pitchFamily="18" charset="0"/>
              </a:rPr>
              <a:t> </a:t>
            </a:r>
            <a:r>
              <a:rPr lang="pl-PL" sz="2800" b="1" dirty="0" smtClean="0">
                <a:latin typeface="Times New Roman" pitchFamily="18" charset="0"/>
                <a:cs typeface="Times New Roman" pitchFamily="18" charset="0"/>
              </a:rPr>
              <a:t> </a:t>
            </a:r>
            <a:r>
              <a:rPr lang="pl-PL" sz="2800" b="1" dirty="0" smtClean="0">
                <a:solidFill>
                  <a:srgbClr val="0070C0"/>
                </a:solidFill>
                <a:latin typeface="Times New Roman" pitchFamily="18" charset="0"/>
                <a:cs typeface="Times New Roman" pitchFamily="18" charset="0"/>
              </a:rPr>
              <a:t>Loch Lomond</a:t>
            </a:r>
            <a:r>
              <a:rPr lang="en-US" sz="2800" b="1" dirty="0" smtClean="0">
                <a:solidFill>
                  <a:srgbClr val="0070C0"/>
                </a:solidFill>
                <a:latin typeface="Times New Roman" pitchFamily="18" charset="0"/>
                <a:cs typeface="Times New Roman" pitchFamily="18" charset="0"/>
              </a:rPr>
              <a:t> and</a:t>
            </a:r>
            <a:r>
              <a:rPr lang="pl-PL" sz="2800" b="1" dirty="0" smtClean="0">
                <a:solidFill>
                  <a:srgbClr val="0070C0"/>
                </a:solidFill>
                <a:latin typeface="Times New Roman" pitchFamily="18" charset="0"/>
                <a:cs typeface="Times New Roman" pitchFamily="18" charset="0"/>
              </a:rPr>
              <a:t> Loch Ness </a:t>
            </a:r>
            <a:r>
              <a:rPr lang="en-US" sz="2800" b="1" dirty="0" smtClean="0">
                <a:solidFill>
                  <a:srgbClr val="0070C0"/>
                </a:solidFill>
                <a:latin typeface="Times New Roman" pitchFamily="18" charset="0"/>
                <a:cs typeface="Times New Roman" pitchFamily="18" charset="0"/>
              </a:rPr>
              <a:t>are the biggest lakes.</a:t>
            </a:r>
          </a:p>
          <a:p>
            <a:endParaRPr lang="en-US" sz="2800" b="1" dirty="0" smtClean="0">
              <a:solidFill>
                <a:srgbClr val="0070C0"/>
              </a:solidFill>
              <a:latin typeface="Times New Roman" pitchFamily="18" charset="0"/>
              <a:cs typeface="Times New Roman" pitchFamily="18" charset="0"/>
            </a:endParaRPr>
          </a:p>
          <a:p>
            <a:endParaRPr lang="ru-RU" dirty="0"/>
          </a:p>
        </p:txBody>
      </p:sp>
      <p:pic>
        <p:nvPicPr>
          <p:cNvPr id="28674" name="Picture 2" descr="http://upload.wikimedia.org/wikipedia/commons/thumb/0/09/BenNevis2005.jpg/280px-BenNevis2005.jpg"/>
          <p:cNvPicPr>
            <a:picLocks noChangeAspect="1" noChangeArrowheads="1"/>
          </p:cNvPicPr>
          <p:nvPr/>
        </p:nvPicPr>
        <p:blipFill>
          <a:blip r:embed="rId2" cstate="print"/>
          <a:srcRect/>
          <a:stretch>
            <a:fillRect/>
          </a:stretch>
        </p:blipFill>
        <p:spPr bwMode="auto">
          <a:xfrm>
            <a:off x="4643438" y="642918"/>
            <a:ext cx="4286280" cy="285752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4572000" y="3714752"/>
            <a:ext cx="4429156" cy="2928958"/>
          </a:xfrm>
          <a:prstGeom prst="rect">
            <a:avLst/>
          </a:prstGeom>
          <a:noFill/>
          <a:ln w="9525">
            <a:noFill/>
            <a:miter lim="800000"/>
            <a:headEnd/>
            <a:tailEnd/>
          </a:ln>
          <a:effectLst/>
        </p:spPr>
      </p:pic>
      <p:pic>
        <p:nvPicPr>
          <p:cNvPr id="9" name="Рисунок 8" descr="St. Andrew's Saltire">
            <a:hlinkClick r:id="rId4"/>
          </p:cNvPr>
          <p:cNvPicPr/>
          <p:nvPr/>
        </p:nvPicPr>
        <p:blipFill>
          <a:blip r:embed="rId5" cstate="print"/>
          <a:srcRect/>
          <a:stretch>
            <a:fillRect/>
          </a:stretch>
        </p:blipFill>
        <p:spPr bwMode="auto">
          <a:xfrm>
            <a:off x="7572396" y="3714752"/>
            <a:ext cx="1285884" cy="92869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85728"/>
            <a:ext cx="1928826" cy="655620"/>
          </a:xfrm>
        </p:spPr>
        <p:txBody>
          <a:bodyPr>
            <a:normAutofit/>
          </a:bodyPr>
          <a:lstStyle/>
          <a:p>
            <a:endParaRPr lang="ru-RU" dirty="0"/>
          </a:p>
        </p:txBody>
      </p:sp>
      <p:sp>
        <p:nvSpPr>
          <p:cNvPr id="3" name="Содержимое 2"/>
          <p:cNvSpPr>
            <a:spLocks noGrp="1"/>
          </p:cNvSpPr>
          <p:nvPr>
            <p:ph idx="1"/>
          </p:nvPr>
        </p:nvSpPr>
        <p:spPr>
          <a:xfrm>
            <a:off x="4643438" y="142852"/>
            <a:ext cx="4500562" cy="5983311"/>
          </a:xfrm>
        </p:spPr>
        <p:txBody>
          <a:bodyPr/>
          <a:lstStyle/>
          <a:p>
            <a:endParaRPr lang="ru-RU" dirty="0"/>
          </a:p>
        </p:txBody>
      </p:sp>
      <p:sp>
        <p:nvSpPr>
          <p:cNvPr id="4" name="Текст 3"/>
          <p:cNvSpPr>
            <a:spLocks noGrp="1"/>
          </p:cNvSpPr>
          <p:nvPr>
            <p:ph type="body" sz="half" idx="2"/>
          </p:nvPr>
        </p:nvSpPr>
        <p:spPr>
          <a:xfrm>
            <a:off x="457200" y="428604"/>
            <a:ext cx="4829180" cy="6286544"/>
          </a:xfrm>
        </p:spPr>
        <p:txBody>
          <a:bodyPr>
            <a:normAutofit/>
          </a:bodyPr>
          <a:lstStyle/>
          <a:p>
            <a:pPr fontAlgn="base"/>
            <a:r>
              <a:rPr lang="en-US" sz="3500" b="1" dirty="0" smtClean="0">
                <a:solidFill>
                  <a:srgbClr val="0070C0"/>
                </a:solidFill>
                <a:latin typeface="Times New Roman" pitchFamily="18" charset="0"/>
                <a:cs typeface="Times New Roman" pitchFamily="18" charset="0"/>
              </a:rPr>
              <a:t>The Scottish flag is a white cross on a blue background.</a:t>
            </a:r>
          </a:p>
          <a:p>
            <a:pPr fontAlgn="base"/>
            <a:r>
              <a:rPr lang="en-GB" sz="3500" b="1" dirty="0" smtClean="0">
                <a:solidFill>
                  <a:srgbClr val="0070C0"/>
                </a:solidFill>
                <a:latin typeface="Times New Roman" pitchFamily="18" charset="0"/>
                <a:cs typeface="Times New Roman" pitchFamily="18" charset="0"/>
              </a:rPr>
              <a:t>St. Andrew </a:t>
            </a:r>
            <a:r>
              <a:rPr lang="en-US" sz="3500" b="1" dirty="0" smtClean="0">
                <a:solidFill>
                  <a:srgbClr val="0070C0"/>
                </a:solidFill>
                <a:latin typeface="Times New Roman" pitchFamily="18" charset="0"/>
                <a:cs typeface="Times New Roman" pitchFamily="18" charset="0"/>
              </a:rPr>
              <a:t> is the patron saint of Scotland. </a:t>
            </a:r>
          </a:p>
          <a:p>
            <a:pPr fontAlgn="base"/>
            <a:r>
              <a:rPr lang="en-GB" sz="3500" b="1" dirty="0" smtClean="0">
                <a:solidFill>
                  <a:srgbClr val="0070C0"/>
                </a:solidFill>
                <a:latin typeface="Times New Roman" pitchFamily="18" charset="0"/>
                <a:cs typeface="Times New Roman" pitchFamily="18" charset="0"/>
              </a:rPr>
              <a:t>St. Andrew</a:t>
            </a:r>
            <a:r>
              <a:rPr lang="en-US" sz="3500" b="1" dirty="0" smtClean="0">
                <a:solidFill>
                  <a:srgbClr val="0070C0"/>
                </a:solidFill>
                <a:latin typeface="Times New Roman" pitchFamily="18" charset="0"/>
                <a:cs typeface="Times New Roman" pitchFamily="18" charset="0"/>
              </a:rPr>
              <a:t>’s Day is celebrated on </a:t>
            </a:r>
            <a:r>
              <a:rPr lang="en-GB" sz="3500" b="1" dirty="0" smtClean="0">
                <a:solidFill>
                  <a:srgbClr val="0070C0"/>
                </a:solidFill>
                <a:latin typeface="Times New Roman" pitchFamily="18" charset="0"/>
                <a:cs typeface="Times New Roman" pitchFamily="18" charset="0"/>
              </a:rPr>
              <a:t>30th </a:t>
            </a:r>
            <a:br>
              <a:rPr lang="en-GB" sz="3500" b="1" dirty="0" smtClean="0">
                <a:solidFill>
                  <a:srgbClr val="0070C0"/>
                </a:solidFill>
                <a:latin typeface="Times New Roman" pitchFamily="18" charset="0"/>
                <a:cs typeface="Times New Roman" pitchFamily="18" charset="0"/>
              </a:rPr>
            </a:br>
            <a:r>
              <a:rPr lang="en-GB" sz="3500" b="1" dirty="0" smtClean="0">
                <a:solidFill>
                  <a:srgbClr val="0070C0"/>
                </a:solidFill>
                <a:latin typeface="Times New Roman" pitchFamily="18" charset="0"/>
                <a:cs typeface="Times New Roman" pitchFamily="18" charset="0"/>
              </a:rPr>
              <a:t>November.</a:t>
            </a:r>
          </a:p>
          <a:p>
            <a:pPr fontAlgn="base"/>
            <a:r>
              <a:rPr lang="ru-RU" sz="3500" b="1" dirty="0" smtClean="0">
                <a:latin typeface="Times New Roman" pitchFamily="18" charset="0"/>
                <a:cs typeface="Times New Roman" pitchFamily="18" charset="0"/>
              </a:rPr>
              <a:t> </a:t>
            </a:r>
            <a:r>
              <a:rPr lang="ru-RU" sz="3500" b="1" dirty="0" err="1" smtClean="0">
                <a:solidFill>
                  <a:srgbClr val="0070C0"/>
                </a:solidFill>
                <a:latin typeface="Times New Roman" pitchFamily="18" charset="0"/>
                <a:cs typeface="Times New Roman" pitchFamily="18" charset="0"/>
              </a:rPr>
              <a:t>The</a:t>
            </a:r>
            <a:r>
              <a:rPr lang="ru-RU" sz="3500" b="1" dirty="0" smtClean="0">
                <a:solidFill>
                  <a:srgbClr val="0070C0"/>
                </a:solidFill>
                <a:latin typeface="Times New Roman" pitchFamily="18" charset="0"/>
                <a:cs typeface="Times New Roman" pitchFamily="18" charset="0"/>
              </a:rPr>
              <a:t> </a:t>
            </a:r>
            <a:r>
              <a:rPr lang="en-US" sz="3500" b="1" dirty="0" smtClean="0">
                <a:solidFill>
                  <a:srgbClr val="0070C0"/>
                </a:solidFill>
                <a:latin typeface="Times New Roman" pitchFamily="18" charset="0"/>
                <a:cs typeface="Times New Roman" pitchFamily="18" charset="0"/>
              </a:rPr>
              <a:t>t</a:t>
            </a:r>
            <a:r>
              <a:rPr lang="ru-RU" sz="3500" b="1" dirty="0" err="1" smtClean="0">
                <a:solidFill>
                  <a:srgbClr val="0070C0"/>
                </a:solidFill>
                <a:latin typeface="Times New Roman" pitchFamily="18" charset="0"/>
                <a:cs typeface="Times New Roman" pitchFamily="18" charset="0"/>
              </a:rPr>
              <a:t>histle</a:t>
            </a:r>
            <a:r>
              <a:rPr lang="en-US" sz="3500" b="1" dirty="0" smtClean="0">
                <a:solidFill>
                  <a:srgbClr val="0070C0"/>
                </a:solidFill>
                <a:latin typeface="Times New Roman" pitchFamily="18" charset="0"/>
                <a:cs typeface="Times New Roman" pitchFamily="18" charset="0"/>
              </a:rPr>
              <a:t> is  the        symbol of Scotland.</a:t>
            </a:r>
          </a:p>
          <a:p>
            <a:pPr algn="just"/>
            <a:endParaRPr lang="ru-RU" dirty="0">
              <a:solidFill>
                <a:srgbClr val="0070C0"/>
              </a:solidFill>
            </a:endParaRPr>
          </a:p>
        </p:txBody>
      </p:sp>
      <p:pic>
        <p:nvPicPr>
          <p:cNvPr id="6" name="Рисунок 5" descr="St. Andrew's Saltire">
            <a:hlinkClick r:id="rId2"/>
          </p:cNvPr>
          <p:cNvPicPr/>
          <p:nvPr/>
        </p:nvPicPr>
        <p:blipFill>
          <a:blip r:embed="rId3" cstate="print"/>
          <a:srcRect/>
          <a:stretch>
            <a:fillRect/>
          </a:stretch>
        </p:blipFill>
        <p:spPr bwMode="auto">
          <a:xfrm>
            <a:off x="4643438" y="5143512"/>
            <a:ext cx="2143140" cy="1500198"/>
          </a:xfrm>
          <a:prstGeom prst="rect">
            <a:avLst/>
          </a:prstGeom>
          <a:noFill/>
          <a:ln w="9525">
            <a:noFill/>
            <a:miter lim="800000"/>
            <a:headEnd/>
            <a:tailEnd/>
          </a:ln>
        </p:spPr>
      </p:pic>
      <p:pic>
        <p:nvPicPr>
          <p:cNvPr id="7" name="Рисунок 6" descr="Patron Saint: St. Andrew">
            <a:hlinkClick r:id="rId4" tooltip="Patron Saint: St. Andrew"/>
          </p:cNvPr>
          <p:cNvPicPr/>
          <p:nvPr/>
        </p:nvPicPr>
        <p:blipFill>
          <a:blip r:embed="rId5" cstate="print"/>
          <a:srcRect/>
          <a:stretch>
            <a:fillRect/>
          </a:stretch>
        </p:blipFill>
        <p:spPr bwMode="auto">
          <a:xfrm>
            <a:off x="7215206" y="3286124"/>
            <a:ext cx="1643074" cy="2928958"/>
          </a:xfrm>
          <a:prstGeom prst="rect">
            <a:avLst/>
          </a:prstGeom>
          <a:noFill/>
          <a:ln w="9525">
            <a:noFill/>
            <a:miter lim="800000"/>
            <a:headEnd/>
            <a:tailEnd/>
          </a:ln>
        </p:spPr>
      </p:pic>
      <p:pic>
        <p:nvPicPr>
          <p:cNvPr id="8" name="Рисунок 7" descr="C:\Users\Lena\Desktop\символи англомовних країн\3682339671_4237c35812_o.jpg"/>
          <p:cNvPicPr/>
          <p:nvPr/>
        </p:nvPicPr>
        <p:blipFill>
          <a:blip r:embed="rId6" cstate="print"/>
          <a:srcRect/>
          <a:stretch>
            <a:fillRect/>
          </a:stretch>
        </p:blipFill>
        <p:spPr bwMode="auto">
          <a:xfrm>
            <a:off x="4929190" y="3429000"/>
            <a:ext cx="1714512" cy="1500198"/>
          </a:xfrm>
          <a:prstGeom prst="rect">
            <a:avLst/>
          </a:prstGeom>
          <a:noFill/>
          <a:ln w="9525">
            <a:noFill/>
            <a:miter lim="800000"/>
            <a:headEnd/>
            <a:tailEnd/>
          </a:ln>
        </p:spPr>
      </p:pic>
      <p:pic>
        <p:nvPicPr>
          <p:cNvPr id="9" name="Picture 5" descr="http://www.johncwv.com/images/Scotland-Map-2005.jpg"/>
          <p:cNvPicPr>
            <a:picLocks noChangeAspect="1" noChangeArrowheads="1"/>
          </p:cNvPicPr>
          <p:nvPr/>
        </p:nvPicPr>
        <p:blipFill>
          <a:blip r:embed="rId7" cstate="print"/>
          <a:srcRect/>
          <a:stretch>
            <a:fillRect/>
          </a:stretch>
        </p:blipFill>
        <p:spPr bwMode="auto">
          <a:xfrm>
            <a:off x="4571994" y="0"/>
            <a:ext cx="4572006" cy="32051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3050"/>
            <a:ext cx="7715304" cy="512744"/>
          </a:xfrm>
        </p:spPr>
        <p:txBody>
          <a:bodyPr/>
          <a:lstStyle/>
          <a:p>
            <a:pPr algn="r"/>
            <a:r>
              <a:rPr lang="en-US" sz="4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Scotland is famous for:</a:t>
            </a:r>
            <a:endParaRPr lang="ru-RU" sz="4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Текст 3"/>
          <p:cNvSpPr>
            <a:spLocks noGrp="1"/>
          </p:cNvSpPr>
          <p:nvPr>
            <p:ph type="body" sz="half" idx="2"/>
          </p:nvPr>
        </p:nvSpPr>
        <p:spPr>
          <a:xfrm>
            <a:off x="457200" y="714356"/>
            <a:ext cx="5614998" cy="5411807"/>
          </a:xfrm>
        </p:spPr>
        <p:txBody>
          <a:bodyPr>
            <a:normAutofit/>
          </a:bodyPr>
          <a:lstStyle/>
          <a:p>
            <a:pPr algn="just">
              <a:buFont typeface="Arial" pitchFamily="34" charset="0"/>
              <a:buChar char="•"/>
            </a:pPr>
            <a:r>
              <a:rPr lang="en-US" sz="2800" b="1" dirty="0" smtClean="0">
                <a:solidFill>
                  <a:srgbClr val="0070C0"/>
                </a:solidFill>
                <a:latin typeface="Times New Roman" pitchFamily="18" charset="0"/>
                <a:cs typeface="Times New Roman" pitchFamily="18" charset="0"/>
              </a:rPr>
              <a:t>Kilts - traditional Scottish woolen cloth costume with a tartan or plaid pattern. This is a skirt that men wear. </a:t>
            </a:r>
          </a:p>
          <a:p>
            <a:pPr algn="just">
              <a:buFont typeface="Arial" pitchFamily="34" charset="0"/>
              <a:buChar char="•"/>
            </a:pPr>
            <a:r>
              <a:rPr lang="en-US" sz="2800" b="1" dirty="0" smtClean="0">
                <a:solidFill>
                  <a:srgbClr val="0070C0"/>
                </a:solidFill>
                <a:latin typeface="Times New Roman" pitchFamily="18" charset="0"/>
                <a:cs typeface="Times New Roman" pitchFamily="18" charset="0"/>
              </a:rPr>
              <a:t>Bagpipers - people who play the bagpipes, a traditional Scottish instrument .</a:t>
            </a:r>
          </a:p>
        </p:txBody>
      </p:sp>
      <p:pic>
        <p:nvPicPr>
          <p:cNvPr id="5" name="Рисунок 1"/>
          <p:cNvPicPr>
            <a:picLocks noGrp="1" noChangeAspect="1"/>
          </p:cNvPicPr>
          <p:nvPr>
            <p:ph idx="1"/>
          </p:nvPr>
        </p:nvPicPr>
        <p:blipFill>
          <a:blip r:embed="rId2" cstate="print"/>
          <a:srcRect/>
          <a:stretch>
            <a:fillRect/>
          </a:stretch>
        </p:blipFill>
        <p:spPr bwMode="auto">
          <a:xfrm>
            <a:off x="6286512" y="714356"/>
            <a:ext cx="2571768" cy="2857520"/>
          </a:xfrm>
          <a:prstGeom prst="rect">
            <a:avLst/>
          </a:prstGeom>
          <a:noFill/>
          <a:ln w="9525">
            <a:noFill/>
            <a:miter lim="800000"/>
            <a:headEnd/>
            <a:tailEnd/>
          </a:ln>
        </p:spPr>
      </p:pic>
      <p:pic>
        <p:nvPicPr>
          <p:cNvPr id="6" name="Рисунок 5" descr="http://img-fotki.yandex.ru/get/5012/129873885.0/0_72287_82a677a8_orig"/>
          <p:cNvPicPr/>
          <p:nvPr/>
        </p:nvPicPr>
        <p:blipFill>
          <a:blip r:embed="rId3" cstate="print"/>
          <a:srcRect/>
          <a:stretch>
            <a:fillRect/>
          </a:stretch>
        </p:blipFill>
        <p:spPr bwMode="auto">
          <a:xfrm>
            <a:off x="6000760" y="4214818"/>
            <a:ext cx="2905125" cy="2266948"/>
          </a:xfrm>
          <a:prstGeom prst="rect">
            <a:avLst/>
          </a:prstGeom>
          <a:noFill/>
          <a:ln w="9525">
            <a:noFill/>
            <a:miter lim="800000"/>
            <a:headEnd/>
            <a:tailEnd/>
          </a:ln>
        </p:spPr>
      </p:pic>
      <p:pic>
        <p:nvPicPr>
          <p:cNvPr id="29700" name="Picture 4" descr="http://upload.wikimedia.org/wikipedia/commons/e/e5/ConneryKilt.jpg"/>
          <p:cNvPicPr>
            <a:picLocks noChangeAspect="1" noChangeArrowheads="1"/>
          </p:cNvPicPr>
          <p:nvPr/>
        </p:nvPicPr>
        <p:blipFill>
          <a:blip r:embed="rId4" cstate="print"/>
          <a:srcRect/>
          <a:stretch>
            <a:fillRect/>
          </a:stretch>
        </p:blipFill>
        <p:spPr bwMode="auto">
          <a:xfrm>
            <a:off x="3286116" y="3571876"/>
            <a:ext cx="2500330" cy="3143272"/>
          </a:xfrm>
          <a:prstGeom prst="rect">
            <a:avLst/>
          </a:prstGeom>
          <a:noFill/>
        </p:spPr>
      </p:pic>
      <p:pic>
        <p:nvPicPr>
          <p:cNvPr id="29702" name="Picture 6" descr="http://mens.by/images/stories/articles/2010/1116/come-kilt.jpg"/>
          <p:cNvPicPr>
            <a:picLocks noChangeAspect="1" noChangeArrowheads="1"/>
          </p:cNvPicPr>
          <p:nvPr/>
        </p:nvPicPr>
        <p:blipFill>
          <a:blip r:embed="rId5" cstate="print"/>
          <a:srcRect/>
          <a:stretch>
            <a:fillRect/>
          </a:stretch>
        </p:blipFill>
        <p:spPr bwMode="auto">
          <a:xfrm>
            <a:off x="357158" y="4000504"/>
            <a:ext cx="2857520" cy="26669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57158" y="714356"/>
            <a:ext cx="4357718" cy="5857916"/>
          </a:xfrm>
        </p:spPr>
        <p:txBody>
          <a:bodyPr>
            <a:normAutofit fontScale="92500"/>
          </a:bodyPr>
          <a:lstStyle/>
          <a:p>
            <a:r>
              <a:rPr lang="en-US" sz="3600" b="1" dirty="0" err="1" smtClean="0">
                <a:solidFill>
                  <a:srgbClr val="0070C0"/>
                </a:solidFill>
                <a:latin typeface="Times New Roman" pitchFamily="18" charset="0"/>
                <a:cs typeface="Times New Roman" pitchFamily="18" charset="0"/>
              </a:rPr>
              <a:t>Edinburgh</a:t>
            </a:r>
            <a:r>
              <a:rPr lang="en-US" sz="3600" dirty="0" err="1" smtClean="0">
                <a:solidFill>
                  <a:srgbClr val="0070C0"/>
                </a:solidFill>
                <a:latin typeface="Times New Roman" pitchFamily="18" charset="0"/>
                <a:cs typeface="Times New Roman" pitchFamily="18" charset="0"/>
              </a:rPr>
              <a:t>,capital</a:t>
            </a:r>
            <a:r>
              <a:rPr lang="en-US" sz="3600" dirty="0" smtClean="0">
                <a:solidFill>
                  <a:srgbClr val="0070C0"/>
                </a:solidFill>
                <a:latin typeface="Times New Roman" pitchFamily="18" charset="0"/>
                <a:cs typeface="Times New Roman" pitchFamily="18" charset="0"/>
              </a:rPr>
              <a:t> of Scotland, is one of Britain's most attractive  and oldest cities. It has a lot of interesting places to see. At the top of the highest hill in Edinburgh is </a:t>
            </a:r>
            <a:r>
              <a:rPr lang="en-US" sz="3600" b="1" dirty="0" smtClean="0">
                <a:solidFill>
                  <a:srgbClr val="0070C0"/>
                </a:solidFill>
                <a:latin typeface="Times New Roman" pitchFamily="18" charset="0"/>
                <a:cs typeface="Times New Roman" pitchFamily="18" charset="0"/>
              </a:rPr>
              <a:t>Edinburgh Castle, </a:t>
            </a:r>
            <a:r>
              <a:rPr lang="en-US" sz="3600" dirty="0" smtClean="0">
                <a:solidFill>
                  <a:srgbClr val="0070C0"/>
                </a:solidFill>
                <a:latin typeface="Times New Roman" pitchFamily="18" charset="0"/>
                <a:cs typeface="Times New Roman" pitchFamily="18" charset="0"/>
              </a:rPr>
              <a:t>the main place of interest in the city. It is very famous.</a:t>
            </a:r>
            <a:endParaRPr lang="en-US" sz="3600" b="1" dirty="0" smtClean="0">
              <a:solidFill>
                <a:srgbClr val="0070C0"/>
              </a:solidFill>
              <a:latin typeface="Times New Roman" pitchFamily="18" charset="0"/>
              <a:cs typeface="Times New Roman" pitchFamily="18" charset="0"/>
            </a:endParaRPr>
          </a:p>
          <a:p>
            <a:endParaRPr lang="ru-RU" sz="3600" dirty="0" smtClean="0">
              <a:solidFill>
                <a:srgbClr val="0070C0"/>
              </a:solidFill>
              <a:latin typeface="Times New Roman" pitchFamily="18" charset="0"/>
              <a:cs typeface="Times New Roman" pitchFamily="18" charset="0"/>
            </a:endParaRPr>
          </a:p>
          <a:p>
            <a:endParaRPr lang="ru-RU" sz="4000" dirty="0">
              <a:solidFill>
                <a:srgbClr val="0070C0"/>
              </a:solidFill>
            </a:endParaRPr>
          </a:p>
        </p:txBody>
      </p:sp>
      <p:pic>
        <p:nvPicPr>
          <p:cNvPr id="5" name="Содержимое 4" descr="http://img-fotki.yandex.ru/get/4812/129873885.0/0_72236_f609d35f_orig"/>
          <p:cNvPicPr>
            <a:picLocks noGrp="1"/>
          </p:cNvPicPr>
          <p:nvPr>
            <p:ph idx="1"/>
          </p:nvPr>
        </p:nvPicPr>
        <p:blipFill>
          <a:blip r:embed="rId3" cstate="print"/>
          <a:srcRect/>
          <a:stretch>
            <a:fillRect/>
          </a:stretch>
        </p:blipFill>
        <p:spPr bwMode="auto">
          <a:xfrm>
            <a:off x="4857752" y="3500438"/>
            <a:ext cx="3929090" cy="2796542"/>
          </a:xfrm>
          <a:prstGeom prst="rect">
            <a:avLst/>
          </a:prstGeom>
          <a:noFill/>
          <a:ln w="9525">
            <a:noFill/>
            <a:miter lim="800000"/>
            <a:headEnd/>
            <a:tailEnd/>
          </a:ln>
        </p:spPr>
      </p:pic>
      <p:sp>
        <p:nvSpPr>
          <p:cNvPr id="6" name="Стрелка вправо 5"/>
          <p:cNvSpPr/>
          <p:nvPr/>
        </p:nvSpPr>
        <p:spPr>
          <a:xfrm>
            <a:off x="3786182" y="59293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C:\Documents and Settings\Admin\Рабочий стол\edinburgh\edinburgh_map1.jpg"/>
          <p:cNvPicPr>
            <a:picLocks noChangeAspect="1" noChangeArrowheads="1"/>
          </p:cNvPicPr>
          <p:nvPr/>
        </p:nvPicPr>
        <p:blipFill>
          <a:blip r:embed="rId4" cstate="print"/>
          <a:srcRect/>
          <a:stretch>
            <a:fillRect/>
          </a:stretch>
        </p:blipFill>
        <p:spPr bwMode="auto">
          <a:xfrm>
            <a:off x="4786314" y="0"/>
            <a:ext cx="3857622" cy="30718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normAutofit/>
          </a:bodyPr>
          <a:lstStyle/>
          <a:p>
            <a:r>
              <a:rPr lang="en-US" sz="3200" b="1" i="1" dirty="0" err="1" smtClean="0">
                <a:solidFill>
                  <a:srgbClr val="0070C0"/>
                </a:solidFill>
                <a:latin typeface="Times New Roman" pitchFamily="18" charset="0"/>
                <a:cs typeface="Times New Roman" pitchFamily="18" charset="0"/>
              </a:rPr>
              <a:t>Holyroodhouse</a:t>
            </a:r>
            <a:r>
              <a:rPr lang="en-US" sz="3200" b="1" i="1" dirty="0" smtClean="0">
                <a:solidFill>
                  <a:srgbClr val="0070C0"/>
                </a:solidFill>
                <a:latin typeface="Times New Roman" pitchFamily="18" charset="0"/>
                <a:cs typeface="Times New Roman" pitchFamily="18" charset="0"/>
              </a:rPr>
              <a:t> Palace is the place where the Queen lives when she comes to Scotland. The palace is closed when the Queen is in Edinburgh.</a:t>
            </a:r>
            <a:endParaRPr lang="ru-RU" sz="3200" b="1" i="1" dirty="0" smtClean="0">
              <a:solidFill>
                <a:srgbClr val="0070C0"/>
              </a:solidFill>
              <a:latin typeface="Times New Roman" pitchFamily="18" charset="0"/>
              <a:cs typeface="Times New Roman" pitchFamily="18" charset="0"/>
            </a:endParaRPr>
          </a:p>
          <a:p>
            <a:endParaRPr lang="ru-RU" dirty="0"/>
          </a:p>
        </p:txBody>
      </p:sp>
      <p:pic>
        <p:nvPicPr>
          <p:cNvPr id="5" name="Picture 8" descr="holiroodhouse palac"/>
          <p:cNvPicPr>
            <a:picLocks noGrp="1" noChangeAspect="1" noChangeArrowheads="1"/>
          </p:cNvPicPr>
          <p:nvPr>
            <p:ph idx="1"/>
          </p:nvPr>
        </p:nvPicPr>
        <p:blipFill>
          <a:blip r:embed="rId2" cstate="print"/>
          <a:srcRect/>
          <a:stretch>
            <a:fillRect/>
          </a:stretch>
        </p:blipFill>
        <p:spPr>
          <a:xfrm>
            <a:off x="4071934" y="285728"/>
            <a:ext cx="4071966" cy="2500330"/>
          </a:xfrm>
        </p:spPr>
      </p:pic>
      <p:pic>
        <p:nvPicPr>
          <p:cNvPr id="6" name="Picture 9" descr="holiroodhouse palace"/>
          <p:cNvPicPr>
            <a:picLocks noChangeAspect="1" noChangeArrowheads="1"/>
          </p:cNvPicPr>
          <p:nvPr/>
        </p:nvPicPr>
        <p:blipFill>
          <a:blip r:embed="rId3" cstate="print"/>
          <a:srcRect/>
          <a:stretch>
            <a:fillRect/>
          </a:stretch>
        </p:blipFill>
        <p:spPr>
          <a:xfrm>
            <a:off x="3786182" y="2714620"/>
            <a:ext cx="4968875" cy="3727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14282" y="214290"/>
            <a:ext cx="4757742" cy="142876"/>
          </a:xfrm>
        </p:spPr>
        <p:txBody>
          <a:bodyPr/>
          <a:lstStyle/>
          <a:p>
            <a:endParaRPr lang="ru-RU" sz="4800" dirty="0">
              <a:solidFill>
                <a:schemeClr val="bg2">
                  <a:lumMod val="25000"/>
                </a:schemeClr>
              </a:solidFill>
            </a:endParaRPr>
          </a:p>
        </p:txBody>
      </p:sp>
      <p:sp>
        <p:nvSpPr>
          <p:cNvPr id="4" name="Текст 3"/>
          <p:cNvSpPr>
            <a:spLocks noGrp="1"/>
          </p:cNvSpPr>
          <p:nvPr>
            <p:ph type="body" sz="half" idx="2"/>
          </p:nvPr>
        </p:nvSpPr>
        <p:spPr>
          <a:xfrm>
            <a:off x="214282" y="214290"/>
            <a:ext cx="3929090" cy="6429420"/>
          </a:xfrm>
        </p:spPr>
        <p:txBody>
          <a:bodyPr>
            <a:noAutofit/>
          </a:bodyPr>
          <a:lstStyle/>
          <a:p>
            <a:pPr algn="just"/>
            <a:r>
              <a:rPr lang="en-US" sz="3600" b="1" u="sng" baseline="-25000" dirty="0" smtClean="0">
                <a:solidFill>
                  <a:schemeClr val="bg2">
                    <a:lumMod val="10000"/>
                  </a:schemeClr>
                </a:solidFill>
                <a:latin typeface="Times New Roman" pitchFamily="18" charset="0"/>
                <a:cs typeface="Times New Roman" pitchFamily="18" charset="0"/>
              </a:rPr>
              <a:t>The United Kingdom of Great Britain and Northern Ireland</a:t>
            </a:r>
            <a:r>
              <a:rPr lang="en-US" sz="3600" b="1" baseline="-25000" dirty="0" smtClean="0">
                <a:solidFill>
                  <a:schemeClr val="bg2">
                    <a:lumMod val="10000"/>
                  </a:schemeClr>
                </a:solidFill>
                <a:latin typeface="Times New Roman" pitchFamily="18" charset="0"/>
                <a:cs typeface="Times New Roman" pitchFamily="18" charset="0"/>
              </a:rPr>
              <a:t> </a:t>
            </a:r>
            <a:r>
              <a:rPr lang="en-US" sz="3200" b="1" baseline="-25000" dirty="0" smtClean="0">
                <a:solidFill>
                  <a:schemeClr val="accent1">
                    <a:lumMod val="50000"/>
                  </a:schemeClr>
                </a:solidFill>
                <a:latin typeface="Times New Roman" pitchFamily="18" charset="0"/>
                <a:cs typeface="Times New Roman" pitchFamily="18" charset="0"/>
              </a:rPr>
              <a:t>is situated on islands. Great Britain consists of four parts. Their names are England, Scotland</a:t>
            </a:r>
            <a:r>
              <a:rPr lang="uk-UA" sz="3200" b="1" baseline="-25000" dirty="0" smtClean="0">
                <a:solidFill>
                  <a:schemeClr val="accent1">
                    <a:lumMod val="50000"/>
                  </a:schemeClr>
                </a:solidFill>
                <a:latin typeface="Times New Roman" pitchFamily="18" charset="0"/>
                <a:cs typeface="Times New Roman" pitchFamily="18" charset="0"/>
              </a:rPr>
              <a:t>,</a:t>
            </a:r>
            <a:r>
              <a:rPr lang="en-US" sz="3200" b="1" baseline="-25000" dirty="0" smtClean="0">
                <a:solidFill>
                  <a:schemeClr val="accent1">
                    <a:lumMod val="50000"/>
                  </a:schemeClr>
                </a:solidFill>
                <a:latin typeface="Times New Roman" pitchFamily="18" charset="0"/>
                <a:cs typeface="Times New Roman" pitchFamily="18" charset="0"/>
              </a:rPr>
              <a:t> Wales and Northern Ireland . Northern Ireland occupies the northern part of Ireland. It is situated on the separate island. Scotland is situated in the north of Great Britain, Wales — in the southwest, and England — in the southeast.</a:t>
            </a:r>
            <a:endParaRPr lang="en-US" sz="3200" b="1" dirty="0" smtClean="0">
              <a:solidFill>
                <a:schemeClr val="accent1">
                  <a:lumMod val="50000"/>
                </a:schemeClr>
              </a:solidFill>
              <a:latin typeface="Times New Roman" pitchFamily="18" charset="0"/>
              <a:cs typeface="Times New Roman" pitchFamily="18" charset="0"/>
            </a:endParaRPr>
          </a:p>
          <a:p>
            <a:pPr algn="just"/>
            <a:r>
              <a:rPr lang="en-US" sz="3200" b="1" baseline="-25000" dirty="0" smtClean="0">
                <a:solidFill>
                  <a:schemeClr val="accent1">
                    <a:lumMod val="50000"/>
                  </a:schemeClr>
                </a:solidFill>
                <a:latin typeface="Times New Roman" pitchFamily="18" charset="0"/>
                <a:cs typeface="Times New Roman" pitchFamily="18" charset="0"/>
              </a:rPr>
              <a:t>Great Britain is surrounded by seas on all sides and is separated from the continent by the North Sea and the English Channel. </a:t>
            </a:r>
            <a:endParaRPr lang="ru-RU" sz="3200" b="1" dirty="0">
              <a:solidFill>
                <a:schemeClr val="accent1">
                  <a:lumMod val="50000"/>
                </a:schemeClr>
              </a:solidFill>
              <a:latin typeface="Times New Roman" pitchFamily="18" charset="0"/>
              <a:cs typeface="Times New Roman" pitchFamily="18" charset="0"/>
            </a:endParaRPr>
          </a:p>
        </p:txBody>
      </p:sp>
      <p:pic>
        <p:nvPicPr>
          <p:cNvPr id="5" name="Picture 7"/>
          <p:cNvPicPr>
            <a:picLocks noGrp="1" noChangeAspect="1" noChangeArrowheads="1"/>
          </p:cNvPicPr>
          <p:nvPr>
            <p:ph idx="1"/>
          </p:nvPr>
        </p:nvPicPr>
        <p:blipFill>
          <a:blip r:embed="rId3" cstate="print"/>
          <a:srcRect/>
          <a:stretch>
            <a:fillRect/>
          </a:stretch>
        </p:blipFill>
        <p:spPr>
          <a:xfrm>
            <a:off x="4214810" y="0"/>
            <a:ext cx="4929190" cy="7286652"/>
          </a:xfrm>
          <a:noFill/>
          <a:ln/>
        </p:spPr>
      </p:pic>
      <p:pic>
        <p:nvPicPr>
          <p:cNvPr id="6" name="Рисунок 5" descr="Flag of the United Kingdom of Great Britain and Northern Ireland">
            <a:hlinkClick r:id="rId4" tooltip="Flag of the United Kingdom of Great Britain and Northern Ireland"/>
          </p:cNvPr>
          <p:cNvPicPr/>
          <p:nvPr/>
        </p:nvPicPr>
        <p:blipFill>
          <a:blip r:embed="rId5" cstate="print"/>
          <a:srcRect/>
          <a:stretch>
            <a:fillRect/>
          </a:stretch>
        </p:blipFill>
        <p:spPr bwMode="auto">
          <a:xfrm>
            <a:off x="7929586" y="1571612"/>
            <a:ext cx="952500" cy="482600"/>
          </a:xfrm>
          <a:prstGeom prst="rect">
            <a:avLst/>
          </a:prstGeom>
          <a:noFill/>
          <a:ln w="9525">
            <a:noFill/>
            <a:miter lim="800000"/>
            <a:headEnd/>
            <a:tailEnd/>
          </a:ln>
        </p:spPr>
      </p:pic>
      <p:pic>
        <p:nvPicPr>
          <p:cNvPr id="8" name="Рисунок 7" descr="Coat of Arms: 1st and 4th Quarters: A Red Lion on a Yellow Field, surrounded by a red double royal tressure flory counter-flory device, representing Scotland; 2nd Quarter: 3 Gold Lions on a Red Field, representing England; 3rd Quarter: Gold Harp on a Dark Blue Field, representing Northern Ireland">
            <a:hlinkClick r:id="rId6" tooltip="Coat of Arms: 1st and 4th Quarters: A Red Lion on a Yellow Field, surrounded by a red double royal tressure flory counter-flory device, representing Scotland; 2nd Quarter: 3 Gold Lions on a Red Field, representing England; 3rd Quarter: Gold Harp on a Dark Blue Field, representing Northern Ireland"/>
          </p:cNvPr>
          <p:cNvPicPr/>
          <p:nvPr/>
        </p:nvPicPr>
        <p:blipFill>
          <a:blip r:embed="rId7" cstate="print"/>
          <a:srcRect/>
          <a:stretch>
            <a:fillRect/>
          </a:stretch>
        </p:blipFill>
        <p:spPr bwMode="auto">
          <a:xfrm>
            <a:off x="8001024" y="2143116"/>
            <a:ext cx="876300"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a:xfrm>
            <a:off x="457200" y="2285992"/>
            <a:ext cx="3400420" cy="3840171"/>
          </a:xfrm>
        </p:spPr>
        <p:txBody>
          <a:bodyPr>
            <a:normAutofit/>
          </a:bodyPr>
          <a:lstStyle/>
          <a:p>
            <a:pPr algn="just" fontAlgn="base"/>
            <a:r>
              <a:rPr lang="en-US" sz="3600" b="1" dirty="0" smtClean="0">
                <a:solidFill>
                  <a:srgbClr val="0070C0"/>
                </a:solidFill>
                <a:latin typeface="Times New Roman" pitchFamily="18" charset="0"/>
                <a:cs typeface="Times New Roman" pitchFamily="18" charset="0"/>
              </a:rPr>
              <a:t>Glasgow is the largest city in Scotland and the third largest</a:t>
            </a:r>
          </a:p>
          <a:p>
            <a:pPr algn="just" fontAlgn="base"/>
            <a:r>
              <a:rPr lang="en-US" sz="3600" b="1" dirty="0" smtClean="0">
                <a:solidFill>
                  <a:srgbClr val="0070C0"/>
                </a:solidFill>
                <a:latin typeface="Times New Roman" pitchFamily="18" charset="0"/>
                <a:cs typeface="Times New Roman" pitchFamily="18" charset="0"/>
              </a:rPr>
              <a:t>in the United Kingdom.</a:t>
            </a:r>
            <a:endParaRPr lang="ru-RU" sz="3600" b="1" dirty="0">
              <a:latin typeface="Times New Roman" pitchFamily="18" charset="0"/>
              <a:cs typeface="Times New Roman" pitchFamily="18" charset="0"/>
            </a:endParaRPr>
          </a:p>
        </p:txBody>
      </p:sp>
      <p:pic>
        <p:nvPicPr>
          <p:cNvPr id="5" name="Содержимое 4" descr="http://img-fotki.yandex.ru/get/5409/129873885.0/0_72288_7681efca_orig"/>
          <p:cNvPicPr>
            <a:picLocks noGrp="1"/>
          </p:cNvPicPr>
          <p:nvPr>
            <p:ph idx="1"/>
          </p:nvPr>
        </p:nvPicPr>
        <p:blipFill>
          <a:blip r:embed="rId2" cstate="print"/>
          <a:srcRect/>
          <a:stretch>
            <a:fillRect/>
          </a:stretch>
        </p:blipFill>
        <p:spPr bwMode="auto">
          <a:xfrm>
            <a:off x="3857620" y="0"/>
            <a:ext cx="5111750" cy="2846438"/>
          </a:xfrm>
          <a:prstGeom prst="rect">
            <a:avLst/>
          </a:prstGeom>
          <a:noFill/>
          <a:ln w="9525">
            <a:noFill/>
            <a:miter lim="800000"/>
            <a:headEnd/>
            <a:tailEnd/>
          </a:ln>
        </p:spPr>
      </p:pic>
      <p:pic>
        <p:nvPicPr>
          <p:cNvPr id="9" name="Picture 5" descr="document_877"/>
          <p:cNvPicPr>
            <a:picLocks noChangeAspect="1" noChangeArrowheads="1"/>
          </p:cNvPicPr>
          <p:nvPr/>
        </p:nvPicPr>
        <p:blipFill>
          <a:blip r:embed="rId3" cstate="print"/>
          <a:srcRect/>
          <a:stretch>
            <a:fillRect/>
          </a:stretch>
        </p:blipFill>
        <p:spPr bwMode="auto">
          <a:xfrm>
            <a:off x="214282" y="0"/>
            <a:ext cx="3276600" cy="2341563"/>
          </a:xfrm>
          <a:prstGeom prst="rect">
            <a:avLst/>
          </a:prstGeom>
          <a:noFill/>
          <a:ln w="9525">
            <a:noFill/>
            <a:miter lim="800000"/>
            <a:headEnd/>
            <a:tailEnd/>
          </a:ln>
        </p:spPr>
      </p:pic>
      <p:pic>
        <p:nvPicPr>
          <p:cNvPr id="10" name="Picture 6" descr="document_872"/>
          <p:cNvPicPr>
            <a:picLocks noChangeAspect="1" noChangeArrowheads="1"/>
          </p:cNvPicPr>
          <p:nvPr/>
        </p:nvPicPr>
        <p:blipFill>
          <a:blip r:embed="rId4" cstate="print"/>
          <a:srcRect/>
          <a:stretch>
            <a:fillRect/>
          </a:stretch>
        </p:blipFill>
        <p:spPr bwMode="auto">
          <a:xfrm>
            <a:off x="4071934" y="3357562"/>
            <a:ext cx="4625975" cy="28289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85728"/>
            <a:ext cx="7000924" cy="1143008"/>
          </a:xfrm>
        </p:spPr>
        <p:txBody>
          <a:bodyPr/>
          <a:lstStyle/>
          <a:p>
            <a:pPr algn="ctr"/>
            <a:r>
              <a:rPr lang="en-US" sz="2800" dirty="0" smtClean="0">
                <a:solidFill>
                  <a:srgbClr val="00602B"/>
                </a:solidFill>
                <a:latin typeface="Times New Roman" pitchFamily="18" charset="0"/>
                <a:cs typeface="Times New Roman" pitchFamily="18" charset="0"/>
              </a:rPr>
              <a:t>The counties of Northern Ireland - </a:t>
            </a:r>
            <a:r>
              <a:rPr lang="en-US" sz="2800" dirty="0" smtClean="0">
                <a:solidFill>
                  <a:srgbClr val="00602B"/>
                </a:solidFill>
                <a:latin typeface="Times New Roman" pitchFamily="18" charset="0"/>
                <a:ea typeface="Adobe Fan Heiti Std B" pitchFamily="34" charset="-128"/>
                <a:cs typeface="Times New Roman" pitchFamily="18" charset="0"/>
              </a:rPr>
              <a:t>the smallest part of the UK</a:t>
            </a:r>
            <a:r>
              <a:rPr lang="en-US" sz="2800" dirty="0" smtClean="0">
                <a:latin typeface="Adobe Garamond Pro Bold" pitchFamily="18" charset="0"/>
                <a:ea typeface="Adobe Fan Heiti Std B" pitchFamily="34" charset="-128"/>
              </a:rPr>
              <a:t/>
            </a:r>
            <a:br>
              <a:rPr lang="en-US" sz="2800" dirty="0" smtClean="0">
                <a:latin typeface="Adobe Garamond Pro Bold" pitchFamily="18" charset="0"/>
                <a:ea typeface="Adobe Fan Heiti Std B" pitchFamily="34" charset="-128"/>
              </a:rPr>
            </a:br>
            <a:endParaRPr lang="ru-RU" sz="2800" dirty="0">
              <a:solidFill>
                <a:srgbClr val="00602B"/>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642910" y="1000108"/>
            <a:ext cx="3500462" cy="5500726"/>
          </a:xfrm>
        </p:spPr>
        <p:txBody>
          <a:bodyPr>
            <a:normAutofit fontScale="92500" lnSpcReduction="20000"/>
          </a:bodyPr>
          <a:lstStyle/>
          <a:p>
            <a:pPr indent="361950" algn="just">
              <a:buClr>
                <a:schemeClr val="tx1">
                  <a:shade val="95000"/>
                </a:schemeClr>
              </a:buClr>
              <a:defRPr/>
            </a:pPr>
            <a:r>
              <a:rPr lang="en-US" sz="2400" b="1" i="1" u="sng" dirty="0" smtClean="0">
                <a:solidFill>
                  <a:srgbClr val="00A44A"/>
                </a:solidFill>
                <a:latin typeface="Times New Roman" pitchFamily="18" charset="0"/>
                <a:cs typeface="Times New Roman" pitchFamily="18" charset="0"/>
              </a:rPr>
              <a:t>Northern Irelan</a:t>
            </a:r>
            <a:r>
              <a:rPr lang="en-US" sz="2400" b="1" i="1" dirty="0" smtClean="0">
                <a:solidFill>
                  <a:srgbClr val="00A44A"/>
                </a:solidFill>
                <a:latin typeface="Times New Roman" pitchFamily="18" charset="0"/>
                <a:cs typeface="Times New Roman" pitchFamily="18" charset="0"/>
              </a:rPr>
              <a:t>d </a:t>
            </a:r>
            <a:r>
              <a:rPr lang="en-US" sz="2400" b="1" dirty="0" smtClean="0">
                <a:solidFill>
                  <a:srgbClr val="00A44A"/>
                </a:solidFill>
                <a:latin typeface="Times New Roman" pitchFamily="18" charset="0"/>
                <a:cs typeface="Times New Roman" pitchFamily="18" charset="0"/>
              </a:rPr>
              <a:t>is a part of the United Kingdom. It is made up of six parts: Antrim, </a:t>
            </a:r>
            <a:r>
              <a:rPr lang="en-US" sz="2400" b="1" dirty="0" err="1" smtClean="0">
                <a:solidFill>
                  <a:srgbClr val="00A44A"/>
                </a:solidFill>
                <a:latin typeface="Times New Roman" pitchFamily="18" charset="0"/>
                <a:cs typeface="Times New Roman" pitchFamily="18" charset="0"/>
              </a:rPr>
              <a:t>Armagh</a:t>
            </a:r>
            <a:r>
              <a:rPr lang="en-US" sz="2400" b="1" dirty="0" smtClean="0">
                <a:solidFill>
                  <a:srgbClr val="00A44A"/>
                </a:solidFill>
                <a:latin typeface="Times New Roman" pitchFamily="18" charset="0"/>
                <a:cs typeface="Times New Roman" pitchFamily="18" charset="0"/>
              </a:rPr>
              <a:t>, Down, </a:t>
            </a:r>
            <a:r>
              <a:rPr lang="en-US" sz="2400" b="1" dirty="0" err="1" smtClean="0">
                <a:solidFill>
                  <a:srgbClr val="00A44A"/>
                </a:solidFill>
                <a:latin typeface="Times New Roman" pitchFamily="18" charset="0"/>
                <a:cs typeface="Times New Roman" pitchFamily="18" charset="0"/>
              </a:rPr>
              <a:t>Fermanagh</a:t>
            </a:r>
            <a:r>
              <a:rPr lang="en-US" sz="2400" b="1" dirty="0" smtClean="0">
                <a:solidFill>
                  <a:srgbClr val="00A44A"/>
                </a:solidFill>
                <a:latin typeface="Times New Roman" pitchFamily="18" charset="0"/>
                <a:cs typeface="Times New Roman" pitchFamily="18" charset="0"/>
              </a:rPr>
              <a:t>, Londonderry, Tyrone.</a:t>
            </a:r>
          </a:p>
          <a:p>
            <a:pPr indent="452438" algn="just">
              <a:buClr>
                <a:schemeClr val="tx1">
                  <a:shade val="95000"/>
                </a:schemeClr>
              </a:buClr>
              <a:defRPr/>
            </a:pPr>
            <a:r>
              <a:rPr lang="en-US" sz="2400" b="1" dirty="0" smtClean="0">
                <a:solidFill>
                  <a:srgbClr val="00A44A"/>
                </a:solidFill>
                <a:latin typeface="Times New Roman" pitchFamily="18" charset="0"/>
                <a:cs typeface="Times New Roman" pitchFamily="18" charset="0"/>
              </a:rPr>
              <a:t>The  total area is 13,843 km ².</a:t>
            </a:r>
          </a:p>
          <a:p>
            <a:pPr indent="452438" algn="just">
              <a:buClr>
                <a:schemeClr val="tx1">
                  <a:shade val="95000"/>
                </a:schemeClr>
              </a:buClr>
              <a:defRPr/>
            </a:pPr>
            <a:r>
              <a:rPr lang="en-US" sz="2400" b="1" dirty="0" smtClean="0">
                <a:solidFill>
                  <a:srgbClr val="00A44A"/>
                </a:solidFill>
                <a:latin typeface="Times New Roman" pitchFamily="18" charset="0"/>
                <a:cs typeface="Times New Roman" pitchFamily="18" charset="0"/>
              </a:rPr>
              <a:t>The highest point is the draining of the country </a:t>
            </a:r>
            <a:r>
              <a:rPr lang="en-US" sz="2400" b="1" dirty="0" err="1" smtClean="0">
                <a:solidFill>
                  <a:srgbClr val="00A44A"/>
                </a:solidFill>
                <a:latin typeface="Times New Roman" pitchFamily="18" charset="0"/>
                <a:cs typeface="Times New Roman" pitchFamily="18" charset="0"/>
              </a:rPr>
              <a:t>Donard</a:t>
            </a:r>
            <a:r>
              <a:rPr lang="en-US" sz="2400" b="1" dirty="0" smtClean="0">
                <a:solidFill>
                  <a:srgbClr val="00A44A"/>
                </a:solidFill>
                <a:latin typeface="Times New Roman" pitchFamily="18" charset="0"/>
                <a:cs typeface="Times New Roman" pitchFamily="18" charset="0"/>
              </a:rPr>
              <a:t> in the </a:t>
            </a:r>
            <a:r>
              <a:rPr lang="en-US" sz="2400" b="1" dirty="0" err="1" smtClean="0">
                <a:solidFill>
                  <a:srgbClr val="00A44A"/>
                </a:solidFill>
                <a:latin typeface="Times New Roman" pitchFamily="18" charset="0"/>
                <a:cs typeface="Times New Roman" pitchFamily="18" charset="0"/>
              </a:rPr>
              <a:t>Mourne</a:t>
            </a:r>
            <a:r>
              <a:rPr lang="en-US" sz="2400" b="1" dirty="0" smtClean="0">
                <a:solidFill>
                  <a:srgbClr val="00A44A"/>
                </a:solidFill>
                <a:latin typeface="Times New Roman" pitchFamily="18" charset="0"/>
                <a:cs typeface="Times New Roman" pitchFamily="18" charset="0"/>
              </a:rPr>
              <a:t> Mountains. Its height is 848 </a:t>
            </a:r>
            <a:r>
              <a:rPr lang="en-US" sz="2400" b="1" dirty="0" err="1" smtClean="0">
                <a:solidFill>
                  <a:srgbClr val="00A44A"/>
                </a:solidFill>
                <a:latin typeface="Times New Roman" pitchFamily="18" charset="0"/>
                <a:cs typeface="Times New Roman" pitchFamily="18" charset="0"/>
              </a:rPr>
              <a:t>metres</a:t>
            </a:r>
            <a:r>
              <a:rPr lang="en-US" sz="2400" b="1" dirty="0" smtClean="0">
                <a:solidFill>
                  <a:srgbClr val="00A44A"/>
                </a:solidFill>
                <a:latin typeface="Times New Roman" pitchFamily="18" charset="0"/>
                <a:cs typeface="Times New Roman" pitchFamily="18" charset="0"/>
              </a:rPr>
              <a:t>. </a:t>
            </a:r>
          </a:p>
          <a:p>
            <a:pPr indent="452438" algn="just">
              <a:buClr>
                <a:schemeClr val="tx1">
                  <a:shade val="95000"/>
                </a:schemeClr>
              </a:buClr>
              <a:defRPr/>
            </a:pPr>
            <a:r>
              <a:rPr lang="en-US" sz="2400" b="1" dirty="0" smtClean="0">
                <a:solidFill>
                  <a:srgbClr val="00A44A"/>
                </a:solidFill>
                <a:latin typeface="Times New Roman" pitchFamily="18" charset="0"/>
                <a:cs typeface="Times New Roman" pitchFamily="18" charset="0"/>
              </a:rPr>
              <a:t>In the central part of the country is a lake </a:t>
            </a:r>
            <a:r>
              <a:rPr lang="en-US" sz="2400" b="1" dirty="0" err="1" smtClean="0">
                <a:solidFill>
                  <a:srgbClr val="00A44A"/>
                </a:solidFill>
                <a:latin typeface="Times New Roman" pitchFamily="18" charset="0"/>
                <a:cs typeface="Times New Roman" pitchFamily="18" charset="0"/>
              </a:rPr>
              <a:t>Lough</a:t>
            </a:r>
            <a:r>
              <a:rPr lang="en-US" sz="2400" b="1" dirty="0" smtClean="0">
                <a:solidFill>
                  <a:srgbClr val="00A44A"/>
                </a:solidFill>
                <a:latin typeface="Times New Roman" pitchFamily="18" charset="0"/>
                <a:cs typeface="Times New Roman" pitchFamily="18" charset="0"/>
              </a:rPr>
              <a:t> </a:t>
            </a:r>
            <a:r>
              <a:rPr lang="en-US" sz="2400" b="1" dirty="0" err="1" smtClean="0">
                <a:solidFill>
                  <a:srgbClr val="00A44A"/>
                </a:solidFill>
                <a:latin typeface="Times New Roman" pitchFamily="18" charset="0"/>
                <a:cs typeface="Times New Roman" pitchFamily="18" charset="0"/>
              </a:rPr>
              <a:t>Neagh</a:t>
            </a:r>
            <a:r>
              <a:rPr lang="en-US" sz="2400" b="1" dirty="0" smtClean="0">
                <a:solidFill>
                  <a:srgbClr val="00A44A"/>
                </a:solidFill>
                <a:latin typeface="Times New Roman" pitchFamily="18" charset="0"/>
                <a:cs typeface="Times New Roman" pitchFamily="18" charset="0"/>
              </a:rPr>
              <a:t> (392 km ²). </a:t>
            </a:r>
          </a:p>
          <a:p>
            <a:pPr indent="452438" algn="just">
              <a:buClr>
                <a:schemeClr val="tx1">
                  <a:shade val="95000"/>
                </a:schemeClr>
              </a:buClr>
              <a:defRPr/>
            </a:pPr>
            <a:r>
              <a:rPr lang="en-US" sz="2400" b="1" dirty="0" smtClean="0">
                <a:solidFill>
                  <a:srgbClr val="00A44A"/>
                </a:solidFill>
                <a:latin typeface="Times New Roman" pitchFamily="18" charset="0"/>
                <a:cs typeface="Times New Roman" pitchFamily="18" charset="0"/>
              </a:rPr>
              <a:t>The main rivers of the country are </a:t>
            </a:r>
            <a:r>
              <a:rPr lang="en-US" sz="2400" b="1" dirty="0" err="1" smtClean="0">
                <a:solidFill>
                  <a:srgbClr val="00A44A"/>
                </a:solidFill>
                <a:latin typeface="Times New Roman" pitchFamily="18" charset="0"/>
                <a:cs typeface="Times New Roman" pitchFamily="18" charset="0"/>
              </a:rPr>
              <a:t>Foyle</a:t>
            </a:r>
            <a:r>
              <a:rPr lang="en-US" sz="2400" b="1" dirty="0" smtClean="0">
                <a:solidFill>
                  <a:srgbClr val="00A44A"/>
                </a:solidFill>
                <a:latin typeface="Times New Roman" pitchFamily="18" charset="0"/>
                <a:cs typeface="Times New Roman" pitchFamily="18" charset="0"/>
              </a:rPr>
              <a:t>, Bann .</a:t>
            </a:r>
          </a:p>
          <a:p>
            <a:endParaRPr lang="ru-RU" dirty="0"/>
          </a:p>
        </p:txBody>
      </p:sp>
      <p:pic>
        <p:nvPicPr>
          <p:cNvPr id="5" name="Picture 7" descr="http://itinerantentrepreneur.s3.amazonaws.com/journal/wp-content/uploads/2012/01/field-of-shamrocks.jpg"/>
          <p:cNvPicPr>
            <a:picLocks noChangeAspect="1" noChangeArrowheads="1"/>
          </p:cNvPicPr>
          <p:nvPr/>
        </p:nvPicPr>
        <p:blipFill>
          <a:blip r:embed="rId2" cstate="print"/>
          <a:srcRect/>
          <a:stretch>
            <a:fillRect/>
          </a:stretch>
        </p:blipFill>
        <p:spPr bwMode="auto">
          <a:xfrm>
            <a:off x="8501090" y="0"/>
            <a:ext cx="642910" cy="6858000"/>
          </a:xfrm>
          <a:prstGeom prst="rect">
            <a:avLst/>
          </a:prstGeom>
          <a:noFill/>
          <a:ln w="9525">
            <a:noFill/>
            <a:miter lim="800000"/>
            <a:headEnd/>
            <a:tailEnd/>
          </a:ln>
        </p:spPr>
      </p:pic>
      <p:pic>
        <p:nvPicPr>
          <p:cNvPr id="6" name="Picture 7" descr="http://itinerantentrepreneur.s3.amazonaws.com/journal/wp-content/uploads/2012/01/field-of-shamrocks.jpg"/>
          <p:cNvPicPr>
            <a:picLocks noChangeAspect="1" noChangeArrowheads="1"/>
          </p:cNvPicPr>
          <p:nvPr/>
        </p:nvPicPr>
        <p:blipFill>
          <a:blip r:embed="rId2" cstate="print"/>
          <a:srcRect/>
          <a:stretch>
            <a:fillRect/>
          </a:stretch>
        </p:blipFill>
        <p:spPr bwMode="auto">
          <a:xfrm>
            <a:off x="0" y="0"/>
            <a:ext cx="714347" cy="6858000"/>
          </a:xfrm>
          <a:prstGeom prst="rect">
            <a:avLst/>
          </a:prstGeom>
          <a:noFill/>
          <a:ln w="9525">
            <a:noFill/>
            <a:miter lim="800000"/>
            <a:headEnd/>
            <a:tailEnd/>
          </a:ln>
        </p:spPr>
      </p:pic>
      <p:pic>
        <p:nvPicPr>
          <p:cNvPr id="10" name="Рисунок 3" descr="1249416038_a03b0f.jpg"/>
          <p:cNvPicPr>
            <a:picLocks noGrp="1" noChangeAspect="1"/>
          </p:cNvPicPr>
          <p:nvPr>
            <p:ph idx="1"/>
          </p:nvPr>
        </p:nvPicPr>
        <p:blipFill>
          <a:blip r:embed="rId3" cstate="print"/>
          <a:srcRect/>
          <a:stretch>
            <a:fillRect/>
          </a:stretch>
        </p:blipFill>
        <p:spPr bwMode="auto">
          <a:xfrm>
            <a:off x="4146522" y="1000108"/>
            <a:ext cx="4997478" cy="585789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214290"/>
            <a:ext cx="5214974" cy="500066"/>
          </a:xfrm>
        </p:spPr>
        <p:txBody>
          <a:bodyPr/>
          <a:lstStyle/>
          <a:p>
            <a:r>
              <a:rPr lang="en-US" sz="3200" dirty="0" smtClean="0">
                <a:solidFill>
                  <a:srgbClr val="00602B"/>
                </a:solidFill>
                <a:effectLst>
                  <a:outerShdw blurRad="38100" dist="38100" dir="2700000" algn="tl">
                    <a:srgbClr val="000000">
                      <a:alpha val="43137"/>
                    </a:srgbClr>
                  </a:outerShdw>
                </a:effectLst>
                <a:latin typeface="Times New Roman" pitchFamily="18" charset="0"/>
                <a:cs typeface="Times New Roman" pitchFamily="18" charset="0"/>
              </a:rPr>
              <a:t>National symbols</a:t>
            </a:r>
            <a:endParaRPr lang="ru-RU" sz="3200" dirty="0">
              <a:solidFill>
                <a:srgbClr val="00602B"/>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Текст 3"/>
          <p:cNvSpPr>
            <a:spLocks noGrp="1"/>
          </p:cNvSpPr>
          <p:nvPr>
            <p:ph type="body" sz="half" idx="2"/>
          </p:nvPr>
        </p:nvSpPr>
        <p:spPr>
          <a:xfrm>
            <a:off x="500034" y="1357298"/>
            <a:ext cx="3008313" cy="4691063"/>
          </a:xfrm>
        </p:spPr>
        <p:txBody>
          <a:bodyPr/>
          <a:lstStyle/>
          <a:p>
            <a:r>
              <a:rPr lang="ru-RU" u="sng" dirty="0" err="1" smtClean="0"/>
              <a:t>St</a:t>
            </a:r>
            <a:r>
              <a:rPr lang="ru-RU" u="sng" dirty="0" smtClean="0"/>
              <a:t>. </a:t>
            </a:r>
            <a:r>
              <a:rPr lang="ru-RU" u="sng" dirty="0" err="1" smtClean="0"/>
              <a:t>Patrick</a:t>
            </a:r>
            <a:endParaRPr lang="ru-RU" dirty="0"/>
          </a:p>
        </p:txBody>
      </p:sp>
      <p:pic>
        <p:nvPicPr>
          <p:cNvPr id="5" name="Picture 7" descr="http://itinerantentrepreneur.s3.amazonaws.com/journal/wp-content/uploads/2012/01/field-of-shamrocks.jpg"/>
          <p:cNvPicPr>
            <a:picLocks noChangeAspect="1" noChangeArrowheads="1"/>
          </p:cNvPicPr>
          <p:nvPr/>
        </p:nvPicPr>
        <p:blipFill>
          <a:blip r:embed="rId2" cstate="print"/>
          <a:srcRect/>
          <a:stretch>
            <a:fillRect/>
          </a:stretch>
        </p:blipFill>
        <p:spPr bwMode="auto">
          <a:xfrm>
            <a:off x="0" y="0"/>
            <a:ext cx="714347" cy="6858000"/>
          </a:xfrm>
          <a:prstGeom prst="rect">
            <a:avLst/>
          </a:prstGeom>
          <a:noFill/>
          <a:ln w="9525">
            <a:noFill/>
            <a:miter lim="800000"/>
            <a:headEnd/>
            <a:tailEnd/>
          </a:ln>
        </p:spPr>
      </p:pic>
      <p:pic>
        <p:nvPicPr>
          <p:cNvPr id="7" name="Picture 7" descr="http://itinerantentrepreneur.s3.amazonaws.com/journal/wp-content/uploads/2012/01/field-of-shamrocks.jpg"/>
          <p:cNvPicPr>
            <a:picLocks noChangeAspect="1" noChangeArrowheads="1"/>
          </p:cNvPicPr>
          <p:nvPr/>
        </p:nvPicPr>
        <p:blipFill>
          <a:blip r:embed="rId2" cstate="print"/>
          <a:srcRect/>
          <a:stretch>
            <a:fillRect/>
          </a:stretch>
        </p:blipFill>
        <p:spPr bwMode="auto">
          <a:xfrm>
            <a:off x="8429653" y="0"/>
            <a:ext cx="714347" cy="6858000"/>
          </a:xfrm>
          <a:prstGeom prst="rect">
            <a:avLst/>
          </a:prstGeom>
          <a:noFill/>
          <a:ln w="9525">
            <a:noFill/>
            <a:miter lim="800000"/>
            <a:headEnd/>
            <a:tailEnd/>
          </a:ln>
        </p:spPr>
      </p:pic>
      <p:pic>
        <p:nvPicPr>
          <p:cNvPr id="8" name="Picture 2" descr="C:\Users\Светлана\Downloads\387px-Saint_Patrick_(window).jpg"/>
          <p:cNvPicPr>
            <a:picLocks noGrp="1" noChangeAspect="1" noChangeArrowheads="1"/>
          </p:cNvPicPr>
          <p:nvPr>
            <p:ph idx="1"/>
          </p:nvPr>
        </p:nvPicPr>
        <p:blipFill>
          <a:blip r:embed="rId3" cstate="print"/>
          <a:srcRect/>
          <a:stretch>
            <a:fillRect/>
          </a:stretch>
        </p:blipFill>
        <p:spPr>
          <a:xfrm>
            <a:off x="857224" y="928670"/>
            <a:ext cx="2557463" cy="3959225"/>
          </a:xfrm>
          <a:noFill/>
        </p:spPr>
      </p:pic>
      <p:pic>
        <p:nvPicPr>
          <p:cNvPr id="9" name="Picture 6" descr="http://img-fotki.yandex.ru/get/6304/141349170.0/0_71809_3c6dbfab_XL"/>
          <p:cNvPicPr>
            <a:picLocks noGrp="1" noChangeAspect="1" noChangeArrowheads="1"/>
          </p:cNvPicPr>
          <p:nvPr>
            <p:ph idx="1"/>
          </p:nvPr>
        </p:nvPicPr>
        <p:blipFill>
          <a:blip r:embed="rId4" cstate="print"/>
          <a:srcRect/>
          <a:stretch>
            <a:fillRect/>
          </a:stretch>
        </p:blipFill>
        <p:spPr bwMode="auto">
          <a:xfrm>
            <a:off x="3571868" y="714356"/>
            <a:ext cx="2857520" cy="1590897"/>
          </a:xfrm>
          <a:prstGeom prst="rect">
            <a:avLst/>
          </a:prstGeom>
          <a:noFill/>
          <a:ln w="9525">
            <a:noFill/>
            <a:miter lim="800000"/>
            <a:headEnd/>
            <a:tailEnd/>
          </a:ln>
        </p:spPr>
      </p:pic>
      <p:pic>
        <p:nvPicPr>
          <p:cNvPr id="10" name="Picture 4" descr="http://www.miainc.com/Portals/203266/images/Shamrock.png"/>
          <p:cNvPicPr>
            <a:picLocks noChangeAspect="1" noChangeArrowheads="1"/>
          </p:cNvPicPr>
          <p:nvPr/>
        </p:nvPicPr>
        <p:blipFill>
          <a:blip r:embed="rId5" cstate="print"/>
          <a:srcRect/>
          <a:stretch>
            <a:fillRect/>
          </a:stretch>
        </p:blipFill>
        <p:spPr bwMode="auto">
          <a:xfrm>
            <a:off x="2928926" y="4697413"/>
            <a:ext cx="2152650" cy="2160587"/>
          </a:xfrm>
          <a:prstGeom prst="rect">
            <a:avLst/>
          </a:prstGeom>
          <a:noFill/>
          <a:ln w="9525">
            <a:noFill/>
            <a:miter lim="800000"/>
            <a:headEnd/>
            <a:tailEnd/>
          </a:ln>
        </p:spPr>
      </p:pic>
      <p:sp>
        <p:nvSpPr>
          <p:cNvPr id="13" name="Прямоугольник 12"/>
          <p:cNvSpPr/>
          <p:nvPr/>
        </p:nvSpPr>
        <p:spPr>
          <a:xfrm>
            <a:off x="1571604" y="4929198"/>
            <a:ext cx="2357454" cy="707886"/>
          </a:xfrm>
          <a:prstGeom prst="rect">
            <a:avLst/>
          </a:prstGeom>
        </p:spPr>
        <p:txBody>
          <a:bodyPr wrap="square">
            <a:spAutoFit/>
          </a:bodyPr>
          <a:lstStyle/>
          <a:p>
            <a:r>
              <a:rPr lang="ru-RU" sz="2000" b="1" u="sng" dirty="0" err="1" smtClean="0">
                <a:solidFill>
                  <a:srgbClr val="00A44A"/>
                </a:solidFill>
                <a:latin typeface="Times New Roman" pitchFamily="18" charset="0"/>
                <a:cs typeface="Times New Roman" pitchFamily="18" charset="0"/>
              </a:rPr>
              <a:t>St</a:t>
            </a:r>
            <a:r>
              <a:rPr lang="ru-RU" sz="2000" b="1" u="sng" dirty="0" smtClean="0">
                <a:solidFill>
                  <a:srgbClr val="00A44A"/>
                </a:solidFill>
                <a:latin typeface="Times New Roman" pitchFamily="18" charset="0"/>
                <a:cs typeface="Times New Roman" pitchFamily="18" charset="0"/>
              </a:rPr>
              <a:t>. </a:t>
            </a:r>
            <a:r>
              <a:rPr lang="ru-RU" sz="2000" b="1" u="sng" dirty="0" err="1" smtClean="0">
                <a:solidFill>
                  <a:srgbClr val="00A44A"/>
                </a:solidFill>
                <a:latin typeface="Times New Roman" pitchFamily="18" charset="0"/>
                <a:cs typeface="Times New Roman" pitchFamily="18" charset="0"/>
              </a:rPr>
              <a:t>Patrick</a:t>
            </a:r>
            <a:r>
              <a:rPr lang="ru-RU" sz="2000" b="1" dirty="0" smtClean="0">
                <a:solidFill>
                  <a:srgbClr val="00A44A"/>
                </a:solidFill>
                <a:latin typeface="Times New Roman" pitchFamily="18" charset="0"/>
                <a:cs typeface="Times New Roman" pitchFamily="18" charset="0"/>
              </a:rPr>
              <a:t/>
            </a:r>
            <a:br>
              <a:rPr lang="ru-RU" sz="2000" b="1" dirty="0" smtClean="0">
                <a:solidFill>
                  <a:srgbClr val="00A44A"/>
                </a:solidFill>
                <a:latin typeface="Times New Roman" pitchFamily="18" charset="0"/>
                <a:cs typeface="Times New Roman" pitchFamily="18" charset="0"/>
              </a:rPr>
            </a:br>
            <a:endParaRPr lang="ru-RU" sz="2000" b="1" dirty="0">
              <a:solidFill>
                <a:srgbClr val="00A44A"/>
              </a:solidFill>
              <a:latin typeface="Times New Roman" pitchFamily="18" charset="0"/>
              <a:cs typeface="Times New Roman" pitchFamily="18" charset="0"/>
            </a:endParaRPr>
          </a:p>
        </p:txBody>
      </p:sp>
      <p:sp>
        <p:nvSpPr>
          <p:cNvPr id="14" name="Прямоугольник 13"/>
          <p:cNvSpPr/>
          <p:nvPr/>
        </p:nvSpPr>
        <p:spPr>
          <a:xfrm>
            <a:off x="2000232" y="6286520"/>
            <a:ext cx="1379987" cy="369332"/>
          </a:xfrm>
          <a:prstGeom prst="rect">
            <a:avLst/>
          </a:prstGeom>
        </p:spPr>
        <p:txBody>
          <a:bodyPr wrap="square">
            <a:spAutoFit/>
          </a:bodyPr>
          <a:lstStyle/>
          <a:p>
            <a:r>
              <a:rPr lang="ru-RU" b="1" u="sng" dirty="0" err="1" smtClean="0">
                <a:solidFill>
                  <a:srgbClr val="00A44A"/>
                </a:solidFill>
              </a:rPr>
              <a:t>Shamrock</a:t>
            </a:r>
            <a:endParaRPr lang="ru-RU" b="1" dirty="0">
              <a:solidFill>
                <a:srgbClr val="00A44A"/>
              </a:solidFill>
            </a:endParaRPr>
          </a:p>
        </p:txBody>
      </p:sp>
      <p:pic>
        <p:nvPicPr>
          <p:cNvPr id="15" name="Рисунок 14" descr="http://retina.news.mail.ru/prev129x97/pic/36/41/image175383_1ab6595570b497dd6df80c292470e3c8.jpg"/>
          <p:cNvPicPr/>
          <p:nvPr/>
        </p:nvPicPr>
        <p:blipFill>
          <a:blip r:embed="rId6" cstate="print"/>
          <a:srcRect/>
          <a:stretch>
            <a:fillRect/>
          </a:stretch>
        </p:blipFill>
        <p:spPr bwMode="auto">
          <a:xfrm>
            <a:off x="6500826" y="0"/>
            <a:ext cx="2000264" cy="1928825"/>
          </a:xfrm>
          <a:prstGeom prst="rect">
            <a:avLst/>
          </a:prstGeom>
          <a:noFill/>
          <a:ln w="9525">
            <a:noFill/>
            <a:miter lim="800000"/>
            <a:headEnd/>
            <a:tailEnd/>
          </a:ln>
        </p:spPr>
      </p:pic>
      <p:pic>
        <p:nvPicPr>
          <p:cNvPr id="16" name="Рисунок 15" descr="http://retina.news.mail.ru/prev670x400/pic/87/bb/image175383_fba15e2099abfaadd3ca8bb38b41a480.jpg">
            <a:hlinkClick r:id="rId7"/>
          </p:cNvPr>
          <p:cNvPicPr/>
          <p:nvPr/>
        </p:nvPicPr>
        <p:blipFill>
          <a:blip r:embed="rId8" cstate="print"/>
          <a:srcRect/>
          <a:stretch>
            <a:fillRect/>
          </a:stretch>
        </p:blipFill>
        <p:spPr bwMode="auto">
          <a:xfrm>
            <a:off x="5000628" y="4500570"/>
            <a:ext cx="3214710" cy="2190747"/>
          </a:xfrm>
          <a:prstGeom prst="rect">
            <a:avLst/>
          </a:prstGeom>
          <a:noFill/>
          <a:ln w="9525">
            <a:noFill/>
            <a:miter lim="800000"/>
            <a:headEnd/>
            <a:tailEnd/>
          </a:ln>
        </p:spPr>
      </p:pic>
      <p:sp>
        <p:nvSpPr>
          <p:cNvPr id="17" name="Прямоугольник 16"/>
          <p:cNvSpPr/>
          <p:nvPr/>
        </p:nvSpPr>
        <p:spPr>
          <a:xfrm flipH="1">
            <a:off x="6858016" y="1928802"/>
            <a:ext cx="1571636" cy="369332"/>
          </a:xfrm>
          <a:prstGeom prst="rect">
            <a:avLst/>
          </a:prstGeom>
        </p:spPr>
        <p:txBody>
          <a:bodyPr wrap="square">
            <a:spAutoFit/>
          </a:bodyPr>
          <a:lstStyle/>
          <a:p>
            <a:r>
              <a:rPr lang="en-GB" b="1" dirty="0" smtClean="0">
                <a:solidFill>
                  <a:srgbClr val="00A44A"/>
                </a:solidFill>
              </a:rPr>
              <a:t>March 17th</a:t>
            </a:r>
            <a:endParaRPr lang="ru-RU" b="1" dirty="0">
              <a:solidFill>
                <a:srgbClr val="00A44A"/>
              </a:solidFill>
            </a:endParaRPr>
          </a:p>
        </p:txBody>
      </p:sp>
      <p:sp>
        <p:nvSpPr>
          <p:cNvPr id="18" name="Прямоугольник 17"/>
          <p:cNvSpPr/>
          <p:nvPr/>
        </p:nvSpPr>
        <p:spPr>
          <a:xfrm>
            <a:off x="3786182" y="2357430"/>
            <a:ext cx="4572000" cy="2308324"/>
          </a:xfrm>
          <a:prstGeom prst="rect">
            <a:avLst/>
          </a:prstGeom>
        </p:spPr>
        <p:txBody>
          <a:bodyPr>
            <a:spAutoFit/>
          </a:bodyPr>
          <a:lstStyle/>
          <a:p>
            <a:r>
              <a:rPr lang="en-US" sz="2400" b="1" dirty="0" smtClean="0">
                <a:solidFill>
                  <a:srgbClr val="00A44A"/>
                </a:solidFill>
                <a:latin typeface="Book Antiqua" pitchFamily="18" charset="0"/>
              </a:rPr>
              <a:t>The population of Northern Ireland is more than a half million people.</a:t>
            </a:r>
          </a:p>
          <a:p>
            <a:r>
              <a:rPr lang="en-US" sz="2400" b="1" dirty="0" smtClean="0">
                <a:solidFill>
                  <a:srgbClr val="00A44A"/>
                </a:solidFill>
                <a:latin typeface="Book Antiqua" pitchFamily="18" charset="0"/>
              </a:rPr>
              <a:t>State languages in Northern Ireland are English, Irish and Gaelic. </a:t>
            </a:r>
            <a:endParaRPr lang="ru-RU" sz="2400" b="1" dirty="0" smtClean="0">
              <a:solidFill>
                <a:srgbClr val="00A44A"/>
              </a:solidFill>
              <a:latin typeface="Times New Roman" pitchFamily="18" charset="0"/>
            </a:endParaRPr>
          </a:p>
        </p:txBody>
      </p:sp>
      <p:pic>
        <p:nvPicPr>
          <p:cNvPr id="19" name="Рисунок 18" descr="Coat of Arms: St. George's Cross, with the Imperial Crown on top of the Red Hand of Ulster, in the centre">
            <a:hlinkClick r:id="rId9" tooltip="Coat of Arms: St. George's Cross, with the Imperial Crown on top of the Red Hand of Ulster, in the centre"/>
          </p:cNvPr>
          <p:cNvPicPr/>
          <p:nvPr/>
        </p:nvPicPr>
        <p:blipFill>
          <a:blip r:embed="rId10" cstate="print"/>
          <a:srcRect/>
          <a:stretch>
            <a:fillRect/>
          </a:stretch>
        </p:blipFill>
        <p:spPr bwMode="auto">
          <a:xfrm>
            <a:off x="642910" y="5357826"/>
            <a:ext cx="1428760" cy="128588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26992"/>
          </a:xfrm>
        </p:spPr>
        <p:txBody>
          <a:bodyPr/>
          <a:lstStyle/>
          <a:p>
            <a:endParaRPr lang="ru-RU" dirty="0"/>
          </a:p>
        </p:txBody>
      </p:sp>
      <p:sp>
        <p:nvSpPr>
          <p:cNvPr id="4" name="Текст 3"/>
          <p:cNvSpPr>
            <a:spLocks noGrp="1"/>
          </p:cNvSpPr>
          <p:nvPr>
            <p:ph type="body" sz="half" idx="2"/>
          </p:nvPr>
        </p:nvSpPr>
        <p:spPr>
          <a:xfrm>
            <a:off x="357158" y="2357430"/>
            <a:ext cx="3222627" cy="4340237"/>
          </a:xfrm>
        </p:spPr>
        <p:txBody>
          <a:bodyPr>
            <a:normAutofit fontScale="92500" lnSpcReduction="20000"/>
          </a:bodyPr>
          <a:lstStyle/>
          <a:p>
            <a:pPr algn="just"/>
            <a:r>
              <a:rPr lang="en-US" sz="2800" b="1" dirty="0" smtClean="0">
                <a:solidFill>
                  <a:srgbClr val="00A44A"/>
                </a:solidFill>
                <a:latin typeface="Times New Roman" pitchFamily="18" charset="0"/>
                <a:cs typeface="Times New Roman" pitchFamily="18" charset="0"/>
              </a:rPr>
              <a:t>The capital of Northern Ireland is </a:t>
            </a:r>
            <a:r>
              <a:rPr lang="en-US" sz="2800" b="1" u="sng" dirty="0" smtClean="0">
                <a:solidFill>
                  <a:srgbClr val="00A44A"/>
                </a:solidFill>
                <a:latin typeface="Times New Roman" pitchFamily="18" charset="0"/>
                <a:cs typeface="Times New Roman" pitchFamily="18" charset="0"/>
              </a:rPr>
              <a:t>Belfast.</a:t>
            </a:r>
            <a:r>
              <a:rPr lang="en-US" sz="2800" dirty="0" smtClean="0"/>
              <a:t> </a:t>
            </a:r>
            <a:r>
              <a:rPr lang="en-US" sz="2800" b="1" dirty="0" smtClean="0">
                <a:solidFill>
                  <a:srgbClr val="00A44A"/>
                </a:solidFill>
                <a:latin typeface="Times New Roman" pitchFamily="18" charset="0"/>
                <a:cs typeface="Times New Roman" pitchFamily="18" charset="0"/>
              </a:rPr>
              <a:t>Belfast  is a lively, cultural center, where there are excellent museums and galleries, as indeed, in many cities in the UK, as well as pubs, bars, theaters, parks, restaurants and other entertainment.</a:t>
            </a:r>
            <a:endParaRPr lang="ru-RU" sz="2800" b="1" dirty="0" smtClean="0">
              <a:solidFill>
                <a:srgbClr val="00A44A"/>
              </a:solidFill>
              <a:latin typeface="Times New Roman" pitchFamily="18" charset="0"/>
              <a:cs typeface="Times New Roman" pitchFamily="18" charset="0"/>
            </a:endParaRPr>
          </a:p>
          <a:p>
            <a:endParaRPr lang="ru-RU" sz="2800" b="1" dirty="0" smtClean="0">
              <a:solidFill>
                <a:srgbClr val="00A44A"/>
              </a:solidFill>
              <a:latin typeface="Times New Roman" pitchFamily="18" charset="0"/>
              <a:cs typeface="Times New Roman" pitchFamily="18" charset="0"/>
            </a:endParaRPr>
          </a:p>
          <a:p>
            <a:endParaRPr lang="ru-RU" dirty="0"/>
          </a:p>
        </p:txBody>
      </p:sp>
      <p:pic>
        <p:nvPicPr>
          <p:cNvPr id="5" name="Рисунок 3" descr="800px-Северная_Ирландия,_Белфаст.jpg"/>
          <p:cNvPicPr>
            <a:picLocks noGrp="1" noChangeAspect="1"/>
          </p:cNvPicPr>
          <p:nvPr>
            <p:ph idx="1"/>
          </p:nvPr>
        </p:nvPicPr>
        <p:blipFill>
          <a:blip r:embed="rId2" cstate="print"/>
          <a:srcRect/>
          <a:stretch>
            <a:fillRect/>
          </a:stretch>
        </p:blipFill>
        <p:spPr bwMode="auto">
          <a:xfrm>
            <a:off x="3643306" y="214290"/>
            <a:ext cx="5111750" cy="2983984"/>
          </a:xfrm>
          <a:prstGeom prst="rect">
            <a:avLst/>
          </a:prstGeom>
          <a:noFill/>
          <a:ln w="9525">
            <a:noFill/>
            <a:miter lim="800000"/>
            <a:headEnd/>
            <a:tailEnd/>
          </a:ln>
        </p:spPr>
      </p:pic>
      <p:pic>
        <p:nvPicPr>
          <p:cNvPr id="7" name="Picture 6" descr="http://upload.wikimedia.org/wikipedia/commons/0/09/Belfast_panorama_from_queens_tower.jpg"/>
          <p:cNvPicPr>
            <a:picLocks noChangeAspect="1" noChangeArrowheads="1"/>
          </p:cNvPicPr>
          <p:nvPr/>
        </p:nvPicPr>
        <p:blipFill>
          <a:blip r:embed="rId3" cstate="print"/>
          <a:srcRect/>
          <a:stretch>
            <a:fillRect/>
          </a:stretch>
        </p:blipFill>
        <p:spPr bwMode="auto">
          <a:xfrm>
            <a:off x="3643306" y="3214686"/>
            <a:ext cx="5143536" cy="3289304"/>
          </a:xfrm>
          <a:prstGeom prst="rect">
            <a:avLst/>
          </a:prstGeom>
          <a:noFill/>
          <a:ln w="9525">
            <a:noFill/>
            <a:miter lim="800000"/>
            <a:headEnd/>
            <a:tailEnd/>
          </a:ln>
        </p:spPr>
      </p:pic>
      <p:pic>
        <p:nvPicPr>
          <p:cNvPr id="8" name="Picture 14" descr="http://s018.radikal.ru/i506/1201/2e/fab90187dd13.jpg"/>
          <p:cNvPicPr>
            <a:picLocks noChangeAspect="1" noChangeArrowheads="1"/>
          </p:cNvPicPr>
          <p:nvPr/>
        </p:nvPicPr>
        <p:blipFill>
          <a:blip r:embed="rId4" cstate="print"/>
          <a:srcRect/>
          <a:stretch>
            <a:fillRect/>
          </a:stretch>
        </p:blipFill>
        <p:spPr bwMode="auto">
          <a:xfrm>
            <a:off x="428596" y="214290"/>
            <a:ext cx="3092473" cy="214153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0" y="785794"/>
            <a:ext cx="4497388" cy="1714511"/>
          </a:xfrm>
        </p:spPr>
        <p:txBody>
          <a:bodyPr/>
          <a:lstStyle/>
          <a:p>
            <a:pPr algn="just"/>
            <a:r>
              <a:rPr lang="en-US" u="sng" dirty="0" smtClean="0">
                <a:solidFill>
                  <a:srgbClr val="00DE64"/>
                </a:solidFill>
                <a:latin typeface="Comic Sans MS" pitchFamily="66" charset="0"/>
              </a:rPr>
              <a:t>"Road of Giants" </a:t>
            </a:r>
            <a:r>
              <a:rPr lang="en-US" dirty="0" smtClean="0">
                <a:solidFill>
                  <a:srgbClr val="00602B"/>
                </a:solidFill>
                <a:latin typeface="Comic Sans MS" pitchFamily="66" charset="0"/>
              </a:rPr>
              <a:t>is rock formation on the northern coast, consisting of several thousand multi-faceted basalt columns up to 6 </a:t>
            </a:r>
            <a:r>
              <a:rPr lang="en-US" dirty="0" err="1" smtClean="0">
                <a:solidFill>
                  <a:srgbClr val="00602B"/>
                </a:solidFill>
                <a:latin typeface="Comic Sans MS" pitchFamily="66" charset="0"/>
              </a:rPr>
              <a:t>metres</a:t>
            </a:r>
            <a:r>
              <a:rPr lang="en-US" dirty="0" smtClean="0">
                <a:solidFill>
                  <a:srgbClr val="00602B"/>
                </a:solidFill>
                <a:latin typeface="Comic Sans MS" pitchFamily="66" charset="0"/>
              </a:rPr>
              <a:t> in height.</a:t>
            </a:r>
            <a:endParaRPr lang="ru-RU" dirty="0">
              <a:solidFill>
                <a:srgbClr val="00602B"/>
              </a:solidFill>
            </a:endParaRPr>
          </a:p>
        </p:txBody>
      </p:sp>
      <p:sp>
        <p:nvSpPr>
          <p:cNvPr id="5" name="Текст 4"/>
          <p:cNvSpPr>
            <a:spLocks noGrp="1"/>
          </p:cNvSpPr>
          <p:nvPr>
            <p:ph type="body" sz="quarter" idx="3"/>
          </p:nvPr>
        </p:nvSpPr>
        <p:spPr/>
        <p:txBody>
          <a:bodyPr/>
          <a:lstStyle/>
          <a:p>
            <a:endParaRPr lang="ru-RU" dirty="0">
              <a:solidFill>
                <a:srgbClr val="00A44A"/>
              </a:solidFill>
            </a:endParaRPr>
          </a:p>
        </p:txBody>
      </p:sp>
      <p:pic>
        <p:nvPicPr>
          <p:cNvPr id="7" name="Рисунок 3" descr="n-ireland14_b.jpg"/>
          <p:cNvPicPr>
            <a:picLocks noGrp="1" noChangeAspect="1"/>
          </p:cNvPicPr>
          <p:nvPr>
            <p:ph sz="half" idx="2"/>
          </p:nvPr>
        </p:nvPicPr>
        <p:blipFill>
          <a:blip r:embed="rId2" cstate="print"/>
          <a:srcRect/>
          <a:stretch>
            <a:fillRect/>
          </a:stretch>
        </p:blipFill>
        <p:spPr bwMode="auto">
          <a:xfrm>
            <a:off x="214282" y="2428868"/>
            <a:ext cx="4429156" cy="4071966"/>
          </a:xfrm>
          <a:prstGeom prst="rect">
            <a:avLst/>
          </a:prstGeom>
          <a:noFill/>
          <a:ln w="9525">
            <a:noFill/>
            <a:miter lim="800000"/>
            <a:headEnd/>
            <a:tailEnd/>
          </a:ln>
        </p:spPr>
      </p:pic>
      <p:pic>
        <p:nvPicPr>
          <p:cNvPr id="8" name="Picture 6" descr="On the way"/>
          <p:cNvPicPr>
            <a:picLocks noGrp="1" noChangeAspect="1" noChangeArrowheads="1"/>
          </p:cNvPicPr>
          <p:nvPr>
            <p:ph sz="quarter" idx="4"/>
          </p:nvPr>
        </p:nvPicPr>
        <p:blipFill>
          <a:blip r:embed="rId3" cstate="print"/>
          <a:srcRect/>
          <a:stretch>
            <a:fillRect/>
          </a:stretch>
        </p:blipFill>
        <p:spPr bwMode="auto">
          <a:xfrm>
            <a:off x="4714876" y="3571876"/>
            <a:ext cx="4041775" cy="3031331"/>
          </a:xfrm>
          <a:prstGeom prst="rect">
            <a:avLst/>
          </a:prstGeom>
          <a:noFill/>
          <a:ln w="9525">
            <a:noFill/>
            <a:miter lim="800000"/>
            <a:headEnd/>
            <a:tailEnd/>
          </a:ln>
        </p:spPr>
      </p:pic>
      <p:sp>
        <p:nvSpPr>
          <p:cNvPr id="9" name="Прямоугольник 8"/>
          <p:cNvSpPr/>
          <p:nvPr/>
        </p:nvSpPr>
        <p:spPr>
          <a:xfrm>
            <a:off x="6357950" y="3429000"/>
            <a:ext cx="2743123" cy="369332"/>
          </a:xfrm>
          <a:prstGeom prst="rect">
            <a:avLst/>
          </a:prstGeom>
        </p:spPr>
        <p:txBody>
          <a:bodyPr wrap="square">
            <a:spAutoFit/>
          </a:bodyPr>
          <a:lstStyle/>
          <a:p>
            <a:r>
              <a:rPr lang="en-US" b="1" dirty="0" smtClean="0">
                <a:solidFill>
                  <a:srgbClr val="00A44A"/>
                </a:solidFill>
                <a:latin typeface="Adobe Garamond Pro Bold" pitchFamily="18" charset="0"/>
              </a:rPr>
              <a:t>The famous Antrim Coast</a:t>
            </a:r>
            <a:endParaRPr lang="ru-RU" b="1" dirty="0">
              <a:solidFill>
                <a:srgbClr val="00A44A"/>
              </a:solidFill>
            </a:endParaRPr>
          </a:p>
        </p:txBody>
      </p:sp>
      <p:sp>
        <p:nvSpPr>
          <p:cNvPr id="10" name="Прямоугольник 9"/>
          <p:cNvSpPr/>
          <p:nvPr/>
        </p:nvSpPr>
        <p:spPr>
          <a:xfrm>
            <a:off x="6858016" y="214290"/>
            <a:ext cx="1915909" cy="369332"/>
          </a:xfrm>
          <a:prstGeom prst="rect">
            <a:avLst/>
          </a:prstGeom>
        </p:spPr>
        <p:txBody>
          <a:bodyPr wrap="none">
            <a:spAutoFit/>
          </a:bodyPr>
          <a:lstStyle/>
          <a:p>
            <a:r>
              <a:rPr lang="en-US" b="1" dirty="0" smtClean="0">
                <a:solidFill>
                  <a:srgbClr val="00A44A"/>
                </a:solidFill>
                <a:latin typeface="Adobe Garamond Pro Bold" pitchFamily="18" charset="0"/>
              </a:rPr>
              <a:t>The Emerald Eye</a:t>
            </a:r>
            <a:endParaRPr lang="en-US" b="1" dirty="0">
              <a:solidFill>
                <a:srgbClr val="00A44A"/>
              </a:solidFill>
              <a:latin typeface="Adobe Garamond Pro Bold" pitchFamily="18" charset="0"/>
            </a:endParaRPr>
          </a:p>
        </p:txBody>
      </p:sp>
      <p:pic>
        <p:nvPicPr>
          <p:cNvPr id="11" name="Picture 6" descr="http://img.ekabu.ru/uploads/posts/2009-06/1245915055_benvane_farm_overlooking_murlough_bay_northern_ire.jpg"/>
          <p:cNvPicPr>
            <a:picLocks noChangeAspect="1" noChangeArrowheads="1"/>
          </p:cNvPicPr>
          <p:nvPr/>
        </p:nvPicPr>
        <p:blipFill>
          <a:blip r:embed="rId4" cstate="print"/>
          <a:srcRect b="4068"/>
          <a:stretch>
            <a:fillRect/>
          </a:stretch>
        </p:blipFill>
        <p:spPr bwMode="auto">
          <a:xfrm>
            <a:off x="4603739" y="714356"/>
            <a:ext cx="4540261" cy="243365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214290"/>
            <a:ext cx="6151585" cy="785818"/>
          </a:xfrm>
        </p:spPr>
        <p:txBody>
          <a:bodyPr/>
          <a:lstStyle/>
          <a:p>
            <a:pPr algn="ctr"/>
            <a:r>
              <a:rPr lang="en-US" sz="2400" dirty="0" smtClean="0">
                <a:solidFill>
                  <a:srgbClr val="00B050"/>
                </a:solidFill>
                <a:latin typeface="Times New Roman" pitchFamily="18" charset="0"/>
                <a:cs typeface="Times New Roman" pitchFamily="18" charset="0"/>
              </a:rPr>
              <a:t>Northern Ireland has some of the finest castles on the island.</a:t>
            </a:r>
            <a:endParaRPr lang="ru-RU" sz="2400" dirty="0">
              <a:solidFill>
                <a:srgbClr val="00B050"/>
              </a:solidFill>
              <a:latin typeface="Times New Roman" pitchFamily="18" charset="0"/>
              <a:cs typeface="Times New Roman" pitchFamily="18" charset="0"/>
            </a:endParaRPr>
          </a:p>
        </p:txBody>
      </p:sp>
      <p:sp>
        <p:nvSpPr>
          <p:cNvPr id="4" name="Текст 3"/>
          <p:cNvSpPr>
            <a:spLocks noGrp="1"/>
          </p:cNvSpPr>
          <p:nvPr>
            <p:ph type="body" sz="half" idx="2"/>
          </p:nvPr>
        </p:nvSpPr>
        <p:spPr/>
        <p:txBody>
          <a:bodyPr/>
          <a:lstStyle/>
          <a:p>
            <a:endParaRPr lang="ru-RU" dirty="0"/>
          </a:p>
        </p:txBody>
      </p:sp>
      <p:pic>
        <p:nvPicPr>
          <p:cNvPr id="5" name="Содержимое 9" descr="250px-Monea_Castle Мони.jpg"/>
          <p:cNvPicPr>
            <a:picLocks noGrp="1" noChangeAspect="1"/>
          </p:cNvPicPr>
          <p:nvPr>
            <p:ph idx="1"/>
          </p:nvPr>
        </p:nvPicPr>
        <p:blipFill>
          <a:blip r:embed="rId2" cstate="print"/>
          <a:srcRect/>
          <a:stretch>
            <a:fillRect/>
          </a:stretch>
        </p:blipFill>
        <p:spPr>
          <a:xfrm rot="20764593">
            <a:off x="325854" y="979876"/>
            <a:ext cx="2428875" cy="1817688"/>
          </a:xfrm>
        </p:spPr>
      </p:pic>
      <p:pic>
        <p:nvPicPr>
          <p:cNvPr id="7" name="Содержимое 9" descr="250px-Monea_Castle Мони.jpg"/>
          <p:cNvPicPr>
            <a:picLocks noChangeAspect="1"/>
          </p:cNvPicPr>
          <p:nvPr/>
        </p:nvPicPr>
        <p:blipFill>
          <a:blip r:embed="rId2" cstate="print"/>
          <a:srcRect/>
          <a:stretch>
            <a:fillRect/>
          </a:stretch>
        </p:blipFill>
        <p:spPr>
          <a:xfrm>
            <a:off x="214282" y="785794"/>
            <a:ext cx="2823994" cy="1817688"/>
          </a:xfrm>
          <a:prstGeom prst="rect">
            <a:avLst/>
          </a:prstGeom>
        </p:spPr>
      </p:pic>
      <p:sp>
        <p:nvSpPr>
          <p:cNvPr id="8" name="Прямоугольник 7"/>
          <p:cNvSpPr/>
          <p:nvPr/>
        </p:nvSpPr>
        <p:spPr>
          <a:xfrm>
            <a:off x="285720" y="642918"/>
            <a:ext cx="2111475" cy="369332"/>
          </a:xfrm>
          <a:prstGeom prst="rect">
            <a:avLst/>
          </a:prstGeom>
        </p:spPr>
        <p:txBody>
          <a:bodyPr wrap="none">
            <a:spAutoFit/>
          </a:bodyPr>
          <a:lstStyle/>
          <a:p>
            <a:r>
              <a:rPr lang="en-US" b="1" dirty="0" smtClean="0">
                <a:solidFill>
                  <a:srgbClr val="00602B"/>
                </a:solidFill>
              </a:rPr>
              <a:t>The </a:t>
            </a:r>
            <a:r>
              <a:rPr lang="en-US" b="1" dirty="0" err="1" smtClean="0">
                <a:solidFill>
                  <a:srgbClr val="00602B"/>
                </a:solidFill>
              </a:rPr>
              <a:t>Monea</a:t>
            </a:r>
            <a:r>
              <a:rPr lang="ru-RU" b="1" dirty="0" smtClean="0">
                <a:solidFill>
                  <a:srgbClr val="00602B"/>
                </a:solidFill>
              </a:rPr>
              <a:t> </a:t>
            </a:r>
            <a:r>
              <a:rPr lang="en-US" b="1" dirty="0" smtClean="0">
                <a:solidFill>
                  <a:srgbClr val="00602B"/>
                </a:solidFill>
              </a:rPr>
              <a:t>Castle</a:t>
            </a:r>
            <a:endParaRPr lang="ru-RU" b="1" dirty="0" smtClean="0">
              <a:solidFill>
                <a:srgbClr val="00602B"/>
              </a:solidFill>
            </a:endParaRPr>
          </a:p>
        </p:txBody>
      </p:sp>
      <p:pic>
        <p:nvPicPr>
          <p:cNvPr id="9" name="Рисунок 8" descr="Dundrum_Castle Дандрум.jpg"/>
          <p:cNvPicPr>
            <a:picLocks noChangeAspect="1"/>
          </p:cNvPicPr>
          <p:nvPr/>
        </p:nvPicPr>
        <p:blipFill>
          <a:blip r:embed="rId3" cstate="print"/>
          <a:srcRect/>
          <a:stretch>
            <a:fillRect/>
          </a:stretch>
        </p:blipFill>
        <p:spPr bwMode="auto">
          <a:xfrm>
            <a:off x="357158" y="3357562"/>
            <a:ext cx="2786082" cy="2430466"/>
          </a:xfrm>
          <a:prstGeom prst="rect">
            <a:avLst/>
          </a:prstGeom>
          <a:noFill/>
          <a:ln w="9525">
            <a:noFill/>
            <a:miter lim="800000"/>
            <a:headEnd/>
            <a:tailEnd/>
          </a:ln>
        </p:spPr>
      </p:pic>
      <p:pic>
        <p:nvPicPr>
          <p:cNvPr id="10" name="Содержимое 9" descr="Carrickfergus_Castle2 Керрикфергюс.jpg"/>
          <p:cNvPicPr>
            <a:picLocks noGrp="1" noChangeAspect="1"/>
          </p:cNvPicPr>
          <p:nvPr>
            <p:ph idx="1"/>
          </p:nvPr>
        </p:nvPicPr>
        <p:blipFill>
          <a:blip r:embed="rId4" cstate="print"/>
          <a:srcRect/>
          <a:stretch>
            <a:fillRect/>
          </a:stretch>
        </p:blipFill>
        <p:spPr bwMode="auto">
          <a:xfrm>
            <a:off x="3214678" y="1000108"/>
            <a:ext cx="3429024" cy="2357454"/>
          </a:xfrm>
          <a:prstGeom prst="rect">
            <a:avLst/>
          </a:prstGeom>
          <a:noFill/>
          <a:ln w="9525">
            <a:noFill/>
            <a:miter lim="800000"/>
            <a:headEnd/>
            <a:tailEnd/>
          </a:ln>
        </p:spPr>
      </p:pic>
      <p:pic>
        <p:nvPicPr>
          <p:cNvPr id="11" name="Рисунок 10" descr="Dunluce_Castle Данлюс.jpg"/>
          <p:cNvPicPr>
            <a:picLocks noChangeAspect="1"/>
          </p:cNvPicPr>
          <p:nvPr/>
        </p:nvPicPr>
        <p:blipFill>
          <a:blip r:embed="rId5" cstate="print"/>
          <a:srcRect/>
          <a:stretch>
            <a:fillRect/>
          </a:stretch>
        </p:blipFill>
        <p:spPr bwMode="auto">
          <a:xfrm>
            <a:off x="6072198" y="3000372"/>
            <a:ext cx="2890841" cy="2360616"/>
          </a:xfrm>
          <a:prstGeom prst="rect">
            <a:avLst/>
          </a:prstGeom>
          <a:noFill/>
          <a:ln w="9525">
            <a:noFill/>
            <a:miter lim="800000"/>
            <a:headEnd/>
            <a:tailEnd/>
          </a:ln>
        </p:spPr>
      </p:pic>
      <p:pic>
        <p:nvPicPr>
          <p:cNvPr id="12" name="Рисунок 11" descr="Enniskillen_Castle Эннискеллен.jpg"/>
          <p:cNvPicPr>
            <a:picLocks noChangeAspect="1"/>
          </p:cNvPicPr>
          <p:nvPr/>
        </p:nvPicPr>
        <p:blipFill>
          <a:blip r:embed="rId6" cstate="print"/>
          <a:srcRect/>
          <a:stretch>
            <a:fillRect/>
          </a:stretch>
        </p:blipFill>
        <p:spPr bwMode="auto">
          <a:xfrm>
            <a:off x="3428992" y="4357694"/>
            <a:ext cx="2959100" cy="2214562"/>
          </a:xfrm>
          <a:prstGeom prst="rect">
            <a:avLst/>
          </a:prstGeom>
          <a:noFill/>
          <a:ln w="9525">
            <a:noFill/>
            <a:miter lim="800000"/>
            <a:headEnd/>
            <a:tailEnd/>
          </a:ln>
        </p:spPr>
      </p:pic>
      <p:sp>
        <p:nvSpPr>
          <p:cNvPr id="13" name="Прямоугольник 12"/>
          <p:cNvSpPr/>
          <p:nvPr/>
        </p:nvSpPr>
        <p:spPr>
          <a:xfrm>
            <a:off x="500034" y="6072206"/>
            <a:ext cx="2395912" cy="369332"/>
          </a:xfrm>
          <a:prstGeom prst="rect">
            <a:avLst/>
          </a:prstGeom>
        </p:spPr>
        <p:txBody>
          <a:bodyPr wrap="none">
            <a:spAutoFit/>
          </a:bodyPr>
          <a:lstStyle/>
          <a:p>
            <a:r>
              <a:rPr lang="en-US" b="1" dirty="0" smtClean="0">
                <a:solidFill>
                  <a:srgbClr val="00602B"/>
                </a:solidFill>
              </a:rPr>
              <a:t>The </a:t>
            </a:r>
            <a:r>
              <a:rPr lang="en-US" b="1" dirty="0" err="1" smtClean="0">
                <a:solidFill>
                  <a:srgbClr val="00602B"/>
                </a:solidFill>
              </a:rPr>
              <a:t>Dundrum</a:t>
            </a:r>
            <a:r>
              <a:rPr lang="en-US" b="1" dirty="0" smtClean="0">
                <a:solidFill>
                  <a:srgbClr val="00602B"/>
                </a:solidFill>
              </a:rPr>
              <a:t> Castle</a:t>
            </a:r>
            <a:endParaRPr lang="ru-RU" b="1" dirty="0">
              <a:solidFill>
                <a:srgbClr val="00602B"/>
              </a:solidFill>
            </a:endParaRPr>
          </a:p>
        </p:txBody>
      </p:sp>
      <p:sp>
        <p:nvSpPr>
          <p:cNvPr id="14" name="Прямоугольник 13"/>
          <p:cNvSpPr/>
          <p:nvPr/>
        </p:nvSpPr>
        <p:spPr>
          <a:xfrm>
            <a:off x="3286116" y="3357562"/>
            <a:ext cx="2805576" cy="369332"/>
          </a:xfrm>
          <a:prstGeom prst="rect">
            <a:avLst/>
          </a:prstGeom>
        </p:spPr>
        <p:txBody>
          <a:bodyPr wrap="none">
            <a:spAutoFit/>
          </a:bodyPr>
          <a:lstStyle/>
          <a:p>
            <a:r>
              <a:rPr lang="en-US" b="1" dirty="0" smtClean="0">
                <a:solidFill>
                  <a:srgbClr val="00A44A"/>
                </a:solidFill>
              </a:rPr>
              <a:t>The </a:t>
            </a:r>
            <a:r>
              <a:rPr lang="en-US" b="1" dirty="0" err="1" smtClean="0">
                <a:solidFill>
                  <a:srgbClr val="00A44A"/>
                </a:solidFill>
              </a:rPr>
              <a:t>Carrickfergus</a:t>
            </a:r>
            <a:r>
              <a:rPr lang="en-US" b="1" dirty="0" smtClean="0">
                <a:solidFill>
                  <a:srgbClr val="00A44A"/>
                </a:solidFill>
              </a:rPr>
              <a:t> Castle</a:t>
            </a:r>
            <a:endParaRPr lang="ru-RU" b="1" dirty="0">
              <a:solidFill>
                <a:srgbClr val="00A44A"/>
              </a:solidFill>
            </a:endParaRPr>
          </a:p>
        </p:txBody>
      </p:sp>
      <p:sp>
        <p:nvSpPr>
          <p:cNvPr id="15" name="Прямоугольник 14"/>
          <p:cNvSpPr/>
          <p:nvPr/>
        </p:nvSpPr>
        <p:spPr>
          <a:xfrm>
            <a:off x="6786578" y="2571744"/>
            <a:ext cx="2313454" cy="369332"/>
          </a:xfrm>
          <a:prstGeom prst="rect">
            <a:avLst/>
          </a:prstGeom>
        </p:spPr>
        <p:txBody>
          <a:bodyPr wrap="none">
            <a:spAutoFit/>
          </a:bodyPr>
          <a:lstStyle/>
          <a:p>
            <a:r>
              <a:rPr lang="en-US" b="1" dirty="0" smtClean="0">
                <a:solidFill>
                  <a:srgbClr val="00A44A"/>
                </a:solidFill>
              </a:rPr>
              <a:t>The </a:t>
            </a:r>
            <a:r>
              <a:rPr lang="en-US" b="1" dirty="0" err="1" smtClean="0">
                <a:solidFill>
                  <a:srgbClr val="00A44A"/>
                </a:solidFill>
              </a:rPr>
              <a:t>Dunluce</a:t>
            </a:r>
            <a:r>
              <a:rPr lang="en-US" b="1" dirty="0" smtClean="0">
                <a:solidFill>
                  <a:srgbClr val="00A44A"/>
                </a:solidFill>
              </a:rPr>
              <a:t> Castle</a:t>
            </a:r>
            <a:r>
              <a:rPr lang="en-US" dirty="0" smtClean="0"/>
              <a:t> </a:t>
            </a:r>
            <a:endParaRPr lang="ru-RU" dirty="0"/>
          </a:p>
        </p:txBody>
      </p:sp>
      <p:sp>
        <p:nvSpPr>
          <p:cNvPr id="16" name="Прямоугольник 15"/>
          <p:cNvSpPr/>
          <p:nvPr/>
        </p:nvSpPr>
        <p:spPr>
          <a:xfrm>
            <a:off x="6357950" y="6215082"/>
            <a:ext cx="2521844" cy="369332"/>
          </a:xfrm>
          <a:prstGeom prst="rect">
            <a:avLst/>
          </a:prstGeom>
        </p:spPr>
        <p:txBody>
          <a:bodyPr wrap="none">
            <a:spAutoFit/>
          </a:bodyPr>
          <a:lstStyle/>
          <a:p>
            <a:r>
              <a:rPr lang="en-US" b="1" dirty="0" smtClean="0">
                <a:solidFill>
                  <a:srgbClr val="00A44A"/>
                </a:solidFill>
              </a:rPr>
              <a:t>The </a:t>
            </a:r>
            <a:r>
              <a:rPr lang="en-US" b="1" dirty="0" err="1" smtClean="0">
                <a:solidFill>
                  <a:srgbClr val="00A44A"/>
                </a:solidFill>
              </a:rPr>
              <a:t>Enniskillen</a:t>
            </a:r>
            <a:r>
              <a:rPr lang="en-US" b="1" dirty="0" smtClean="0">
                <a:solidFill>
                  <a:srgbClr val="00A44A"/>
                </a:solidFill>
              </a:rPr>
              <a:t> Castle</a:t>
            </a:r>
            <a:endParaRPr lang="ru-RU" b="1" dirty="0">
              <a:solidFill>
                <a:srgbClr val="00A44A"/>
              </a:solidFill>
            </a:endParaRPr>
          </a:p>
        </p:txBody>
      </p:sp>
      <p:pic>
        <p:nvPicPr>
          <p:cNvPr id="17" name="Рисунок 16" descr="Coat of Arms: St. George's Cross, with the Imperial Crown on top of the Red Hand of Ulster, in the centre">
            <a:hlinkClick r:id="rId7" tooltip="Coat of Arms: St. George's Cross, with the Imperial Crown on top of the Red Hand of Ulster, in the centre"/>
          </p:cNvPr>
          <p:cNvPicPr/>
          <p:nvPr/>
        </p:nvPicPr>
        <p:blipFill>
          <a:blip r:embed="rId8" cstate="print"/>
          <a:srcRect/>
          <a:stretch>
            <a:fillRect/>
          </a:stretch>
        </p:blipFill>
        <p:spPr bwMode="auto">
          <a:xfrm>
            <a:off x="7143768" y="785794"/>
            <a:ext cx="1714512" cy="17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1" fill="hold"/>
                                        <p:tgtEl>
                                          <p:spTgt spid="10"/>
                                        </p:tgtEl>
                                        <p:attrNameLst>
                                          <p:attrName/>
                                        </p:attrNameLst>
                                      </p:cBhvr>
                                    </p:anim>
                                  </p:childTnLst>
                                </p:cTn>
                              </p:par>
                            </p:childTnLst>
                          </p:cTn>
                        </p:par>
                        <p:par>
                          <p:cTn id="17" fill="hold">
                            <p:stCondLst>
                              <p:cond delay="0"/>
                            </p:stCondLst>
                            <p:childTnLst>
                              <p:par>
                                <p:cTn id="18" presetID="24"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to="" calcmode="lin" valueType="num">
                                      <p:cBhvr>
                                        <p:cTn id="20" dur="1" fill="hold"/>
                                        <p:tgtEl>
                                          <p:spTgt spid="11"/>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71480"/>
            <a:ext cx="7686700" cy="5143536"/>
          </a:xfrm>
        </p:spPr>
        <p:txBody>
          <a:bodyPr/>
          <a:lstStyle/>
          <a:p>
            <a:r>
              <a:rPr lang="en-US" sz="7200" dirty="0" smtClean="0">
                <a:solidFill>
                  <a:schemeClr val="bg2">
                    <a:lumMod val="25000"/>
                  </a:schemeClr>
                </a:solidFill>
              </a:rPr>
              <a:t>Welcome to Great Britain!</a:t>
            </a:r>
            <a:endParaRPr lang="ru-RU" sz="7200" dirty="0">
              <a:solidFill>
                <a:schemeClr val="bg2">
                  <a:lumMod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84182"/>
          </a:xfrm>
        </p:spPr>
        <p:txBody>
          <a:bodyPr/>
          <a:lstStyle/>
          <a:p>
            <a:endParaRPr lang="ru-RU" dirty="0"/>
          </a:p>
        </p:txBody>
      </p:sp>
      <p:sp>
        <p:nvSpPr>
          <p:cNvPr id="4" name="Текст 3"/>
          <p:cNvSpPr>
            <a:spLocks noGrp="1"/>
          </p:cNvSpPr>
          <p:nvPr>
            <p:ph type="body" sz="half" idx="2"/>
          </p:nvPr>
        </p:nvSpPr>
        <p:spPr>
          <a:xfrm>
            <a:off x="214282" y="214290"/>
            <a:ext cx="3429024" cy="6429420"/>
          </a:xfrm>
        </p:spPr>
        <p:txBody>
          <a:bodyPr>
            <a:normAutofit fontScale="92500"/>
          </a:bodyPr>
          <a:lstStyle/>
          <a:p>
            <a:r>
              <a:rPr lang="en-US" sz="3600" b="1" dirty="0" smtClean="0">
                <a:solidFill>
                  <a:schemeClr val="tx2">
                    <a:lumMod val="50000"/>
                  </a:schemeClr>
                </a:solidFill>
                <a:latin typeface="Times New Roman" pitchFamily="18" charset="0"/>
                <a:cs typeface="Times New Roman" pitchFamily="18" charset="0"/>
              </a:rPr>
              <a:t>There are a lot of rivers in Great Britain, but they are not very long. </a:t>
            </a:r>
            <a:r>
              <a:rPr lang="en-US" sz="3600" b="1" dirty="0" smtClean="0">
                <a:solidFill>
                  <a:schemeClr val="bg2">
                    <a:lumMod val="10000"/>
                  </a:schemeClr>
                </a:solidFill>
                <a:latin typeface="Times New Roman" pitchFamily="18" charset="0"/>
                <a:cs typeface="Times New Roman" pitchFamily="18" charset="0"/>
              </a:rPr>
              <a:t>The Severn </a:t>
            </a:r>
            <a:r>
              <a:rPr lang="en-US" sz="3600" b="1" dirty="0" smtClean="0">
                <a:solidFill>
                  <a:schemeClr val="tx2">
                    <a:lumMod val="50000"/>
                  </a:schemeClr>
                </a:solidFill>
                <a:latin typeface="Times New Roman" pitchFamily="18" charset="0"/>
                <a:cs typeface="Times New Roman" pitchFamily="18" charset="0"/>
              </a:rPr>
              <a:t>is the longest river. </a:t>
            </a:r>
            <a:r>
              <a:rPr lang="en-US" sz="3600" b="1" dirty="0" smtClean="0">
                <a:latin typeface="Times New Roman" pitchFamily="18" charset="0"/>
                <a:cs typeface="Times New Roman" pitchFamily="18" charset="0"/>
              </a:rPr>
              <a:t>It is 350 kilometers long.</a:t>
            </a:r>
            <a:r>
              <a:rPr lang="en-US" sz="3600" b="1" dirty="0" smtClean="0">
                <a:solidFill>
                  <a:schemeClr val="tx2">
                    <a:lumMod val="50000"/>
                  </a:schemeClr>
                </a:solidFill>
                <a:latin typeface="Times New Roman" pitchFamily="18" charset="0"/>
                <a:cs typeface="Times New Roman" pitchFamily="18" charset="0"/>
              </a:rPr>
              <a:t> </a:t>
            </a:r>
            <a:r>
              <a:rPr lang="en-US" sz="3600" b="1" dirty="0" smtClean="0">
                <a:solidFill>
                  <a:schemeClr val="bg2">
                    <a:lumMod val="10000"/>
                  </a:schemeClr>
                </a:solidFill>
                <a:latin typeface="Times New Roman" pitchFamily="18" charset="0"/>
                <a:cs typeface="Times New Roman" pitchFamily="18" charset="0"/>
              </a:rPr>
              <a:t>The Thames </a:t>
            </a:r>
            <a:r>
              <a:rPr lang="en-US" sz="3600" b="1" dirty="0" smtClean="0">
                <a:solidFill>
                  <a:schemeClr val="tx2">
                    <a:lumMod val="50000"/>
                  </a:schemeClr>
                </a:solidFill>
                <a:latin typeface="Times New Roman" pitchFamily="18" charset="0"/>
                <a:cs typeface="Times New Roman" pitchFamily="18" charset="0"/>
              </a:rPr>
              <a:t>is the deepest and the most important </a:t>
            </a:r>
          </a:p>
          <a:p>
            <a:r>
              <a:rPr lang="en-US" sz="3600" b="1" dirty="0" smtClean="0">
                <a:solidFill>
                  <a:schemeClr val="tx2">
                    <a:lumMod val="50000"/>
                  </a:schemeClr>
                </a:solidFill>
                <a:latin typeface="Times New Roman" pitchFamily="18" charset="0"/>
                <a:cs typeface="Times New Roman" pitchFamily="18" charset="0"/>
              </a:rPr>
              <a:t>one.</a:t>
            </a:r>
            <a:endParaRPr lang="ru-RU" sz="3600" b="1" dirty="0" smtClean="0">
              <a:solidFill>
                <a:schemeClr val="tx2">
                  <a:lumMod val="50000"/>
                </a:schemeClr>
              </a:solidFill>
              <a:latin typeface="Times New Roman" pitchFamily="18" charset="0"/>
              <a:cs typeface="Times New Roman" pitchFamily="18" charset="0"/>
            </a:endParaRPr>
          </a:p>
          <a:p>
            <a:endParaRPr lang="ru-RU" dirty="0"/>
          </a:p>
        </p:txBody>
      </p:sp>
      <p:pic>
        <p:nvPicPr>
          <p:cNvPr id="5" name="Picture 2" descr="&amp;Acy;&amp;ncy;&amp;gcy;&amp;lcy;&amp;icy;&amp;yacy;, &amp;gcy;&amp;ocy;&amp;rcy;&amp;ocy;&amp;dcy; &amp;Vcy;&amp;icy;&amp;ncy;&amp;dcy;&amp;zcy;&amp;ocy;&amp;rcy;"/>
          <p:cNvPicPr>
            <a:picLocks noChangeAspect="1" noChangeArrowheads="1"/>
          </p:cNvPicPr>
          <p:nvPr/>
        </p:nvPicPr>
        <p:blipFill>
          <a:blip r:embed="rId2" cstate="print"/>
          <a:srcRect/>
          <a:stretch>
            <a:fillRect/>
          </a:stretch>
        </p:blipFill>
        <p:spPr bwMode="auto">
          <a:xfrm>
            <a:off x="3714744" y="0"/>
            <a:ext cx="5286412" cy="2643182"/>
          </a:xfrm>
          <a:prstGeom prst="rect">
            <a:avLst/>
          </a:prstGeom>
          <a:noFill/>
        </p:spPr>
      </p:pic>
      <p:pic>
        <p:nvPicPr>
          <p:cNvPr id="1029" name="Picture 5" descr="http://upload.wikimedia.org/wikipedia/commons/e/ee/Thames_river_lambeth_bridge.jpg"/>
          <p:cNvPicPr>
            <a:picLocks noGrp="1" noChangeAspect="1" noChangeArrowheads="1"/>
          </p:cNvPicPr>
          <p:nvPr>
            <p:ph idx="1"/>
          </p:nvPr>
        </p:nvPicPr>
        <p:blipFill>
          <a:blip r:embed="rId3" cstate="print"/>
          <a:srcRect/>
          <a:stretch>
            <a:fillRect/>
          </a:stretch>
        </p:blipFill>
        <p:spPr bwMode="auto">
          <a:xfrm>
            <a:off x="3500430" y="5214926"/>
            <a:ext cx="3857652" cy="1643074"/>
          </a:xfrm>
          <a:prstGeom prst="rect">
            <a:avLst/>
          </a:prstGeom>
          <a:noFill/>
        </p:spPr>
      </p:pic>
      <p:pic>
        <p:nvPicPr>
          <p:cNvPr id="1031" name="Picture 7" descr="http://tour.com.ua/upload/iblock/velikobritaniya_17.jpg"/>
          <p:cNvPicPr>
            <a:picLocks noChangeAspect="1" noChangeArrowheads="1"/>
          </p:cNvPicPr>
          <p:nvPr/>
        </p:nvPicPr>
        <p:blipFill>
          <a:blip r:embed="rId4" cstate="print"/>
          <a:srcRect/>
          <a:stretch>
            <a:fillRect/>
          </a:stretch>
        </p:blipFill>
        <p:spPr bwMode="auto">
          <a:xfrm>
            <a:off x="3929058" y="2786058"/>
            <a:ext cx="4762500" cy="2447926"/>
          </a:xfrm>
          <a:prstGeom prst="rect">
            <a:avLst/>
          </a:prstGeom>
          <a:noFill/>
        </p:spPr>
      </p:pic>
      <p:pic>
        <p:nvPicPr>
          <p:cNvPr id="1032" name="Picture 8" descr="D:\слова на анг\hb-O5Pgsv8g.jpg"/>
          <p:cNvPicPr>
            <a:picLocks noChangeAspect="1" noChangeArrowheads="1"/>
          </p:cNvPicPr>
          <p:nvPr/>
        </p:nvPicPr>
        <p:blipFill>
          <a:blip r:embed="rId5" cstate="print"/>
          <a:srcRect/>
          <a:stretch>
            <a:fillRect/>
          </a:stretch>
        </p:blipFill>
        <p:spPr bwMode="auto">
          <a:xfrm>
            <a:off x="7072317" y="5072074"/>
            <a:ext cx="2071683" cy="19288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14290"/>
            <a:ext cx="214314" cy="45719"/>
          </a:xfrm>
        </p:spPr>
        <p:txBody>
          <a:bodyPr/>
          <a:lstStyle/>
          <a:p>
            <a:endParaRPr lang="ru-RU" sz="4000" b="1" dirty="0">
              <a:solidFill>
                <a:schemeClr val="tx2">
                  <a:lumMod val="75000"/>
                </a:schemeClr>
              </a:solidFill>
              <a:latin typeface="Times New Roman" pitchFamily="18" charset="0"/>
              <a:cs typeface="Times New Roman" pitchFamily="18" charset="0"/>
            </a:endParaRPr>
          </a:p>
        </p:txBody>
      </p:sp>
      <p:sp>
        <p:nvSpPr>
          <p:cNvPr id="5" name="Содержимое 4"/>
          <p:cNvSpPr>
            <a:spLocks noGrp="1"/>
          </p:cNvSpPr>
          <p:nvPr>
            <p:ph idx="1"/>
          </p:nvPr>
        </p:nvSpPr>
        <p:spPr>
          <a:xfrm>
            <a:off x="357158" y="214290"/>
            <a:ext cx="8329642" cy="6286544"/>
          </a:xfrm>
        </p:spPr>
        <p:txBody>
          <a:bodyPr>
            <a:normAutofit fontScale="92500"/>
          </a:bodyPr>
          <a:lstStyle/>
          <a:p>
            <a:pPr algn="just">
              <a:lnSpc>
                <a:spcPct val="150000"/>
              </a:lnSpc>
              <a:buBlip>
                <a:blip r:embed="rId2"/>
              </a:buBlip>
            </a:pPr>
            <a:r>
              <a:rPr lang="en-US" sz="3200" b="1" i="1" dirty="0" smtClean="0">
                <a:solidFill>
                  <a:schemeClr val="tx2">
                    <a:lumMod val="75000"/>
                  </a:schemeClr>
                </a:solidFill>
                <a:latin typeface="Times New Roman" pitchFamily="18" charset="0"/>
                <a:cs typeface="Times New Roman" pitchFamily="18" charset="0"/>
              </a:rPr>
              <a:t>The United Kingdom </a:t>
            </a:r>
            <a:r>
              <a:rPr lang="en-US" sz="2400" b="1" i="1" dirty="0" smtClean="0">
                <a:solidFill>
                  <a:schemeClr val="tx2">
                    <a:lumMod val="75000"/>
                  </a:schemeClr>
                </a:solidFill>
                <a:latin typeface="Times New Roman" pitchFamily="18" charset="0"/>
                <a:cs typeface="Times New Roman" pitchFamily="18" charset="0"/>
              </a:rPr>
              <a:t>of Great Britain and Northern Ireland covers an area of 244 thousand square kilometers. </a:t>
            </a:r>
          </a:p>
          <a:p>
            <a:pPr algn="just">
              <a:lnSpc>
                <a:spcPct val="150000"/>
              </a:lnSpc>
              <a:buBlip>
                <a:blip r:embed="rId2"/>
              </a:buBlip>
            </a:pPr>
            <a:r>
              <a:rPr lang="en-US" sz="2400" b="1" i="1" dirty="0" smtClean="0">
                <a:solidFill>
                  <a:schemeClr val="tx2">
                    <a:lumMod val="75000"/>
                  </a:schemeClr>
                </a:solidFill>
                <a:latin typeface="Times New Roman" pitchFamily="18" charset="0"/>
                <a:cs typeface="Times New Roman" pitchFamily="18" charset="0"/>
              </a:rPr>
              <a:t>The population of Great Britain is about 60 million. </a:t>
            </a:r>
          </a:p>
          <a:p>
            <a:pPr algn="just">
              <a:lnSpc>
                <a:spcPct val="150000"/>
              </a:lnSpc>
              <a:buBlip>
                <a:blip r:embed="rId2"/>
              </a:buBlip>
            </a:pPr>
            <a:r>
              <a:rPr lang="en-US" sz="2400" b="1" i="1" dirty="0" smtClean="0">
                <a:solidFill>
                  <a:schemeClr val="tx2">
                    <a:lumMod val="75000"/>
                  </a:schemeClr>
                </a:solidFill>
                <a:latin typeface="Times New Roman" pitchFamily="18" charset="0"/>
                <a:cs typeface="Times New Roman" pitchFamily="18" charset="0"/>
              </a:rPr>
              <a:t>The flag of Great Britain is red, white and blue. </a:t>
            </a:r>
          </a:p>
          <a:p>
            <a:pPr algn="just">
              <a:lnSpc>
                <a:spcPct val="150000"/>
              </a:lnSpc>
              <a:buNone/>
            </a:pPr>
            <a:r>
              <a:rPr lang="en-US" sz="2400" b="1" i="1" dirty="0" smtClean="0">
                <a:solidFill>
                  <a:schemeClr val="tx2">
                    <a:lumMod val="75000"/>
                  </a:schemeClr>
                </a:solidFill>
                <a:latin typeface="Times New Roman" pitchFamily="18" charset="0"/>
                <a:cs typeface="Times New Roman" pitchFamily="18" charset="0"/>
              </a:rPr>
              <a:t>The British people call it “the Union Jack”.</a:t>
            </a:r>
          </a:p>
          <a:p>
            <a:pPr algn="just">
              <a:lnSpc>
                <a:spcPct val="150000"/>
              </a:lnSpc>
              <a:buBlip>
                <a:blip r:embed="rId2"/>
              </a:buBlip>
            </a:pPr>
            <a:r>
              <a:rPr lang="en-US" sz="2400" b="1" i="1" dirty="0" smtClean="0">
                <a:solidFill>
                  <a:schemeClr val="tx2">
                    <a:lumMod val="75000"/>
                  </a:schemeClr>
                </a:solidFill>
                <a:latin typeface="Times New Roman" pitchFamily="18" charset="0"/>
                <a:cs typeface="Times New Roman" pitchFamily="18" charset="0"/>
              </a:rPr>
              <a:t>The coat of arms of Great Britain has a crown on the shield, because it’s a monarchy. The shield is supported by the English lion and by the Unicorn of Scotland.</a:t>
            </a:r>
            <a:r>
              <a:rPr lang="en-US" sz="2400" b="1" dirty="0" smtClean="0"/>
              <a:t> </a:t>
            </a:r>
          </a:p>
          <a:p>
            <a:pPr algn="just">
              <a:lnSpc>
                <a:spcPct val="150000"/>
              </a:lnSpc>
              <a:buBlip>
                <a:blip r:embed="rId2"/>
              </a:buBlip>
            </a:pPr>
            <a:r>
              <a:rPr lang="en-US" sz="2400" b="1" i="1" dirty="0" smtClean="0">
                <a:latin typeface="Times New Roman" pitchFamily="18" charset="0"/>
                <a:cs typeface="Times New Roman" pitchFamily="18" charset="0"/>
              </a:rPr>
              <a:t>The official language of the United </a:t>
            </a:r>
          </a:p>
          <a:p>
            <a:pPr algn="just">
              <a:lnSpc>
                <a:spcPct val="150000"/>
              </a:lnSpc>
              <a:buNone/>
            </a:pPr>
            <a:r>
              <a:rPr lang="en-US" sz="2400" b="1" i="1" dirty="0" smtClean="0">
                <a:latin typeface="Times New Roman" pitchFamily="18" charset="0"/>
                <a:cs typeface="Times New Roman" pitchFamily="18" charset="0"/>
              </a:rPr>
              <a:t>Kingdom of Great Britain and Northern </a:t>
            </a:r>
          </a:p>
          <a:p>
            <a:pPr algn="just">
              <a:lnSpc>
                <a:spcPct val="150000"/>
              </a:lnSpc>
              <a:buNone/>
            </a:pPr>
            <a:r>
              <a:rPr lang="en-US" sz="2400" b="1" i="1" dirty="0" smtClean="0">
                <a:latin typeface="Times New Roman" pitchFamily="18" charset="0"/>
                <a:cs typeface="Times New Roman" pitchFamily="18" charset="0"/>
              </a:rPr>
              <a:t>Ireland is English.</a:t>
            </a:r>
            <a:endParaRPr lang="ru-RU" sz="2400" b="1" i="1" dirty="0" smtClean="0">
              <a:latin typeface="Times New Roman" pitchFamily="18" charset="0"/>
              <a:cs typeface="Times New Roman" pitchFamily="18" charset="0"/>
            </a:endParaRPr>
          </a:p>
          <a:p>
            <a:pPr algn="just">
              <a:buBlip>
                <a:blip r:embed="rId2"/>
              </a:buBlip>
            </a:pPr>
            <a:endParaRPr lang="en-US" b="1" i="1" dirty="0" smtClean="0">
              <a:solidFill>
                <a:schemeClr val="tx2">
                  <a:lumMod val="75000"/>
                </a:schemeClr>
              </a:solidFill>
              <a:latin typeface="Times New Roman" pitchFamily="18" charset="0"/>
              <a:cs typeface="Times New Roman" pitchFamily="18" charset="0"/>
            </a:endParaRPr>
          </a:p>
          <a:p>
            <a:pPr algn="just">
              <a:buBlip>
                <a:blip r:embed="rId2"/>
              </a:buBlip>
            </a:pPr>
            <a:endParaRPr lang="en-US" b="1" i="1" dirty="0" smtClean="0">
              <a:solidFill>
                <a:schemeClr val="tx2">
                  <a:lumMod val="75000"/>
                </a:schemeClr>
              </a:solidFill>
              <a:latin typeface="Times New Roman" pitchFamily="18" charset="0"/>
              <a:cs typeface="Times New Roman" pitchFamily="18" charset="0"/>
            </a:endParaRPr>
          </a:p>
          <a:p>
            <a:endParaRPr lang="en-US" dirty="0" smtClean="0">
              <a:solidFill>
                <a:schemeClr val="tx2">
                  <a:lumMod val="75000"/>
                </a:schemeClr>
              </a:solidFill>
            </a:endParaRPr>
          </a:p>
        </p:txBody>
      </p:sp>
      <p:pic>
        <p:nvPicPr>
          <p:cNvPr id="6" name="Picture 8" descr="флаг"/>
          <p:cNvPicPr>
            <a:picLocks noChangeAspect="1" noChangeArrowheads="1"/>
          </p:cNvPicPr>
          <p:nvPr/>
        </p:nvPicPr>
        <p:blipFill>
          <a:blip r:embed="rId3" cstate="print"/>
          <a:srcRect/>
          <a:stretch>
            <a:fillRect/>
          </a:stretch>
        </p:blipFill>
        <p:spPr>
          <a:xfrm>
            <a:off x="5357818" y="4857760"/>
            <a:ext cx="2687637" cy="1428760"/>
          </a:xfrm>
          <a:prstGeom prst="rect">
            <a:avLst/>
          </a:prstGeom>
          <a:noFill/>
        </p:spPr>
      </p:pic>
      <p:pic>
        <p:nvPicPr>
          <p:cNvPr id="7" name="Picture 16" descr="175px-Her_Majesty%27s_Government_Coat_of_Arms_svg"/>
          <p:cNvPicPr>
            <a:picLocks noChangeAspect="1" noChangeArrowheads="1"/>
          </p:cNvPicPr>
          <p:nvPr/>
        </p:nvPicPr>
        <p:blipFill>
          <a:blip r:embed="rId4" cstate="print"/>
          <a:srcRect/>
          <a:stretch>
            <a:fillRect/>
          </a:stretch>
        </p:blipFill>
        <p:spPr bwMode="auto">
          <a:xfrm>
            <a:off x="6715140" y="1571612"/>
            <a:ext cx="1873250" cy="16430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2" name="Rectangle 4"/>
          <p:cNvSpPr>
            <a:spLocks noChangeArrowheads="1"/>
          </p:cNvSpPr>
          <p:nvPr/>
        </p:nvSpPr>
        <p:spPr bwMode="auto">
          <a:xfrm>
            <a:off x="2214546" y="61913"/>
            <a:ext cx="6929454" cy="1077218"/>
          </a:xfrm>
          <a:prstGeom prst="rect">
            <a:avLst/>
          </a:prstGeom>
          <a:noFill/>
          <a:ln w="9525" algn="ctr">
            <a:noFill/>
            <a:miter lim="800000"/>
            <a:headEnd/>
            <a:tailEnd/>
          </a:ln>
          <a:effectLst/>
        </p:spPr>
        <p:txBody>
          <a:bodyPr wrap="square" anchor="ctr">
            <a:spAutoFit/>
          </a:bodyPr>
          <a:lstStyle/>
          <a:p>
            <a:r>
              <a:rPr lang="en-US" sz="3200" b="1" i="1" dirty="0">
                <a:solidFill>
                  <a:schemeClr val="tx2">
                    <a:lumMod val="75000"/>
                  </a:schemeClr>
                </a:solidFill>
              </a:rPr>
              <a:t>Politics of the United Kingdom</a:t>
            </a:r>
          </a:p>
          <a:p>
            <a:pPr eaLnBrk="0" hangingPunct="0"/>
            <a:endParaRPr lang="en-US" sz="3200" dirty="0">
              <a:solidFill>
                <a:schemeClr val="hlink"/>
              </a:solidFill>
            </a:endParaRPr>
          </a:p>
        </p:txBody>
      </p:sp>
      <p:sp>
        <p:nvSpPr>
          <p:cNvPr id="708613" name="Rectangle 5"/>
          <p:cNvSpPr>
            <a:spLocks noChangeArrowheads="1"/>
          </p:cNvSpPr>
          <p:nvPr/>
        </p:nvSpPr>
        <p:spPr bwMode="auto">
          <a:xfrm>
            <a:off x="1928794" y="785794"/>
            <a:ext cx="3722706" cy="830997"/>
          </a:xfrm>
          <a:prstGeom prst="rect">
            <a:avLst/>
          </a:prstGeom>
          <a:noFill/>
          <a:ln w="9525" algn="ctr">
            <a:noFill/>
            <a:miter lim="800000"/>
            <a:headEnd/>
            <a:tailEnd/>
          </a:ln>
          <a:effectLst/>
        </p:spPr>
        <p:txBody>
          <a:bodyPr wrap="square" anchor="ctr">
            <a:spAutoFit/>
          </a:bodyPr>
          <a:lstStyle/>
          <a:p>
            <a:r>
              <a:rPr lang="en-US" sz="2400" dirty="0">
                <a:latin typeface="Sylfaen" pitchFamily="18" charset="0"/>
              </a:rPr>
              <a:t/>
            </a:r>
            <a:br>
              <a:rPr lang="en-US" sz="2400" dirty="0">
                <a:latin typeface="Sylfaen" pitchFamily="18" charset="0"/>
              </a:rPr>
            </a:br>
            <a:endParaRPr lang="en-US" sz="2400" dirty="0">
              <a:latin typeface="Sylfaen" pitchFamily="18" charset="0"/>
            </a:endParaRPr>
          </a:p>
        </p:txBody>
      </p:sp>
      <p:sp>
        <p:nvSpPr>
          <p:cNvPr id="708615" name="Rectangle 7"/>
          <p:cNvSpPr>
            <a:spLocks noChangeArrowheads="1"/>
          </p:cNvSpPr>
          <p:nvPr/>
        </p:nvSpPr>
        <p:spPr bwMode="auto">
          <a:xfrm>
            <a:off x="5795963" y="3716338"/>
            <a:ext cx="1978025" cy="457200"/>
          </a:xfrm>
          <a:prstGeom prst="rect">
            <a:avLst/>
          </a:prstGeom>
          <a:noFill/>
          <a:ln w="9525" algn="ctr">
            <a:noFill/>
            <a:miter lim="800000"/>
            <a:headEnd/>
            <a:tailEnd/>
          </a:ln>
          <a:effectLst/>
        </p:spPr>
        <p:txBody>
          <a:bodyPr wrap="none">
            <a:spAutoFit/>
          </a:bodyPr>
          <a:lstStyle/>
          <a:p>
            <a:pPr algn="ctr"/>
            <a:r>
              <a:rPr lang="en-US" sz="2400" dirty="0" smtClean="0">
                <a:solidFill>
                  <a:schemeClr val="bg2"/>
                </a:solidFill>
                <a:latin typeface="Tahoma" pitchFamily="34" charset="0"/>
              </a:rPr>
              <a:t>Elizabeth II</a:t>
            </a:r>
            <a:endParaRPr lang="ru-RU" sz="2400" dirty="0">
              <a:solidFill>
                <a:schemeClr val="bg2"/>
              </a:solidFill>
              <a:latin typeface="Tahoma" pitchFamily="34" charset="0"/>
            </a:endParaRPr>
          </a:p>
        </p:txBody>
      </p:sp>
      <p:sp>
        <p:nvSpPr>
          <p:cNvPr id="708618" name="Rectangle 10"/>
          <p:cNvSpPr>
            <a:spLocks noChangeArrowheads="1"/>
          </p:cNvSpPr>
          <p:nvPr/>
        </p:nvSpPr>
        <p:spPr bwMode="auto">
          <a:xfrm>
            <a:off x="250825" y="5013325"/>
            <a:ext cx="4572000" cy="400110"/>
          </a:xfrm>
          <a:prstGeom prst="rect">
            <a:avLst/>
          </a:prstGeom>
          <a:noFill/>
          <a:ln w="9525" algn="ctr">
            <a:noFill/>
            <a:miter lim="800000"/>
            <a:headEnd/>
            <a:tailEnd/>
          </a:ln>
          <a:effectLst/>
        </p:spPr>
        <p:txBody>
          <a:bodyPr>
            <a:spAutoFit/>
          </a:bodyPr>
          <a:lstStyle/>
          <a:p>
            <a:pPr algn="ctr"/>
            <a:endParaRPr lang="en-US" sz="2000" dirty="0">
              <a:solidFill>
                <a:schemeClr val="tx2">
                  <a:lumMod val="75000"/>
                </a:schemeClr>
              </a:solidFill>
              <a:latin typeface="Sylfaen" pitchFamily="18" charset="0"/>
            </a:endParaRPr>
          </a:p>
        </p:txBody>
      </p:sp>
      <p:sp>
        <p:nvSpPr>
          <p:cNvPr id="708620" name="Rectangle 12"/>
          <p:cNvSpPr>
            <a:spLocks noChangeArrowheads="1"/>
          </p:cNvSpPr>
          <p:nvPr/>
        </p:nvSpPr>
        <p:spPr bwMode="auto">
          <a:xfrm>
            <a:off x="179388" y="4149725"/>
            <a:ext cx="3241675" cy="671513"/>
          </a:xfrm>
          <a:prstGeom prst="rect">
            <a:avLst/>
          </a:prstGeom>
          <a:noFill/>
          <a:ln w="9525">
            <a:noFill/>
            <a:miter lim="800000"/>
            <a:headEnd/>
            <a:tailEnd/>
          </a:ln>
          <a:effectLst/>
        </p:spPr>
        <p:txBody>
          <a:bodyPr anchor="ctr">
            <a:spAutoFit/>
          </a:bodyPr>
          <a:lstStyle/>
          <a:p>
            <a:r>
              <a:rPr lang="en-US" sz="1800">
                <a:solidFill>
                  <a:schemeClr val="bg2"/>
                </a:solidFill>
                <a:latin typeface="Sylfaen" pitchFamily="18" charset="0"/>
              </a:rPr>
              <a:t>David Cameron was appointed Prime Minister in May 2010</a:t>
            </a:r>
            <a:r>
              <a:rPr lang="en-US" sz="2000">
                <a:solidFill>
                  <a:schemeClr val="bg2"/>
                </a:solidFill>
                <a:latin typeface="Sylfaen" pitchFamily="18" charset="0"/>
              </a:rPr>
              <a:t> </a:t>
            </a:r>
          </a:p>
        </p:txBody>
      </p:sp>
      <p:pic>
        <p:nvPicPr>
          <p:cNvPr id="708622" name="Picture 14" descr="qu"/>
          <p:cNvPicPr>
            <a:picLocks noChangeAspect="1" noChangeArrowheads="1"/>
          </p:cNvPicPr>
          <p:nvPr/>
        </p:nvPicPr>
        <p:blipFill>
          <a:blip r:embed="rId2" cstate="print"/>
          <a:srcRect/>
          <a:stretch>
            <a:fillRect/>
          </a:stretch>
        </p:blipFill>
        <p:spPr bwMode="auto">
          <a:xfrm>
            <a:off x="6500826" y="642918"/>
            <a:ext cx="2303462" cy="2786082"/>
          </a:xfrm>
          <a:prstGeom prst="rect">
            <a:avLst/>
          </a:prstGeom>
          <a:noFill/>
          <a:ln w="9525">
            <a:noFill/>
            <a:miter lim="800000"/>
            <a:headEnd/>
            <a:tailEnd/>
          </a:ln>
          <a:effectLst>
            <a:outerShdw dist="107763" dir="18900000" algn="ctr" rotWithShape="0">
              <a:schemeClr val="tx1">
                <a:alpha val="50000"/>
              </a:schemeClr>
            </a:outerShdw>
          </a:effectLst>
        </p:spPr>
      </p:pic>
      <p:pic>
        <p:nvPicPr>
          <p:cNvPr id="708626" name="Picture 18" descr="120px-Official-photo-cameron"/>
          <p:cNvPicPr>
            <a:picLocks noChangeAspect="1" noChangeArrowheads="1"/>
          </p:cNvPicPr>
          <p:nvPr/>
        </p:nvPicPr>
        <p:blipFill>
          <a:blip r:embed="rId3" cstate="print"/>
          <a:srcRect/>
          <a:stretch>
            <a:fillRect/>
          </a:stretch>
        </p:blipFill>
        <p:spPr bwMode="auto">
          <a:xfrm>
            <a:off x="285720" y="2071678"/>
            <a:ext cx="1728787" cy="2160587"/>
          </a:xfrm>
          <a:prstGeom prst="rect">
            <a:avLst/>
          </a:prstGeom>
          <a:noFill/>
        </p:spPr>
      </p:pic>
      <p:pic>
        <p:nvPicPr>
          <p:cNvPr id="708630" name="Picture 22" descr="000012087457">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28860" y="5857892"/>
            <a:ext cx="1643074" cy="785818"/>
          </a:xfrm>
          <a:prstGeom prst="rect">
            <a:avLst/>
          </a:prstGeom>
          <a:noFill/>
          <a:effectLst>
            <a:outerShdw dist="107763" dir="2700000" algn="ctr" rotWithShape="0">
              <a:srgbClr val="808080">
                <a:alpha val="50000"/>
              </a:srgbClr>
            </a:outerShdw>
          </a:effectLst>
        </p:spPr>
      </p:pic>
      <p:sp>
        <p:nvSpPr>
          <p:cNvPr id="14" name="Прямоугольник 13"/>
          <p:cNvSpPr/>
          <p:nvPr/>
        </p:nvSpPr>
        <p:spPr>
          <a:xfrm>
            <a:off x="6286512" y="3643314"/>
            <a:ext cx="2571768" cy="369332"/>
          </a:xfrm>
          <a:prstGeom prst="rect">
            <a:avLst/>
          </a:prstGeom>
        </p:spPr>
        <p:txBody>
          <a:bodyPr wrap="square">
            <a:spAutoFit/>
          </a:bodyPr>
          <a:lstStyle/>
          <a:p>
            <a:pPr algn="ctr"/>
            <a:r>
              <a:rPr lang="en-US" b="1" i="1" dirty="0" smtClean="0">
                <a:solidFill>
                  <a:srgbClr val="7030A0"/>
                </a:solidFill>
                <a:latin typeface="Times New Roman" pitchFamily="18" charset="0"/>
                <a:cs typeface="Times New Roman" pitchFamily="18" charset="0"/>
              </a:rPr>
              <a:t>Elizabeth II</a:t>
            </a:r>
            <a:endParaRPr lang="ru-RU" b="1" i="1" dirty="0" smtClean="0">
              <a:solidFill>
                <a:srgbClr val="7030A0"/>
              </a:solidFill>
              <a:latin typeface="Times New Roman" pitchFamily="18" charset="0"/>
              <a:cs typeface="Times New Roman" pitchFamily="18" charset="0"/>
            </a:endParaRPr>
          </a:p>
        </p:txBody>
      </p:sp>
      <p:sp>
        <p:nvSpPr>
          <p:cNvPr id="15" name="Прямоугольник 14"/>
          <p:cNvSpPr/>
          <p:nvPr/>
        </p:nvSpPr>
        <p:spPr>
          <a:xfrm>
            <a:off x="1857356" y="714356"/>
            <a:ext cx="4500594" cy="3970318"/>
          </a:xfrm>
          <a:prstGeom prst="rect">
            <a:avLst/>
          </a:prstGeom>
        </p:spPr>
        <p:txBody>
          <a:bodyPr wrap="square">
            <a:spAutoFit/>
          </a:bodyPr>
          <a:lstStyle/>
          <a:p>
            <a:pPr algn="ctr"/>
            <a:r>
              <a:rPr lang="en-US" sz="2800" dirty="0" smtClean="0"/>
              <a:t> </a:t>
            </a:r>
            <a:r>
              <a:rPr lang="en-US" sz="2800" b="1" dirty="0" smtClean="0">
                <a:solidFill>
                  <a:schemeClr val="tx2">
                    <a:lumMod val="75000"/>
                  </a:schemeClr>
                </a:solidFill>
                <a:latin typeface="Times New Roman" pitchFamily="18" charset="0"/>
                <a:cs typeface="Times New Roman" pitchFamily="18" charset="0"/>
              </a:rPr>
              <a:t>The UK is a parliamentary monarchy. The British Parliament consists of two Houses: the House of Lords and the House of Commons. The Prime Minister is</a:t>
            </a:r>
            <a:r>
              <a:rPr lang="en-US" sz="2800" dirty="0" smtClean="0">
                <a:solidFill>
                  <a:schemeClr val="tx2">
                    <a:lumMod val="75000"/>
                  </a:schemeClr>
                </a:solidFill>
                <a:latin typeface="Sylfaen" pitchFamily="18" charset="0"/>
              </a:rPr>
              <a:t> the </a:t>
            </a:r>
            <a:r>
              <a:rPr lang="en-US" sz="2800" b="1" dirty="0" smtClean="0">
                <a:solidFill>
                  <a:schemeClr val="tx2">
                    <a:lumMod val="75000"/>
                  </a:schemeClr>
                </a:solidFill>
                <a:latin typeface="Times New Roman" pitchFamily="18" charset="0"/>
                <a:cs typeface="Times New Roman" pitchFamily="18" charset="0"/>
              </a:rPr>
              <a:t>political leader of the United Kingdom and the Head of the Government. </a:t>
            </a:r>
            <a:endParaRPr lang="ru-RU" sz="2800" b="1" dirty="0">
              <a:solidFill>
                <a:schemeClr val="tx2">
                  <a:lumMod val="75000"/>
                </a:schemeClr>
              </a:solidFill>
              <a:latin typeface="Times New Roman" pitchFamily="18" charset="0"/>
              <a:cs typeface="Times New Roman" pitchFamily="18" charset="0"/>
            </a:endParaRPr>
          </a:p>
        </p:txBody>
      </p:sp>
      <p:sp>
        <p:nvSpPr>
          <p:cNvPr id="16" name="Прямоугольник 15"/>
          <p:cNvSpPr/>
          <p:nvPr/>
        </p:nvSpPr>
        <p:spPr>
          <a:xfrm>
            <a:off x="142844" y="4643446"/>
            <a:ext cx="4714908" cy="1384995"/>
          </a:xfrm>
          <a:prstGeom prst="rect">
            <a:avLst/>
          </a:prstGeom>
        </p:spPr>
        <p:txBody>
          <a:bodyPr wrap="square">
            <a:spAutoFit/>
          </a:bodyPr>
          <a:lstStyle/>
          <a:p>
            <a:r>
              <a:rPr lang="en-US" sz="2800" b="1" dirty="0" smtClean="0">
                <a:solidFill>
                  <a:schemeClr val="tx2">
                    <a:lumMod val="75000"/>
                  </a:schemeClr>
                </a:solidFill>
                <a:latin typeface="Times New Roman" pitchFamily="18" charset="0"/>
                <a:cs typeface="Times New Roman" pitchFamily="18" charset="0"/>
              </a:rPr>
              <a:t>David Cameron was appointed Prime Minister in May 2010. </a:t>
            </a:r>
            <a:endParaRPr lang="en-US" sz="2800" b="1" dirty="0">
              <a:solidFill>
                <a:schemeClr val="tx2">
                  <a:lumMod val="75000"/>
                </a:schemeClr>
              </a:solidFill>
              <a:latin typeface="Times New Roman" pitchFamily="18" charset="0"/>
              <a:cs typeface="Times New Roman" pitchFamily="18" charset="0"/>
            </a:endParaRPr>
          </a:p>
        </p:txBody>
      </p:sp>
      <p:sp>
        <p:nvSpPr>
          <p:cNvPr id="18" name="Прямоугольник 17"/>
          <p:cNvSpPr/>
          <p:nvPr/>
        </p:nvSpPr>
        <p:spPr>
          <a:xfrm>
            <a:off x="4857752" y="4429132"/>
            <a:ext cx="4071966" cy="2308324"/>
          </a:xfrm>
          <a:prstGeom prst="rect">
            <a:avLst/>
          </a:prstGeom>
        </p:spPr>
        <p:txBody>
          <a:bodyPr wrap="square">
            <a:spAutoFit/>
          </a:bodyPr>
          <a:lstStyle/>
          <a:p>
            <a:r>
              <a:rPr lang="en-US" sz="2400" b="1" i="1" dirty="0" smtClean="0">
                <a:solidFill>
                  <a:schemeClr val="accent1">
                    <a:lumMod val="75000"/>
                  </a:schemeClr>
                </a:solidFill>
                <a:latin typeface="Times New Roman" pitchFamily="18" charset="0"/>
                <a:cs typeface="Times New Roman" pitchFamily="18" charset="0"/>
              </a:rPr>
              <a:t>In Britain the Queen is the Head of state, but in fact she doesn’t rule the country as she has no power. The Queen is a symbol of the country history and its traditions.</a:t>
            </a:r>
            <a:endParaRPr lang="ru-RU" b="1" i="1" dirty="0">
              <a:solidFill>
                <a:schemeClr val="accent1">
                  <a:lumMod val="60000"/>
                  <a:lumOff val="4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8613"/>
                                        </p:tgtEl>
                                        <p:attrNameLst>
                                          <p:attrName>style.visibility</p:attrName>
                                        </p:attrNameLst>
                                      </p:cBhvr>
                                      <p:to>
                                        <p:strVal val="visible"/>
                                      </p:to>
                                    </p:set>
                                    <p:animEffect transition="in" filter="fade">
                                      <p:cBhvr>
                                        <p:cTn id="7" dur="2000"/>
                                        <p:tgtEl>
                                          <p:spTgt spid="7086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08620"/>
                                        </p:tgtEl>
                                        <p:attrNameLst>
                                          <p:attrName>style.visibility</p:attrName>
                                        </p:attrNameLst>
                                      </p:cBhvr>
                                      <p:to>
                                        <p:strVal val="visible"/>
                                      </p:to>
                                    </p:set>
                                    <p:animEffect transition="in" filter="wipe(down)">
                                      <p:cBhvr>
                                        <p:cTn id="10" dur="500"/>
                                        <p:tgtEl>
                                          <p:spTgt spid="708620"/>
                                        </p:tgtEl>
                                      </p:cBhvr>
                                    </p:animEffect>
                                  </p:childTnLst>
                                </p:cTn>
                              </p:par>
                              <p:par>
                                <p:cTn id="11" presetID="10" presetClass="entr" presetSubtype="0" fill="hold" nodeType="withEffect">
                                  <p:stCondLst>
                                    <p:cond delay="0"/>
                                  </p:stCondLst>
                                  <p:childTnLst>
                                    <p:set>
                                      <p:cBhvr>
                                        <p:cTn id="12" dur="1" fill="hold">
                                          <p:stCondLst>
                                            <p:cond delay="0"/>
                                          </p:stCondLst>
                                        </p:cTn>
                                        <p:tgtEl>
                                          <p:spTgt spid="708622"/>
                                        </p:tgtEl>
                                        <p:attrNameLst>
                                          <p:attrName>style.visibility</p:attrName>
                                        </p:attrNameLst>
                                      </p:cBhvr>
                                      <p:to>
                                        <p:strVal val="visible"/>
                                      </p:to>
                                    </p:set>
                                    <p:animEffect transition="in" filter="fade">
                                      <p:cBhvr>
                                        <p:cTn id="13" dur="2000"/>
                                        <p:tgtEl>
                                          <p:spTgt spid="70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3" grpId="0"/>
      <p:bldP spid="7086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14282" y="285728"/>
            <a:ext cx="2643207" cy="6572272"/>
          </a:xfrm>
        </p:spPr>
        <p:txBody>
          <a:bodyPr>
            <a:normAutofit/>
          </a:bodyPr>
          <a:lstStyle/>
          <a:p>
            <a:pPr algn="ctr"/>
            <a:r>
              <a:rPr lang="ru-RU" sz="3200" b="1" u="sng" dirty="0" err="1" smtClean="0">
                <a:solidFill>
                  <a:schemeClr val="bg2">
                    <a:lumMod val="10000"/>
                  </a:schemeClr>
                </a:solidFill>
                <a:latin typeface="Times New Roman" pitchFamily="18" charset="0"/>
                <a:cs typeface="Times New Roman" pitchFamily="18" charset="0"/>
              </a:rPr>
              <a:t>England</a:t>
            </a:r>
            <a:r>
              <a:rPr lang="ru-RU" sz="2400" b="1" dirty="0" smtClean="0">
                <a:solidFill>
                  <a:schemeClr val="bg2">
                    <a:lumMod val="10000"/>
                  </a:schemeClr>
                </a:solidFill>
                <a:latin typeface="Times New Roman" pitchFamily="18" charset="0"/>
                <a:cs typeface="Times New Roman" pitchFamily="18" charset="0"/>
              </a:rPr>
              <a:t> </a:t>
            </a:r>
            <a:r>
              <a:rPr lang="ru-RU" sz="2800" b="1" dirty="0" err="1" smtClean="0">
                <a:solidFill>
                  <a:schemeClr val="bg2">
                    <a:lumMod val="10000"/>
                  </a:schemeClr>
                </a:solidFill>
                <a:latin typeface="Times New Roman" pitchFamily="18" charset="0"/>
                <a:cs typeface="Times New Roman" pitchFamily="18" charset="0"/>
              </a:rPr>
              <a:t>is</a:t>
            </a:r>
            <a:r>
              <a:rPr lang="ru-RU" sz="2800" b="1" dirty="0" smtClean="0">
                <a:solidFill>
                  <a:schemeClr val="bg2">
                    <a:lumMod val="10000"/>
                  </a:schemeClr>
                </a:solidFill>
                <a:latin typeface="Times New Roman" pitchFamily="18" charset="0"/>
                <a:cs typeface="Times New Roman" pitchFamily="18" charset="0"/>
              </a:rPr>
              <a:t> </a:t>
            </a:r>
            <a:r>
              <a:rPr lang="ru-RU" sz="2800" b="1" dirty="0" err="1" smtClean="0">
                <a:solidFill>
                  <a:schemeClr val="bg2">
                    <a:lumMod val="10000"/>
                  </a:schemeClr>
                </a:solidFill>
                <a:latin typeface="Times New Roman" pitchFamily="18" charset="0"/>
                <a:cs typeface="Times New Roman" pitchFamily="18" charset="0"/>
              </a:rPr>
              <a:t>situated</a:t>
            </a:r>
            <a:r>
              <a:rPr lang="ru-RU" sz="2800" b="1" dirty="0" smtClean="0">
                <a:solidFill>
                  <a:schemeClr val="bg2">
                    <a:lumMod val="10000"/>
                  </a:schemeClr>
                </a:solidFill>
                <a:latin typeface="Times New Roman" pitchFamily="18" charset="0"/>
                <a:cs typeface="Times New Roman" pitchFamily="18" charset="0"/>
              </a:rPr>
              <a:t> </a:t>
            </a:r>
            <a:r>
              <a:rPr lang="ru-RU" sz="2800" b="1" dirty="0" err="1" smtClean="0">
                <a:solidFill>
                  <a:schemeClr val="bg2">
                    <a:lumMod val="10000"/>
                  </a:schemeClr>
                </a:solidFill>
                <a:latin typeface="Times New Roman" pitchFamily="18" charset="0"/>
                <a:cs typeface="Times New Roman" pitchFamily="18" charset="0"/>
              </a:rPr>
              <a:t>in</a:t>
            </a:r>
            <a:r>
              <a:rPr lang="ru-RU" sz="2800" b="1" dirty="0" smtClean="0">
                <a:solidFill>
                  <a:schemeClr val="bg2">
                    <a:lumMod val="10000"/>
                  </a:schemeClr>
                </a:solidFill>
                <a:latin typeface="Times New Roman" pitchFamily="18" charset="0"/>
                <a:cs typeface="Times New Roman" pitchFamily="18" charset="0"/>
              </a:rPr>
              <a:t> </a:t>
            </a:r>
            <a:r>
              <a:rPr lang="ru-RU" sz="2800" b="1" dirty="0" err="1" smtClean="0">
                <a:solidFill>
                  <a:schemeClr val="bg2">
                    <a:lumMod val="10000"/>
                  </a:schemeClr>
                </a:solidFill>
                <a:latin typeface="Times New Roman" pitchFamily="18" charset="0"/>
                <a:cs typeface="Times New Roman" pitchFamily="18" charset="0"/>
              </a:rPr>
              <a:t>the</a:t>
            </a:r>
            <a:r>
              <a:rPr lang="ru-RU" sz="2800" b="1" dirty="0" smtClean="0">
                <a:solidFill>
                  <a:schemeClr val="bg2">
                    <a:lumMod val="10000"/>
                  </a:schemeClr>
                </a:solidFill>
                <a:latin typeface="Times New Roman" pitchFamily="18" charset="0"/>
                <a:cs typeface="Times New Roman" pitchFamily="18" charset="0"/>
              </a:rPr>
              <a:t> </a:t>
            </a:r>
            <a:r>
              <a:rPr lang="ru-RU" sz="2800" b="1" dirty="0" err="1" smtClean="0">
                <a:solidFill>
                  <a:schemeClr val="bg2">
                    <a:lumMod val="10000"/>
                  </a:schemeClr>
                </a:solidFill>
                <a:latin typeface="Times New Roman" pitchFamily="18" charset="0"/>
                <a:cs typeface="Times New Roman" pitchFamily="18" charset="0"/>
              </a:rPr>
              <a:t>central</a:t>
            </a:r>
            <a:r>
              <a:rPr lang="ru-RU" sz="2800" b="1" dirty="0" smtClean="0">
                <a:solidFill>
                  <a:schemeClr val="bg2">
                    <a:lumMod val="10000"/>
                  </a:schemeClr>
                </a:solidFill>
                <a:latin typeface="Times New Roman" pitchFamily="18" charset="0"/>
                <a:cs typeface="Times New Roman" pitchFamily="18" charset="0"/>
              </a:rPr>
              <a:t> </a:t>
            </a:r>
            <a:r>
              <a:rPr lang="ru-RU" sz="2800" b="1" dirty="0" err="1" smtClean="0">
                <a:solidFill>
                  <a:schemeClr val="bg2">
                    <a:lumMod val="10000"/>
                  </a:schemeClr>
                </a:solidFill>
                <a:latin typeface="Times New Roman" pitchFamily="18" charset="0"/>
                <a:cs typeface="Times New Roman" pitchFamily="18" charset="0"/>
              </a:rPr>
              <a:t>and</a:t>
            </a:r>
            <a:r>
              <a:rPr lang="ru-RU" sz="2800" b="1" dirty="0" smtClean="0">
                <a:solidFill>
                  <a:schemeClr val="bg2">
                    <a:lumMod val="10000"/>
                  </a:schemeClr>
                </a:solidFill>
                <a:latin typeface="Times New Roman" pitchFamily="18" charset="0"/>
                <a:cs typeface="Times New Roman" pitchFamily="18" charset="0"/>
              </a:rPr>
              <a:t> </a:t>
            </a:r>
            <a:r>
              <a:rPr lang="en-US" sz="2800" b="1" dirty="0" smtClean="0">
                <a:solidFill>
                  <a:schemeClr val="bg2">
                    <a:lumMod val="25000"/>
                  </a:schemeClr>
                </a:solidFill>
                <a:latin typeface="Times New Roman" pitchFamily="18" charset="0"/>
                <a:cs typeface="Times New Roman" pitchFamily="18" charset="0"/>
              </a:rPr>
              <a:t>southeast</a:t>
            </a:r>
            <a:r>
              <a:rPr lang="ru-RU" sz="2800" b="1" dirty="0" err="1" smtClean="0">
                <a:solidFill>
                  <a:schemeClr val="bg2">
                    <a:lumMod val="25000"/>
                  </a:schemeClr>
                </a:solidFill>
                <a:latin typeface="Times New Roman" pitchFamily="18" charset="0"/>
                <a:cs typeface="Times New Roman" pitchFamily="18" charset="0"/>
              </a:rPr>
              <a:t>ern</a:t>
            </a:r>
            <a:r>
              <a:rPr lang="ru-RU" sz="2800" b="1" dirty="0" smtClean="0">
                <a:solidFill>
                  <a:schemeClr val="bg2">
                    <a:lumMod val="25000"/>
                  </a:schemeClr>
                </a:solidFill>
                <a:latin typeface="Times New Roman" pitchFamily="18" charset="0"/>
                <a:cs typeface="Times New Roman" pitchFamily="18" charset="0"/>
              </a:rPr>
              <a:t> </a:t>
            </a:r>
            <a:r>
              <a:rPr lang="ru-RU" sz="2800" b="1" dirty="0" err="1" smtClean="0">
                <a:solidFill>
                  <a:schemeClr val="bg2">
                    <a:lumMod val="25000"/>
                  </a:schemeClr>
                </a:solidFill>
                <a:latin typeface="Times New Roman" pitchFamily="18" charset="0"/>
                <a:cs typeface="Times New Roman" pitchFamily="18" charset="0"/>
              </a:rPr>
              <a:t>part</a:t>
            </a:r>
            <a:r>
              <a:rPr lang="ru-RU" sz="2800" b="1" dirty="0" smtClean="0">
                <a:solidFill>
                  <a:schemeClr val="bg2">
                    <a:lumMod val="25000"/>
                  </a:schemeClr>
                </a:solidFill>
                <a:latin typeface="Times New Roman" pitchFamily="18" charset="0"/>
                <a:cs typeface="Times New Roman" pitchFamily="18" charset="0"/>
              </a:rPr>
              <a:t> </a:t>
            </a:r>
            <a:r>
              <a:rPr lang="ru-RU" sz="2800" b="1" dirty="0" err="1" smtClean="0">
                <a:solidFill>
                  <a:schemeClr val="bg2">
                    <a:lumMod val="25000"/>
                  </a:schemeClr>
                </a:solidFill>
                <a:latin typeface="Times New Roman" pitchFamily="18" charset="0"/>
                <a:cs typeface="Times New Roman" pitchFamily="18" charset="0"/>
              </a:rPr>
              <a:t>of</a:t>
            </a:r>
            <a:r>
              <a:rPr lang="ru-RU" sz="2800" b="1" dirty="0" smtClean="0">
                <a:solidFill>
                  <a:schemeClr val="bg2">
                    <a:lumMod val="25000"/>
                  </a:schemeClr>
                </a:solidFill>
                <a:latin typeface="Times New Roman" pitchFamily="18" charset="0"/>
                <a:cs typeface="Times New Roman" pitchFamily="18" charset="0"/>
              </a:rPr>
              <a:t> </a:t>
            </a:r>
            <a:r>
              <a:rPr lang="ru-RU" sz="2800" b="1" dirty="0" err="1" smtClean="0">
                <a:solidFill>
                  <a:schemeClr val="bg2">
                    <a:lumMod val="25000"/>
                  </a:schemeClr>
                </a:solidFill>
                <a:latin typeface="Times New Roman" pitchFamily="18" charset="0"/>
                <a:cs typeface="Times New Roman" pitchFamily="18" charset="0"/>
              </a:rPr>
              <a:t>Great</a:t>
            </a:r>
            <a:r>
              <a:rPr lang="ru-RU" sz="2800" b="1" dirty="0" smtClean="0">
                <a:solidFill>
                  <a:schemeClr val="bg2">
                    <a:lumMod val="25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Britain</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Historically</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it's</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the</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most</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important</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part</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of</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the</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country</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It's</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also</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the</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biggest</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and</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the</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most</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populated</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part</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of</a:t>
            </a:r>
            <a:r>
              <a:rPr lang="ru-RU" sz="2800" b="1" dirty="0" smtClean="0">
                <a:solidFill>
                  <a:schemeClr val="tx2">
                    <a:lumMod val="50000"/>
                  </a:schemeClr>
                </a:solidFill>
                <a:latin typeface="Times New Roman" pitchFamily="18" charset="0"/>
                <a:cs typeface="Times New Roman" pitchFamily="18" charset="0"/>
              </a:rPr>
              <a:t> </a:t>
            </a:r>
            <a:r>
              <a:rPr lang="ru-RU" sz="2800" b="1" dirty="0" err="1" smtClean="0">
                <a:solidFill>
                  <a:schemeClr val="tx2">
                    <a:lumMod val="50000"/>
                  </a:schemeClr>
                </a:solidFill>
                <a:latin typeface="Times New Roman" pitchFamily="18" charset="0"/>
                <a:cs typeface="Times New Roman" pitchFamily="18" charset="0"/>
              </a:rPr>
              <a:t>the</a:t>
            </a:r>
            <a:r>
              <a:rPr lang="ru-RU" sz="2800" b="1" dirty="0" smtClean="0">
                <a:solidFill>
                  <a:schemeClr val="tx2">
                    <a:lumMod val="50000"/>
                  </a:schemeClr>
                </a:solidFill>
                <a:latin typeface="Times New Roman" pitchFamily="18" charset="0"/>
                <a:cs typeface="Times New Roman" pitchFamily="18" charset="0"/>
              </a:rPr>
              <a:t> UK.</a:t>
            </a:r>
            <a:r>
              <a:rPr lang="ru-RU" sz="2800" dirty="0" smtClean="0">
                <a:solidFill>
                  <a:schemeClr val="tx2">
                    <a:lumMod val="50000"/>
                  </a:schemeClr>
                </a:solidFill>
                <a:latin typeface="Times New Roman" pitchFamily="18" charset="0"/>
                <a:cs typeface="Times New Roman" pitchFamily="18" charset="0"/>
              </a:rPr>
              <a:t> </a:t>
            </a:r>
          </a:p>
          <a:p>
            <a:endParaRPr lang="ru-RU" sz="2400" dirty="0">
              <a:latin typeface="Times New Roman" pitchFamily="18" charset="0"/>
              <a:cs typeface="Times New Roman" pitchFamily="18" charset="0"/>
            </a:endParaRPr>
          </a:p>
        </p:txBody>
      </p:sp>
      <p:sp>
        <p:nvSpPr>
          <p:cNvPr id="6" name="Содержимое 5"/>
          <p:cNvSpPr>
            <a:spLocks noGrp="1"/>
          </p:cNvSpPr>
          <p:nvPr>
            <p:ph idx="1"/>
          </p:nvPr>
        </p:nvSpPr>
        <p:spPr/>
        <p:txBody>
          <a:bodyPr/>
          <a:lstStyle/>
          <a:p>
            <a:endParaRPr lang="ru-RU"/>
          </a:p>
        </p:txBody>
      </p:sp>
      <p:pic>
        <p:nvPicPr>
          <p:cNvPr id="7" name="Picture 2"/>
          <p:cNvPicPr>
            <a:picLocks noChangeAspect="1" noChangeArrowheads="1"/>
          </p:cNvPicPr>
          <p:nvPr/>
        </p:nvPicPr>
        <p:blipFill>
          <a:blip r:embed="rId2" cstate="print"/>
          <a:srcRect/>
          <a:stretch>
            <a:fillRect/>
          </a:stretch>
        </p:blipFill>
        <p:spPr bwMode="auto">
          <a:xfrm>
            <a:off x="2857488" y="142852"/>
            <a:ext cx="5857916"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0"/>
            <a:ext cx="4286280" cy="1857364"/>
          </a:xfrm>
        </p:spPr>
        <p:txBody>
          <a:bodyPr>
            <a:normAutofit/>
          </a:bodyPr>
          <a:lstStyle/>
          <a:p>
            <a:r>
              <a:rPr smtClean="0">
                <a:solidFill>
                  <a:schemeClr val="tx2">
                    <a:lumMod val="75000"/>
                  </a:schemeClr>
                </a:solidFill>
                <a:latin typeface="Times New Roman" pitchFamily="18" charset="0"/>
                <a:cs typeface="Times New Roman" pitchFamily="18" charset="0"/>
              </a:rPr>
              <a:t/>
            </a:r>
            <a:br>
              <a:rPr smtClean="0">
                <a:solidFill>
                  <a:schemeClr val="tx2">
                    <a:lumMod val="75000"/>
                  </a:schemeClr>
                </a:solidFill>
                <a:latin typeface="Times New Roman" pitchFamily="18" charset="0"/>
                <a:cs typeface="Times New Roman" pitchFamily="18" charset="0"/>
              </a:rPr>
            </a:br>
            <a:endParaRPr lang="ru-RU"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285720" y="2143116"/>
            <a:ext cx="3179793" cy="4071965"/>
          </a:xfrm>
        </p:spPr>
        <p:txBody>
          <a:bodyPr>
            <a:normAutofit/>
          </a:bodyPr>
          <a:lstStyle/>
          <a:p>
            <a:endParaRPr lang="ru-RU" sz="5400" b="1" dirty="0">
              <a:latin typeface="Times New Roman" pitchFamily="18" charset="0"/>
              <a:cs typeface="Times New Roman" pitchFamily="18" charset="0"/>
            </a:endParaRPr>
          </a:p>
        </p:txBody>
      </p:sp>
      <p:pic>
        <p:nvPicPr>
          <p:cNvPr id="6" name="Рисунок 5" descr="Flag of England">
            <a:hlinkClick r:id="rId2" tooltip="Flag of England"/>
          </p:cNvPr>
          <p:cNvPicPr/>
          <p:nvPr/>
        </p:nvPicPr>
        <p:blipFill>
          <a:blip r:embed="rId3" cstate="print"/>
          <a:srcRect/>
          <a:stretch>
            <a:fillRect/>
          </a:stretch>
        </p:blipFill>
        <p:spPr bwMode="auto">
          <a:xfrm>
            <a:off x="0" y="142852"/>
            <a:ext cx="3714744" cy="2571768"/>
          </a:xfrm>
          <a:prstGeom prst="rect">
            <a:avLst/>
          </a:prstGeom>
          <a:noFill/>
          <a:ln w="9525">
            <a:noFill/>
            <a:miter lim="800000"/>
            <a:headEnd/>
            <a:tailEnd/>
          </a:ln>
        </p:spPr>
      </p:pic>
      <p:sp>
        <p:nvSpPr>
          <p:cNvPr id="8" name="Прямоугольник 7"/>
          <p:cNvSpPr/>
          <p:nvPr/>
        </p:nvSpPr>
        <p:spPr>
          <a:xfrm>
            <a:off x="3786182" y="0"/>
            <a:ext cx="4929222" cy="5509200"/>
          </a:xfrm>
          <a:prstGeom prst="rect">
            <a:avLst/>
          </a:prstGeom>
        </p:spPr>
        <p:txBody>
          <a:bodyPr wrap="square">
            <a:spAutoFit/>
          </a:bodyPr>
          <a:lstStyle/>
          <a:p>
            <a:pPr algn="just">
              <a:buFont typeface="Wingdings" pitchFamily="2" charset="2"/>
              <a:buChar char="§"/>
            </a:pPr>
            <a:r>
              <a:rPr lang="en-US" sz="3200" b="1" dirty="0" smtClean="0">
                <a:solidFill>
                  <a:schemeClr val="tx2">
                    <a:lumMod val="50000"/>
                  </a:schemeClr>
                </a:solidFill>
                <a:latin typeface="Times New Roman" pitchFamily="18" charset="0"/>
                <a:cs typeface="Times New Roman" pitchFamily="18" charset="0"/>
              </a:rPr>
              <a:t>The flag of England is the red cross of  St George. St George is the patron saint of England and St George’s day is celebrated on 23rd April. 23rd of April is also celebrated as the birth and death days of William Shakespeare. </a:t>
            </a:r>
          </a:p>
          <a:p>
            <a:pPr>
              <a:buFont typeface="Wingdings" pitchFamily="2" charset="2"/>
              <a:buChar char="§"/>
            </a:pPr>
            <a:r>
              <a:rPr lang="en-US" sz="3200" b="1" dirty="0" smtClean="0">
                <a:solidFill>
                  <a:schemeClr val="tx2">
                    <a:lumMod val="50000"/>
                  </a:schemeClr>
                </a:solidFill>
                <a:latin typeface="Times New Roman" pitchFamily="18" charset="0"/>
                <a:cs typeface="Times New Roman" pitchFamily="18" charset="0"/>
              </a:rPr>
              <a:t>Red  rose is the emblem of England. </a:t>
            </a:r>
          </a:p>
        </p:txBody>
      </p:sp>
      <p:pic>
        <p:nvPicPr>
          <p:cNvPr id="10" name="Рисунок 9" descr="National Flower: Tudor Rose">
            <a:hlinkClick r:id="rId4" tooltip="National Flower: Tudor Rose"/>
          </p:cNvPr>
          <p:cNvPicPr/>
          <p:nvPr/>
        </p:nvPicPr>
        <p:blipFill>
          <a:blip r:embed="rId5" cstate="print"/>
          <a:srcRect/>
          <a:stretch>
            <a:fillRect/>
          </a:stretch>
        </p:blipFill>
        <p:spPr bwMode="auto">
          <a:xfrm>
            <a:off x="5429256" y="4786322"/>
            <a:ext cx="2571768" cy="2357454"/>
          </a:xfrm>
          <a:prstGeom prst="rect">
            <a:avLst/>
          </a:prstGeom>
          <a:noFill/>
          <a:ln w="9525">
            <a:noFill/>
            <a:miter lim="800000"/>
            <a:headEnd/>
            <a:tailEnd/>
          </a:ln>
        </p:spPr>
      </p:pic>
      <p:sp>
        <p:nvSpPr>
          <p:cNvPr id="13" name="Содержимое 12"/>
          <p:cNvSpPr>
            <a:spLocks noGrp="1"/>
          </p:cNvSpPr>
          <p:nvPr>
            <p:ph idx="1"/>
          </p:nvPr>
        </p:nvSpPr>
        <p:spPr>
          <a:xfrm>
            <a:off x="5572132" y="5214951"/>
            <a:ext cx="2571768" cy="1000132"/>
          </a:xfrm>
        </p:spPr>
        <p:txBody>
          <a:bodyPr/>
          <a:lstStyle/>
          <a:p>
            <a:endParaRPr lang="ru-RU" dirty="0"/>
          </a:p>
        </p:txBody>
      </p:sp>
      <p:pic>
        <p:nvPicPr>
          <p:cNvPr id="2050" name="Picture 2" descr="St George - Patron Saint of England"/>
          <p:cNvPicPr>
            <a:picLocks noChangeAspect="1" noChangeArrowheads="1"/>
          </p:cNvPicPr>
          <p:nvPr/>
        </p:nvPicPr>
        <p:blipFill>
          <a:blip r:embed="rId6" cstate="print"/>
          <a:srcRect/>
          <a:stretch>
            <a:fillRect/>
          </a:stretch>
        </p:blipFill>
        <p:spPr bwMode="auto">
          <a:xfrm>
            <a:off x="500034" y="2857496"/>
            <a:ext cx="2928958" cy="34290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a:xfrm>
            <a:off x="0" y="0"/>
            <a:ext cx="4429124" cy="6715148"/>
          </a:xfrm>
        </p:spPr>
        <p:txBody>
          <a:bodyPr>
            <a:normAutofit fontScale="92500" lnSpcReduction="10000"/>
          </a:bodyPr>
          <a:lstStyle/>
          <a:p>
            <a:pPr algn="ctr"/>
            <a:r>
              <a:rPr lang="en-US" sz="6500" b="1" u="sng" baseline="-25000" dirty="0" smtClean="0">
                <a:solidFill>
                  <a:schemeClr val="bg2">
                    <a:lumMod val="25000"/>
                  </a:schemeClr>
                </a:solidFill>
                <a:latin typeface="Times New Roman" pitchFamily="18" charset="0"/>
                <a:cs typeface="Times New Roman" pitchFamily="18" charset="0"/>
              </a:rPr>
              <a:t>London</a:t>
            </a:r>
            <a:r>
              <a:rPr lang="en-US" sz="4800" b="1" baseline="-25000" dirty="0" smtClean="0">
                <a:solidFill>
                  <a:schemeClr val="bg2">
                    <a:lumMod val="25000"/>
                  </a:schemeClr>
                </a:solidFill>
                <a:latin typeface="Times New Roman" pitchFamily="18" charset="0"/>
                <a:cs typeface="Times New Roman" pitchFamily="18" charset="0"/>
              </a:rPr>
              <a:t> is</a:t>
            </a:r>
            <a:r>
              <a:rPr lang="en-US" sz="4800" b="1" dirty="0" smtClean="0">
                <a:solidFill>
                  <a:schemeClr val="bg2">
                    <a:lumMod val="25000"/>
                  </a:schemeClr>
                </a:solidFill>
                <a:latin typeface="Times New Roman" pitchFamily="18" charset="0"/>
                <a:cs typeface="Times New Roman" pitchFamily="18" charset="0"/>
              </a:rPr>
              <a:t> </a:t>
            </a:r>
            <a:r>
              <a:rPr lang="en-US" sz="4800" b="1" baseline="-25000" dirty="0" smtClean="0">
                <a:solidFill>
                  <a:schemeClr val="bg2">
                    <a:lumMod val="25000"/>
                  </a:schemeClr>
                </a:solidFill>
                <a:latin typeface="Times New Roman" pitchFamily="18" charset="0"/>
                <a:cs typeface="Times New Roman" pitchFamily="18" charset="0"/>
              </a:rPr>
              <a:t>the capital of Great Britain and England.</a:t>
            </a:r>
          </a:p>
          <a:p>
            <a:pPr algn="just"/>
            <a:r>
              <a:rPr lang="en-US" sz="3200" b="1" dirty="0" smtClean="0">
                <a:latin typeface="Times New Roman" pitchFamily="18" charset="0"/>
                <a:cs typeface="Times New Roman" pitchFamily="18" charset="0"/>
              </a:rPr>
              <a:t>Its population is over 8 million people. London is the biggest industrial and cultural centre of Great Britain.</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London has many wonderful places of interests.</a:t>
            </a:r>
            <a:r>
              <a:rPr lang="en-US" sz="3200" b="1" dirty="0" smtClean="0">
                <a:solidFill>
                  <a:schemeClr val="tx2">
                    <a:lumMod val="50000"/>
                  </a:schemeClr>
                </a:solidFill>
                <a:latin typeface="Times New Roman" pitchFamily="18" charset="0"/>
                <a:cs typeface="Times New Roman" pitchFamily="18" charset="0"/>
              </a:rPr>
              <a:t> </a:t>
            </a:r>
          </a:p>
          <a:p>
            <a:pPr algn="just"/>
            <a:r>
              <a:rPr lang="en-US" sz="3200" b="1" dirty="0" smtClean="0">
                <a:solidFill>
                  <a:schemeClr val="accent1">
                    <a:lumMod val="75000"/>
                  </a:schemeClr>
                </a:solidFill>
                <a:latin typeface="Times New Roman" pitchFamily="18" charset="0"/>
                <a:cs typeface="Times New Roman" pitchFamily="18" charset="0"/>
              </a:rPr>
              <a:t>The Houses of Parliament </a:t>
            </a:r>
            <a:r>
              <a:rPr lang="en-US" sz="3200" dirty="0" smtClean="0">
                <a:solidFill>
                  <a:schemeClr val="accent1">
                    <a:lumMod val="75000"/>
                  </a:schemeClr>
                </a:solidFill>
                <a:latin typeface="Times New Roman" pitchFamily="18" charset="0"/>
                <a:cs typeface="Times New Roman" pitchFamily="18" charset="0"/>
              </a:rPr>
              <a:t>building and </a:t>
            </a:r>
            <a:r>
              <a:rPr lang="en-US" sz="3200" b="1" dirty="0" smtClean="0">
                <a:solidFill>
                  <a:schemeClr val="accent1">
                    <a:lumMod val="75000"/>
                  </a:schemeClr>
                </a:solidFill>
                <a:latin typeface="Times New Roman" pitchFamily="18" charset="0"/>
                <a:cs typeface="Times New Roman" pitchFamily="18" charset="0"/>
              </a:rPr>
              <a:t>Big Ben –</a:t>
            </a:r>
            <a:r>
              <a:rPr lang="en-US" sz="3200" dirty="0" smtClean="0">
                <a:solidFill>
                  <a:schemeClr val="accent1">
                    <a:lumMod val="75000"/>
                  </a:schemeClr>
                </a:solidFill>
                <a:latin typeface="Times New Roman" pitchFamily="18" charset="0"/>
                <a:cs typeface="Times New Roman" pitchFamily="18" charset="0"/>
              </a:rPr>
              <a:t> the  biggest clock bell in Britain. It weighs is 13,5 tons.</a:t>
            </a:r>
            <a:endParaRPr lang="ru-RU" sz="3200" b="1" dirty="0" smtClean="0">
              <a:solidFill>
                <a:schemeClr val="accent1">
                  <a:lumMod val="75000"/>
                </a:schemeClr>
              </a:solidFill>
              <a:latin typeface="Times New Roman" pitchFamily="18" charset="0"/>
              <a:cs typeface="Times New Roman" pitchFamily="18" charset="0"/>
            </a:endParaRPr>
          </a:p>
          <a:p>
            <a:endParaRPr lang="ru-RU"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4429124" y="0"/>
            <a:ext cx="4468808" cy="3407833"/>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a:xfrm>
            <a:off x="4429124" y="3500438"/>
            <a:ext cx="4500594" cy="32146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142852"/>
            <a:ext cx="6400816" cy="71438"/>
          </a:xfrm>
        </p:spPr>
        <p:txBody>
          <a:bodyPr/>
          <a:lstStyle/>
          <a:p>
            <a:endParaRPr lang="ru-RU" dirty="0"/>
          </a:p>
        </p:txBody>
      </p:sp>
      <p:sp>
        <p:nvSpPr>
          <p:cNvPr id="3" name="Текст 2"/>
          <p:cNvSpPr>
            <a:spLocks noGrp="1"/>
          </p:cNvSpPr>
          <p:nvPr>
            <p:ph type="body" idx="1"/>
          </p:nvPr>
        </p:nvSpPr>
        <p:spPr>
          <a:xfrm>
            <a:off x="214282" y="571481"/>
            <a:ext cx="4071966" cy="1214446"/>
          </a:xfrm>
        </p:spPr>
        <p:txBody>
          <a:bodyPr/>
          <a:lstStyle/>
          <a:p>
            <a:pPr algn="just"/>
            <a:r>
              <a:rPr lang="en-US" sz="3600" dirty="0" smtClean="0">
                <a:solidFill>
                  <a:schemeClr val="bg2">
                    <a:lumMod val="25000"/>
                  </a:schemeClr>
                </a:solidFill>
              </a:rPr>
              <a:t>London’s</a:t>
            </a:r>
            <a:r>
              <a:rPr lang="en-US" sz="3600" dirty="0" smtClean="0"/>
              <a:t> places of interests </a:t>
            </a:r>
            <a:endParaRPr lang="ru-RU" sz="3600" dirty="0">
              <a:latin typeface="Times New Roman" pitchFamily="18" charset="0"/>
              <a:cs typeface="Times New Roman" pitchFamily="18" charset="0"/>
            </a:endParaRPr>
          </a:p>
        </p:txBody>
      </p:sp>
      <p:sp>
        <p:nvSpPr>
          <p:cNvPr id="5" name="Текст 4"/>
          <p:cNvSpPr>
            <a:spLocks noGrp="1"/>
          </p:cNvSpPr>
          <p:nvPr>
            <p:ph type="body" sz="quarter" idx="3"/>
          </p:nvPr>
        </p:nvSpPr>
        <p:spPr/>
        <p:txBody>
          <a:bodyPr/>
          <a:lstStyle/>
          <a:p>
            <a:endParaRPr lang="ru-RU"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0" y="3500438"/>
            <a:ext cx="4429156" cy="3143272"/>
          </a:xfrm>
          <a:prstGeom prst="rect">
            <a:avLst/>
          </a:prstGeom>
          <a:noFill/>
          <a:ln w="9525">
            <a:noFill/>
            <a:miter lim="800000"/>
            <a:headEnd/>
            <a:tailEnd/>
          </a:ln>
          <a:effectLst/>
        </p:spPr>
      </p:pic>
      <p:pic>
        <p:nvPicPr>
          <p:cNvPr id="3078" name="Picture 6" descr="Трафальгарская площадь в Лондоне"/>
          <p:cNvPicPr>
            <a:picLocks noChangeAspect="1" noChangeArrowheads="1"/>
          </p:cNvPicPr>
          <p:nvPr/>
        </p:nvPicPr>
        <p:blipFill>
          <a:blip r:embed="rId3" cstate="print"/>
          <a:srcRect/>
          <a:stretch>
            <a:fillRect/>
          </a:stretch>
        </p:blipFill>
        <p:spPr bwMode="auto">
          <a:xfrm>
            <a:off x="2071670" y="1785926"/>
            <a:ext cx="2381250" cy="1714500"/>
          </a:xfrm>
          <a:prstGeom prst="rect">
            <a:avLst/>
          </a:prstGeom>
          <a:noFill/>
        </p:spPr>
      </p:pic>
      <p:sp>
        <p:nvSpPr>
          <p:cNvPr id="10" name="Прямоугольник 9"/>
          <p:cNvSpPr/>
          <p:nvPr/>
        </p:nvSpPr>
        <p:spPr>
          <a:xfrm>
            <a:off x="4786314" y="714356"/>
            <a:ext cx="3500462" cy="369332"/>
          </a:xfrm>
          <a:prstGeom prst="rect">
            <a:avLst/>
          </a:prstGeom>
        </p:spPr>
        <p:txBody>
          <a:bodyPr wrap="square">
            <a:spAutoFit/>
          </a:bodyPr>
          <a:lstStyle/>
          <a:p>
            <a:r>
              <a:rPr lang="pl-PL" dirty="0" smtClean="0"/>
              <a:t> </a:t>
            </a:r>
            <a:endParaRPr lang="ru-RU" dirty="0"/>
          </a:p>
        </p:txBody>
      </p:sp>
      <p:sp>
        <p:nvSpPr>
          <p:cNvPr id="11" name="Прямоугольник 10"/>
          <p:cNvSpPr/>
          <p:nvPr/>
        </p:nvSpPr>
        <p:spPr>
          <a:xfrm>
            <a:off x="4429124" y="357166"/>
            <a:ext cx="4714876" cy="584775"/>
          </a:xfrm>
          <a:prstGeom prst="rect">
            <a:avLst/>
          </a:prstGeom>
        </p:spPr>
        <p:txBody>
          <a:bodyPr wrap="square">
            <a:spAutoFit/>
          </a:bodyPr>
          <a:lstStyle/>
          <a:p>
            <a:r>
              <a:rPr lang="en-US" sz="3200" dirty="0" smtClean="0">
                <a:solidFill>
                  <a:schemeClr val="tx2">
                    <a:lumMod val="50000"/>
                  </a:schemeClr>
                </a:solidFill>
                <a:latin typeface="Times New Roman" pitchFamily="18" charset="0"/>
                <a:cs typeface="Times New Roman" pitchFamily="18" charset="0"/>
              </a:rPr>
              <a:t>.</a:t>
            </a:r>
            <a:endParaRPr lang="ru-RU" sz="3200" dirty="0">
              <a:solidFill>
                <a:schemeClr val="tx2">
                  <a:lumMod val="50000"/>
                </a:schemeClr>
              </a:solidFill>
              <a:latin typeface="Times New Roman" pitchFamily="18" charset="0"/>
              <a:cs typeface="Times New Roman" pitchFamily="18" charset="0"/>
            </a:endParaRPr>
          </a:p>
        </p:txBody>
      </p:sp>
      <p:pic>
        <p:nvPicPr>
          <p:cNvPr id="3082" name="Picture 10" descr="Букингемский дворец"/>
          <p:cNvPicPr>
            <a:picLocks noChangeAspect="1" noChangeArrowheads="1"/>
          </p:cNvPicPr>
          <p:nvPr/>
        </p:nvPicPr>
        <p:blipFill>
          <a:blip r:embed="rId4" cstate="print"/>
          <a:srcRect/>
          <a:stretch>
            <a:fillRect/>
          </a:stretch>
        </p:blipFill>
        <p:spPr bwMode="auto">
          <a:xfrm>
            <a:off x="4357686" y="0"/>
            <a:ext cx="2381250" cy="1714500"/>
          </a:xfrm>
          <a:prstGeom prst="rect">
            <a:avLst/>
          </a:prstGeom>
          <a:noFill/>
        </p:spPr>
      </p:pic>
      <p:pic>
        <p:nvPicPr>
          <p:cNvPr id="3084" name="Picture 12" descr="Тауэрский мост"/>
          <p:cNvPicPr>
            <a:picLocks noChangeAspect="1" noChangeArrowheads="1"/>
          </p:cNvPicPr>
          <p:nvPr/>
        </p:nvPicPr>
        <p:blipFill>
          <a:blip r:embed="rId5" cstate="print"/>
          <a:srcRect/>
          <a:stretch>
            <a:fillRect/>
          </a:stretch>
        </p:blipFill>
        <p:spPr bwMode="auto">
          <a:xfrm>
            <a:off x="6762750" y="0"/>
            <a:ext cx="2381250" cy="1714500"/>
          </a:xfrm>
          <a:prstGeom prst="rect">
            <a:avLst/>
          </a:prstGeom>
          <a:noFill/>
        </p:spPr>
      </p:pic>
      <p:pic>
        <p:nvPicPr>
          <p:cNvPr id="3086" name="Picture 14" descr="Кафедральный Собор Святого Павла в Лондоне"/>
          <p:cNvPicPr>
            <a:picLocks noChangeAspect="1" noChangeArrowheads="1"/>
          </p:cNvPicPr>
          <p:nvPr/>
        </p:nvPicPr>
        <p:blipFill>
          <a:blip r:embed="rId6" cstate="print"/>
          <a:srcRect/>
          <a:stretch>
            <a:fillRect/>
          </a:stretch>
        </p:blipFill>
        <p:spPr bwMode="auto">
          <a:xfrm>
            <a:off x="4429124" y="1714488"/>
            <a:ext cx="2381250" cy="1714500"/>
          </a:xfrm>
          <a:prstGeom prst="rect">
            <a:avLst/>
          </a:prstGeom>
          <a:noFill/>
        </p:spPr>
      </p:pic>
      <p:pic>
        <p:nvPicPr>
          <p:cNvPr id="3088" name="Picture 16" descr="http://900igr.net/datas/anglijskij-jazyk/Westminster-abbey/0010-010-Westminster-Abbey.jpg"/>
          <p:cNvPicPr>
            <a:picLocks noChangeAspect="1" noChangeArrowheads="1"/>
          </p:cNvPicPr>
          <p:nvPr/>
        </p:nvPicPr>
        <p:blipFill>
          <a:blip r:embed="rId7" cstate="print"/>
          <a:srcRect/>
          <a:stretch>
            <a:fillRect/>
          </a:stretch>
        </p:blipFill>
        <p:spPr bwMode="auto">
          <a:xfrm>
            <a:off x="4786314" y="3500438"/>
            <a:ext cx="4071966" cy="3214710"/>
          </a:xfrm>
          <a:prstGeom prst="rect">
            <a:avLst/>
          </a:prstGeom>
          <a:noFill/>
        </p:spPr>
      </p:pic>
      <p:pic>
        <p:nvPicPr>
          <p:cNvPr id="24" name="Picture 2"/>
          <p:cNvPicPr>
            <a:picLocks noGrp="1" noChangeAspect="1" noChangeArrowheads="1"/>
          </p:cNvPicPr>
          <p:nvPr>
            <p:ph sz="quarter" idx="4"/>
          </p:nvPr>
        </p:nvPicPr>
        <p:blipFill>
          <a:blip r:embed="rId8" cstate="print"/>
          <a:srcRect/>
          <a:stretch>
            <a:fillRect/>
          </a:stretch>
        </p:blipFill>
        <p:spPr>
          <a:xfrm>
            <a:off x="142844" y="2357430"/>
            <a:ext cx="1857388" cy="1071570"/>
          </a:xfrm>
        </p:spPr>
      </p:pic>
      <p:pic>
        <p:nvPicPr>
          <p:cNvPr id="14" name="Picture 4" descr="тауэр"/>
          <p:cNvPicPr>
            <a:picLocks noChangeAspect="1" noChangeArrowheads="1"/>
          </p:cNvPicPr>
          <p:nvPr/>
        </p:nvPicPr>
        <p:blipFill>
          <a:blip r:embed="rId9" cstate="print"/>
          <a:srcRect/>
          <a:stretch>
            <a:fillRect/>
          </a:stretch>
        </p:blipFill>
        <p:spPr bwMode="auto">
          <a:xfrm>
            <a:off x="6715108" y="1714488"/>
            <a:ext cx="2428892" cy="17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2">
  <a:themeElements>
    <a:clrScheme name="8 марта">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8 марта">
      <a:majorFont>
        <a:latin typeface="Segoe Script"/>
        <a:ea typeface=""/>
        <a:cs typeface=""/>
      </a:majorFont>
      <a:minorFont>
        <a:latin typeface="Segoe U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TS010351676</Template>
  <TotalTime>1413</TotalTime>
  <Words>1035</Words>
  <Application>Microsoft Office PowerPoint</Application>
  <PresentationFormat>Экран (4:3)</PresentationFormat>
  <Paragraphs>87</Paragraphs>
  <Slides>26</Slides>
  <Notes>2</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26</vt:i4>
      </vt:variant>
    </vt:vector>
  </HeadingPairs>
  <TitlesOfParts>
    <vt:vector size="39" baseType="lpstr">
      <vt:lpstr>Adobe Fan Heiti Std B</vt:lpstr>
      <vt:lpstr>Adobe Garamond Pro Bold</vt:lpstr>
      <vt:lpstr>Arial</vt:lpstr>
      <vt:lpstr>Book Antiqua</vt:lpstr>
      <vt:lpstr>Calibri</vt:lpstr>
      <vt:lpstr>Comic Sans MS</vt:lpstr>
      <vt:lpstr>Segoe Script</vt:lpstr>
      <vt:lpstr>Segoe UI</vt:lpstr>
      <vt:lpstr>Sylfaen</vt:lpstr>
      <vt:lpstr>Tahoma</vt:lpstr>
      <vt:lpstr>Times New Roman</vt:lpstr>
      <vt:lpstr>Wingdings</vt:lpstr>
      <vt:lpstr>Presentation2</vt:lpstr>
      <vt:lpstr>THE UNITED KINGDOM OF GREAT BRITAIN AND NORTHERN IRELAND</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 Wales is the Land of Songs</vt:lpstr>
      <vt:lpstr>Презентация PowerPoint</vt:lpstr>
      <vt:lpstr>The capital of Wales is Cardiff.</vt:lpstr>
      <vt:lpstr>Wales is full of little towns, castles and seaside villages</vt:lpstr>
      <vt:lpstr>Презентация PowerPoint</vt:lpstr>
      <vt:lpstr>Презентация PowerPoint</vt:lpstr>
      <vt:lpstr>Scotland is famous for:</vt:lpstr>
      <vt:lpstr>Презентация PowerPoint</vt:lpstr>
      <vt:lpstr>Презентация PowerPoint</vt:lpstr>
      <vt:lpstr>Презентация PowerPoint</vt:lpstr>
      <vt:lpstr>The counties of Northern Ireland - the smallest part of the UK </vt:lpstr>
      <vt:lpstr>National symbols</vt:lpstr>
      <vt:lpstr>Презентация PowerPoint</vt:lpstr>
      <vt:lpstr>Презентация PowerPoint</vt:lpstr>
      <vt:lpstr>Northern Ireland has some of the finest castles on the island.</vt:lpstr>
      <vt:lpstr>Welcome to Great Britain!</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KINGDOM OF GREAT BRITAIN AND NORTHERN IRELAND</dc:title>
  <dc:creator>Admin</dc:creator>
  <cp:lastModifiedBy>Учетная запись Майкрософт</cp:lastModifiedBy>
  <cp:revision>176</cp:revision>
  <dcterms:created xsi:type="dcterms:W3CDTF">2014-03-26T10:08:11Z</dcterms:created>
  <dcterms:modified xsi:type="dcterms:W3CDTF">2023-04-26T12:49:41Z</dcterms:modified>
</cp:coreProperties>
</file>