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7" r:id="rId3"/>
    <p:sldId id="282" r:id="rId4"/>
    <p:sldId id="258" r:id="rId5"/>
    <p:sldId id="259" r:id="rId6"/>
    <p:sldId id="260" r:id="rId7"/>
    <p:sldId id="257" r:id="rId8"/>
    <p:sldId id="261" r:id="rId9"/>
    <p:sldId id="256" r:id="rId10"/>
    <p:sldId id="278" r:id="rId11"/>
    <p:sldId id="262" r:id="rId12"/>
    <p:sldId id="263" r:id="rId13"/>
    <p:sldId id="266" r:id="rId14"/>
    <p:sldId id="277" r:id="rId15"/>
    <p:sldId id="265" r:id="rId16"/>
    <p:sldId id="269" r:id="rId17"/>
    <p:sldId id="274" r:id="rId18"/>
    <p:sldId id="275" r:id="rId19"/>
    <p:sldId id="283" r:id="rId20"/>
    <p:sldId id="268" r:id="rId21"/>
    <p:sldId id="271" r:id="rId22"/>
    <p:sldId id="272" r:id="rId23"/>
    <p:sldId id="273" r:id="rId24"/>
    <p:sldId id="281" r:id="rId2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B9B983-E82C-4C86-9CFC-CBA273D8476A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1626931-8EA7-44C6-9121-6DD59FCC2E81}">
      <dgm:prSet phldrT="[Текст]" custT="1"/>
      <dgm:spPr/>
      <dgm:t>
        <a:bodyPr/>
        <a:lstStyle/>
        <a:p>
          <a:r>
            <a:rPr lang="uk-UA" sz="2800" b="1" i="1" dirty="0" smtClean="0">
              <a:latin typeface="Georgia" pitchFamily="18" charset="0"/>
            </a:rPr>
            <a:t>Тканини </a:t>
          </a:r>
          <a:endParaRPr lang="uk-UA" sz="2800" b="1" i="1" dirty="0">
            <a:latin typeface="Georgia" pitchFamily="18" charset="0"/>
          </a:endParaRPr>
        </a:p>
      </dgm:t>
    </dgm:pt>
    <dgm:pt modelId="{EF44925D-5140-4285-8923-F265189C66BB}" type="parTrans" cxnId="{12D11620-43A4-4174-8289-349EFCF8EE9A}">
      <dgm:prSet/>
      <dgm:spPr/>
      <dgm:t>
        <a:bodyPr/>
        <a:lstStyle/>
        <a:p>
          <a:endParaRPr lang="uk-UA"/>
        </a:p>
      </dgm:t>
    </dgm:pt>
    <dgm:pt modelId="{6C2C518C-C51E-4CEC-85C9-739AC44109DE}" type="sibTrans" cxnId="{12D11620-43A4-4174-8289-349EFCF8EE9A}">
      <dgm:prSet/>
      <dgm:spPr/>
      <dgm:t>
        <a:bodyPr/>
        <a:lstStyle/>
        <a:p>
          <a:endParaRPr lang="uk-UA"/>
        </a:p>
      </dgm:t>
    </dgm:pt>
    <dgm:pt modelId="{AB647634-4434-4B72-BD6A-BFACE3098408}">
      <dgm:prSet phldrT="[Текст]" custT="1"/>
      <dgm:spPr/>
      <dgm:t>
        <a:bodyPr/>
        <a:lstStyle/>
        <a:p>
          <a:r>
            <a:rPr lang="uk-UA" sz="2000" b="1" i="1" dirty="0" smtClean="0">
              <a:latin typeface="Georgia" pitchFamily="18" charset="0"/>
            </a:rPr>
            <a:t>Епітеліальні </a:t>
          </a:r>
          <a:endParaRPr lang="uk-UA" sz="2000" b="1" i="1" dirty="0">
            <a:latin typeface="Georgia" pitchFamily="18" charset="0"/>
          </a:endParaRPr>
        </a:p>
      </dgm:t>
    </dgm:pt>
    <dgm:pt modelId="{E8A318EF-0541-4994-8E47-6F495E85854C}" type="parTrans" cxnId="{F577CF4C-AE45-4DD9-B801-3AA6E21E070D}">
      <dgm:prSet/>
      <dgm:spPr/>
      <dgm:t>
        <a:bodyPr/>
        <a:lstStyle/>
        <a:p>
          <a:endParaRPr lang="uk-UA"/>
        </a:p>
      </dgm:t>
    </dgm:pt>
    <dgm:pt modelId="{0FEB1A09-9CF2-42DF-A439-04EF49257362}" type="sibTrans" cxnId="{F577CF4C-AE45-4DD9-B801-3AA6E21E070D}">
      <dgm:prSet/>
      <dgm:spPr/>
      <dgm:t>
        <a:bodyPr/>
        <a:lstStyle/>
        <a:p>
          <a:endParaRPr lang="uk-UA"/>
        </a:p>
      </dgm:t>
    </dgm:pt>
    <dgm:pt modelId="{9772C594-B2BF-4A4B-B0C5-FA56BA8E4DBB}">
      <dgm:prSet phldrT="[Текст]" custT="1"/>
      <dgm:spPr/>
      <dgm:t>
        <a:bodyPr/>
        <a:lstStyle/>
        <a:p>
          <a:r>
            <a:rPr lang="uk-UA" sz="2000" b="1" i="1" dirty="0" smtClean="0">
              <a:latin typeface="Georgia" pitchFamily="18" charset="0"/>
            </a:rPr>
            <a:t>М'язові </a:t>
          </a:r>
          <a:endParaRPr lang="uk-UA" sz="2000" b="1" i="1" dirty="0">
            <a:latin typeface="Georgia" pitchFamily="18" charset="0"/>
          </a:endParaRPr>
        </a:p>
      </dgm:t>
    </dgm:pt>
    <dgm:pt modelId="{43BFC373-BBF6-4918-97FE-3D347723AE3D}" type="parTrans" cxnId="{14C1A67B-BE67-413D-8B4E-01FD8FC6B0FD}">
      <dgm:prSet/>
      <dgm:spPr/>
      <dgm:t>
        <a:bodyPr/>
        <a:lstStyle/>
        <a:p>
          <a:endParaRPr lang="uk-UA"/>
        </a:p>
      </dgm:t>
    </dgm:pt>
    <dgm:pt modelId="{832312D5-77E9-4866-92B2-3ABB949E8173}" type="sibTrans" cxnId="{14C1A67B-BE67-413D-8B4E-01FD8FC6B0FD}">
      <dgm:prSet/>
      <dgm:spPr/>
      <dgm:t>
        <a:bodyPr/>
        <a:lstStyle/>
        <a:p>
          <a:endParaRPr lang="uk-UA"/>
        </a:p>
      </dgm:t>
    </dgm:pt>
    <dgm:pt modelId="{467815BD-F55A-48E0-BC69-15A86830B5D5}">
      <dgm:prSet phldrT="[Текст]" custT="1"/>
      <dgm:spPr/>
      <dgm:t>
        <a:bodyPr/>
        <a:lstStyle/>
        <a:p>
          <a:r>
            <a:rPr lang="uk-UA" sz="2000" b="1" i="1" dirty="0" smtClean="0">
              <a:latin typeface="Georgia" pitchFamily="18" charset="0"/>
            </a:rPr>
            <a:t>Нервові</a:t>
          </a:r>
          <a:r>
            <a:rPr lang="uk-UA" sz="2200" dirty="0" smtClean="0"/>
            <a:t> </a:t>
          </a:r>
          <a:endParaRPr lang="uk-UA" sz="2200" dirty="0"/>
        </a:p>
      </dgm:t>
    </dgm:pt>
    <dgm:pt modelId="{2B5E9C77-B0C2-4E06-91A7-480E1DADE904}" type="parTrans" cxnId="{806829BF-B191-4A8E-B03D-4E8351280D50}">
      <dgm:prSet/>
      <dgm:spPr/>
      <dgm:t>
        <a:bodyPr/>
        <a:lstStyle/>
        <a:p>
          <a:endParaRPr lang="uk-UA"/>
        </a:p>
      </dgm:t>
    </dgm:pt>
    <dgm:pt modelId="{42DCD56E-63D2-408B-9EAC-155692F84E0B}" type="sibTrans" cxnId="{806829BF-B191-4A8E-B03D-4E8351280D50}">
      <dgm:prSet/>
      <dgm:spPr/>
      <dgm:t>
        <a:bodyPr/>
        <a:lstStyle/>
        <a:p>
          <a:endParaRPr lang="uk-UA"/>
        </a:p>
      </dgm:t>
    </dgm:pt>
    <dgm:pt modelId="{7BCB4E7B-90A1-4CE0-A0E6-B6C6CE2CC7B1}">
      <dgm:prSet phldrT="[Текст]" custT="1"/>
      <dgm:spPr/>
      <dgm:t>
        <a:bodyPr/>
        <a:lstStyle/>
        <a:p>
          <a:r>
            <a:rPr lang="uk-UA" sz="2000" b="1" i="1" dirty="0" smtClean="0">
              <a:latin typeface="Georgia" pitchFamily="18" charset="0"/>
            </a:rPr>
            <a:t>Сполучні </a:t>
          </a:r>
          <a:endParaRPr lang="uk-UA" sz="2000" b="1" i="1" dirty="0">
            <a:latin typeface="Georgia" pitchFamily="18" charset="0"/>
          </a:endParaRPr>
        </a:p>
      </dgm:t>
    </dgm:pt>
    <dgm:pt modelId="{98B2C7C7-679D-4AF0-A560-88D2646A82C9}" type="parTrans" cxnId="{6E34E4C5-348C-45D0-8BC3-224B133FA155}">
      <dgm:prSet/>
      <dgm:spPr/>
      <dgm:t>
        <a:bodyPr/>
        <a:lstStyle/>
        <a:p>
          <a:endParaRPr lang="uk-UA"/>
        </a:p>
      </dgm:t>
    </dgm:pt>
    <dgm:pt modelId="{0E6BD163-D6C4-4D28-AB72-A6E5EE32E80E}" type="sibTrans" cxnId="{6E34E4C5-348C-45D0-8BC3-224B133FA155}">
      <dgm:prSet/>
      <dgm:spPr/>
      <dgm:t>
        <a:bodyPr/>
        <a:lstStyle/>
        <a:p>
          <a:endParaRPr lang="uk-UA"/>
        </a:p>
      </dgm:t>
    </dgm:pt>
    <dgm:pt modelId="{779E6CE1-F00A-444E-BB97-3B53C056C50C}" type="pres">
      <dgm:prSet presAssocID="{66B9B983-E82C-4C86-9CFC-CBA273D8476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BE11BF63-AF4F-403B-850A-593E70646F7E}" type="pres">
      <dgm:prSet presAssocID="{C1626931-8EA7-44C6-9121-6DD59FCC2E81}" presName="hierRoot1" presStyleCnt="0"/>
      <dgm:spPr/>
    </dgm:pt>
    <dgm:pt modelId="{194A0D22-D8CB-4243-8991-96B210E45C7A}" type="pres">
      <dgm:prSet presAssocID="{C1626931-8EA7-44C6-9121-6DD59FCC2E81}" presName="composite" presStyleCnt="0"/>
      <dgm:spPr/>
    </dgm:pt>
    <dgm:pt modelId="{4A11D6E6-1F7F-44C7-999C-42E18D906E0A}" type="pres">
      <dgm:prSet presAssocID="{C1626931-8EA7-44C6-9121-6DD59FCC2E81}" presName="background" presStyleLbl="node0" presStyleIdx="0" presStyleCnt="1"/>
      <dgm:spPr/>
    </dgm:pt>
    <dgm:pt modelId="{56AB75AD-A660-43CF-B691-C4850E70A41F}" type="pres">
      <dgm:prSet presAssocID="{C1626931-8EA7-44C6-9121-6DD59FCC2E81}" presName="text" presStyleLbl="fgAcc0" presStyleIdx="0" presStyleCnt="1" custScaleX="16797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A6EB337-6B38-492C-9243-13E1A302E060}" type="pres">
      <dgm:prSet presAssocID="{C1626931-8EA7-44C6-9121-6DD59FCC2E81}" presName="hierChild2" presStyleCnt="0"/>
      <dgm:spPr/>
    </dgm:pt>
    <dgm:pt modelId="{BD5F31BA-CB54-410E-90D4-448673E51987}" type="pres">
      <dgm:prSet presAssocID="{E8A318EF-0541-4994-8E47-6F495E85854C}" presName="Name10" presStyleLbl="parChTrans1D2" presStyleIdx="0" presStyleCnt="4"/>
      <dgm:spPr/>
      <dgm:t>
        <a:bodyPr/>
        <a:lstStyle/>
        <a:p>
          <a:endParaRPr lang="uk-UA"/>
        </a:p>
      </dgm:t>
    </dgm:pt>
    <dgm:pt modelId="{4EAC3EE3-076C-4D74-A194-481A696CD677}" type="pres">
      <dgm:prSet presAssocID="{AB647634-4434-4B72-BD6A-BFACE3098408}" presName="hierRoot2" presStyleCnt="0"/>
      <dgm:spPr/>
    </dgm:pt>
    <dgm:pt modelId="{3B5A75CE-41DE-4FB6-A66C-2E78E6198941}" type="pres">
      <dgm:prSet presAssocID="{AB647634-4434-4B72-BD6A-BFACE3098408}" presName="composite2" presStyleCnt="0"/>
      <dgm:spPr/>
    </dgm:pt>
    <dgm:pt modelId="{412BF91E-9544-4E16-81E1-FF8092A0323C}" type="pres">
      <dgm:prSet presAssocID="{AB647634-4434-4B72-BD6A-BFACE3098408}" presName="background2" presStyleLbl="node2" presStyleIdx="0" presStyleCnt="4"/>
      <dgm:spPr/>
    </dgm:pt>
    <dgm:pt modelId="{479FEA26-43A0-483B-9A88-03FD88DFEEFF}" type="pres">
      <dgm:prSet presAssocID="{AB647634-4434-4B72-BD6A-BFACE3098408}" presName="text2" presStyleLbl="fgAcc2" presStyleIdx="0" presStyleCnt="4" custScaleX="147640" custLinFactNeighborY="4538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945083F-53F7-465A-9880-7F7C97E01A3C}" type="pres">
      <dgm:prSet presAssocID="{AB647634-4434-4B72-BD6A-BFACE3098408}" presName="hierChild3" presStyleCnt="0"/>
      <dgm:spPr/>
    </dgm:pt>
    <dgm:pt modelId="{05BAA484-CC76-40F0-B350-31D939D565E2}" type="pres">
      <dgm:prSet presAssocID="{43BFC373-BBF6-4918-97FE-3D347723AE3D}" presName="Name10" presStyleLbl="parChTrans1D2" presStyleIdx="1" presStyleCnt="4"/>
      <dgm:spPr/>
      <dgm:t>
        <a:bodyPr/>
        <a:lstStyle/>
        <a:p>
          <a:endParaRPr lang="uk-UA"/>
        </a:p>
      </dgm:t>
    </dgm:pt>
    <dgm:pt modelId="{8DDB0403-47C8-41F6-8E81-27A473EBCFD2}" type="pres">
      <dgm:prSet presAssocID="{9772C594-B2BF-4A4B-B0C5-FA56BA8E4DBB}" presName="hierRoot2" presStyleCnt="0"/>
      <dgm:spPr/>
    </dgm:pt>
    <dgm:pt modelId="{67EE606E-E8C7-4798-908C-4B1D3587B8EB}" type="pres">
      <dgm:prSet presAssocID="{9772C594-B2BF-4A4B-B0C5-FA56BA8E4DBB}" presName="composite2" presStyleCnt="0"/>
      <dgm:spPr/>
    </dgm:pt>
    <dgm:pt modelId="{4472B9B5-A0A9-4F86-862B-94BBBEFE033C}" type="pres">
      <dgm:prSet presAssocID="{9772C594-B2BF-4A4B-B0C5-FA56BA8E4DBB}" presName="background2" presStyleLbl="node2" presStyleIdx="1" presStyleCnt="4"/>
      <dgm:spPr/>
    </dgm:pt>
    <dgm:pt modelId="{E36B10A8-3EAC-4C6D-8288-477441150EF7}" type="pres">
      <dgm:prSet presAssocID="{9772C594-B2BF-4A4B-B0C5-FA56BA8E4DBB}" presName="text2" presStyleLbl="fgAcc2" presStyleIdx="1" presStyleCnt="4" custLinFactNeighborY="4538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2EB5C1D-F148-4064-88BF-93292EE35702}" type="pres">
      <dgm:prSet presAssocID="{9772C594-B2BF-4A4B-B0C5-FA56BA8E4DBB}" presName="hierChild3" presStyleCnt="0"/>
      <dgm:spPr/>
    </dgm:pt>
    <dgm:pt modelId="{E3CD4C4A-5622-4E2B-B6BB-83D43A0DCA03}" type="pres">
      <dgm:prSet presAssocID="{98B2C7C7-679D-4AF0-A560-88D2646A82C9}" presName="Name10" presStyleLbl="parChTrans1D2" presStyleIdx="2" presStyleCnt="4"/>
      <dgm:spPr/>
      <dgm:t>
        <a:bodyPr/>
        <a:lstStyle/>
        <a:p>
          <a:endParaRPr lang="uk-UA"/>
        </a:p>
      </dgm:t>
    </dgm:pt>
    <dgm:pt modelId="{587CCB71-05A2-4CE9-AF42-75A286362083}" type="pres">
      <dgm:prSet presAssocID="{7BCB4E7B-90A1-4CE0-A0E6-B6C6CE2CC7B1}" presName="hierRoot2" presStyleCnt="0"/>
      <dgm:spPr/>
    </dgm:pt>
    <dgm:pt modelId="{5B437F57-F370-40D5-9F4D-4A7802ADC8F9}" type="pres">
      <dgm:prSet presAssocID="{7BCB4E7B-90A1-4CE0-A0E6-B6C6CE2CC7B1}" presName="composite2" presStyleCnt="0"/>
      <dgm:spPr/>
    </dgm:pt>
    <dgm:pt modelId="{E142A37A-C054-42FE-974D-0F1BFAE6E41C}" type="pres">
      <dgm:prSet presAssocID="{7BCB4E7B-90A1-4CE0-A0E6-B6C6CE2CC7B1}" presName="background2" presStyleLbl="node2" presStyleIdx="2" presStyleCnt="4"/>
      <dgm:spPr/>
    </dgm:pt>
    <dgm:pt modelId="{A71863E6-9BC8-4910-88B2-55F4C8F0824C}" type="pres">
      <dgm:prSet presAssocID="{7BCB4E7B-90A1-4CE0-A0E6-B6C6CE2CC7B1}" presName="text2" presStyleLbl="fgAcc2" presStyleIdx="2" presStyleCnt="4" custScaleX="116140" custLinFactNeighborY="4538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9718670-C9F2-448B-B749-BC80CF2A7D7F}" type="pres">
      <dgm:prSet presAssocID="{7BCB4E7B-90A1-4CE0-A0E6-B6C6CE2CC7B1}" presName="hierChild3" presStyleCnt="0"/>
      <dgm:spPr/>
    </dgm:pt>
    <dgm:pt modelId="{97F95F60-78E6-40F3-B1FE-D2D7A77A0382}" type="pres">
      <dgm:prSet presAssocID="{2B5E9C77-B0C2-4E06-91A7-480E1DADE904}" presName="Name10" presStyleLbl="parChTrans1D2" presStyleIdx="3" presStyleCnt="4"/>
      <dgm:spPr/>
      <dgm:t>
        <a:bodyPr/>
        <a:lstStyle/>
        <a:p>
          <a:endParaRPr lang="uk-UA"/>
        </a:p>
      </dgm:t>
    </dgm:pt>
    <dgm:pt modelId="{26A74E0E-20A4-4463-B72B-CEB14F202554}" type="pres">
      <dgm:prSet presAssocID="{467815BD-F55A-48E0-BC69-15A86830B5D5}" presName="hierRoot2" presStyleCnt="0"/>
      <dgm:spPr/>
    </dgm:pt>
    <dgm:pt modelId="{0DF797F4-40FA-4125-8B54-3A08C145EA63}" type="pres">
      <dgm:prSet presAssocID="{467815BD-F55A-48E0-BC69-15A86830B5D5}" presName="composite2" presStyleCnt="0"/>
      <dgm:spPr/>
    </dgm:pt>
    <dgm:pt modelId="{F96673FA-E5DE-41FE-9061-B0B0F3B95684}" type="pres">
      <dgm:prSet presAssocID="{467815BD-F55A-48E0-BC69-15A86830B5D5}" presName="background2" presStyleLbl="node2" presStyleIdx="3" presStyleCnt="4"/>
      <dgm:spPr/>
    </dgm:pt>
    <dgm:pt modelId="{E7C1507E-64F1-42B3-953C-8D3A2A44CEE4}" type="pres">
      <dgm:prSet presAssocID="{467815BD-F55A-48E0-BC69-15A86830B5D5}" presName="text2" presStyleLbl="fgAcc2" presStyleIdx="3" presStyleCnt="4" custScaleX="116485" custLinFactNeighborY="4538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57FCB03-F91C-4470-B099-3CBEB7FC5194}" type="pres">
      <dgm:prSet presAssocID="{467815BD-F55A-48E0-BC69-15A86830B5D5}" presName="hierChild3" presStyleCnt="0"/>
      <dgm:spPr/>
    </dgm:pt>
  </dgm:ptLst>
  <dgm:cxnLst>
    <dgm:cxn modelId="{14C1A67B-BE67-413D-8B4E-01FD8FC6B0FD}" srcId="{C1626931-8EA7-44C6-9121-6DD59FCC2E81}" destId="{9772C594-B2BF-4A4B-B0C5-FA56BA8E4DBB}" srcOrd="1" destOrd="0" parTransId="{43BFC373-BBF6-4918-97FE-3D347723AE3D}" sibTransId="{832312D5-77E9-4866-92B2-3ABB949E8173}"/>
    <dgm:cxn modelId="{BB6B2438-A4B2-47D7-899A-426427F782D2}" type="presOf" srcId="{43BFC373-BBF6-4918-97FE-3D347723AE3D}" destId="{05BAA484-CC76-40F0-B350-31D939D565E2}" srcOrd="0" destOrd="0" presId="urn:microsoft.com/office/officeart/2005/8/layout/hierarchy1"/>
    <dgm:cxn modelId="{6E34E4C5-348C-45D0-8BC3-224B133FA155}" srcId="{C1626931-8EA7-44C6-9121-6DD59FCC2E81}" destId="{7BCB4E7B-90A1-4CE0-A0E6-B6C6CE2CC7B1}" srcOrd="2" destOrd="0" parTransId="{98B2C7C7-679D-4AF0-A560-88D2646A82C9}" sibTransId="{0E6BD163-D6C4-4D28-AB72-A6E5EE32E80E}"/>
    <dgm:cxn modelId="{F577CF4C-AE45-4DD9-B801-3AA6E21E070D}" srcId="{C1626931-8EA7-44C6-9121-6DD59FCC2E81}" destId="{AB647634-4434-4B72-BD6A-BFACE3098408}" srcOrd="0" destOrd="0" parTransId="{E8A318EF-0541-4994-8E47-6F495E85854C}" sibTransId="{0FEB1A09-9CF2-42DF-A439-04EF49257362}"/>
    <dgm:cxn modelId="{894C02CA-951F-4737-B414-23537C80B326}" type="presOf" srcId="{467815BD-F55A-48E0-BC69-15A86830B5D5}" destId="{E7C1507E-64F1-42B3-953C-8D3A2A44CEE4}" srcOrd="0" destOrd="0" presId="urn:microsoft.com/office/officeart/2005/8/layout/hierarchy1"/>
    <dgm:cxn modelId="{806829BF-B191-4A8E-B03D-4E8351280D50}" srcId="{C1626931-8EA7-44C6-9121-6DD59FCC2E81}" destId="{467815BD-F55A-48E0-BC69-15A86830B5D5}" srcOrd="3" destOrd="0" parTransId="{2B5E9C77-B0C2-4E06-91A7-480E1DADE904}" sibTransId="{42DCD56E-63D2-408B-9EAC-155692F84E0B}"/>
    <dgm:cxn modelId="{A421EE49-91BC-4DBC-8256-A66D217C2A29}" type="presOf" srcId="{AB647634-4434-4B72-BD6A-BFACE3098408}" destId="{479FEA26-43A0-483B-9A88-03FD88DFEEFF}" srcOrd="0" destOrd="0" presId="urn:microsoft.com/office/officeart/2005/8/layout/hierarchy1"/>
    <dgm:cxn modelId="{44CDBD9F-4A99-4698-8340-D20264306BD1}" type="presOf" srcId="{7BCB4E7B-90A1-4CE0-A0E6-B6C6CE2CC7B1}" destId="{A71863E6-9BC8-4910-88B2-55F4C8F0824C}" srcOrd="0" destOrd="0" presId="urn:microsoft.com/office/officeart/2005/8/layout/hierarchy1"/>
    <dgm:cxn modelId="{A416D29A-22FD-4171-AD37-A188159AD219}" type="presOf" srcId="{98B2C7C7-679D-4AF0-A560-88D2646A82C9}" destId="{E3CD4C4A-5622-4E2B-B6BB-83D43A0DCA03}" srcOrd="0" destOrd="0" presId="urn:microsoft.com/office/officeart/2005/8/layout/hierarchy1"/>
    <dgm:cxn modelId="{D85FA5B6-558C-4A5C-A1A8-F94EB8E4751A}" type="presOf" srcId="{C1626931-8EA7-44C6-9121-6DD59FCC2E81}" destId="{56AB75AD-A660-43CF-B691-C4850E70A41F}" srcOrd="0" destOrd="0" presId="urn:microsoft.com/office/officeart/2005/8/layout/hierarchy1"/>
    <dgm:cxn modelId="{3124FC0E-2449-4D2A-9224-62847804B4D1}" type="presOf" srcId="{E8A318EF-0541-4994-8E47-6F495E85854C}" destId="{BD5F31BA-CB54-410E-90D4-448673E51987}" srcOrd="0" destOrd="0" presId="urn:microsoft.com/office/officeart/2005/8/layout/hierarchy1"/>
    <dgm:cxn modelId="{5E8870F9-BE89-467A-A7DF-9423AEFEB861}" type="presOf" srcId="{2B5E9C77-B0C2-4E06-91A7-480E1DADE904}" destId="{97F95F60-78E6-40F3-B1FE-D2D7A77A0382}" srcOrd="0" destOrd="0" presId="urn:microsoft.com/office/officeart/2005/8/layout/hierarchy1"/>
    <dgm:cxn modelId="{E13D6169-4B19-420B-8A82-9AD605C16F33}" type="presOf" srcId="{66B9B983-E82C-4C86-9CFC-CBA273D8476A}" destId="{779E6CE1-F00A-444E-BB97-3B53C056C50C}" srcOrd="0" destOrd="0" presId="urn:microsoft.com/office/officeart/2005/8/layout/hierarchy1"/>
    <dgm:cxn modelId="{12D11620-43A4-4174-8289-349EFCF8EE9A}" srcId="{66B9B983-E82C-4C86-9CFC-CBA273D8476A}" destId="{C1626931-8EA7-44C6-9121-6DD59FCC2E81}" srcOrd="0" destOrd="0" parTransId="{EF44925D-5140-4285-8923-F265189C66BB}" sibTransId="{6C2C518C-C51E-4CEC-85C9-739AC44109DE}"/>
    <dgm:cxn modelId="{8559E677-1D86-4B45-B77A-C03BBB2FCC09}" type="presOf" srcId="{9772C594-B2BF-4A4B-B0C5-FA56BA8E4DBB}" destId="{E36B10A8-3EAC-4C6D-8288-477441150EF7}" srcOrd="0" destOrd="0" presId="urn:microsoft.com/office/officeart/2005/8/layout/hierarchy1"/>
    <dgm:cxn modelId="{E28A7836-86DF-41E4-BCC7-33FE963920DC}" type="presParOf" srcId="{779E6CE1-F00A-444E-BB97-3B53C056C50C}" destId="{BE11BF63-AF4F-403B-850A-593E70646F7E}" srcOrd="0" destOrd="0" presId="urn:microsoft.com/office/officeart/2005/8/layout/hierarchy1"/>
    <dgm:cxn modelId="{6C03E54D-67CB-4FDB-967F-F3C71D5F35DD}" type="presParOf" srcId="{BE11BF63-AF4F-403B-850A-593E70646F7E}" destId="{194A0D22-D8CB-4243-8991-96B210E45C7A}" srcOrd="0" destOrd="0" presId="urn:microsoft.com/office/officeart/2005/8/layout/hierarchy1"/>
    <dgm:cxn modelId="{1F60B2BB-F181-4D05-BDA4-A5011891D278}" type="presParOf" srcId="{194A0D22-D8CB-4243-8991-96B210E45C7A}" destId="{4A11D6E6-1F7F-44C7-999C-42E18D906E0A}" srcOrd="0" destOrd="0" presId="urn:microsoft.com/office/officeart/2005/8/layout/hierarchy1"/>
    <dgm:cxn modelId="{547D5D9D-4FC5-4AD6-B4A2-954D2DDD2AB1}" type="presParOf" srcId="{194A0D22-D8CB-4243-8991-96B210E45C7A}" destId="{56AB75AD-A660-43CF-B691-C4850E70A41F}" srcOrd="1" destOrd="0" presId="urn:microsoft.com/office/officeart/2005/8/layout/hierarchy1"/>
    <dgm:cxn modelId="{A2776C12-8FAC-46EE-8135-FB5692AF0162}" type="presParOf" srcId="{BE11BF63-AF4F-403B-850A-593E70646F7E}" destId="{AA6EB337-6B38-492C-9243-13E1A302E060}" srcOrd="1" destOrd="0" presId="urn:microsoft.com/office/officeart/2005/8/layout/hierarchy1"/>
    <dgm:cxn modelId="{AB38C328-D7B9-4E5B-B056-1D777B9C2032}" type="presParOf" srcId="{AA6EB337-6B38-492C-9243-13E1A302E060}" destId="{BD5F31BA-CB54-410E-90D4-448673E51987}" srcOrd="0" destOrd="0" presId="urn:microsoft.com/office/officeart/2005/8/layout/hierarchy1"/>
    <dgm:cxn modelId="{9F552F81-3E72-4EFA-B5F0-5BF92899BB8E}" type="presParOf" srcId="{AA6EB337-6B38-492C-9243-13E1A302E060}" destId="{4EAC3EE3-076C-4D74-A194-481A696CD677}" srcOrd="1" destOrd="0" presId="urn:microsoft.com/office/officeart/2005/8/layout/hierarchy1"/>
    <dgm:cxn modelId="{409E1F4A-2F0B-453B-A12F-4F3CAFCC7FC9}" type="presParOf" srcId="{4EAC3EE3-076C-4D74-A194-481A696CD677}" destId="{3B5A75CE-41DE-4FB6-A66C-2E78E6198941}" srcOrd="0" destOrd="0" presId="urn:microsoft.com/office/officeart/2005/8/layout/hierarchy1"/>
    <dgm:cxn modelId="{7A8B5541-86DF-4C7B-8FE4-B9133528BB32}" type="presParOf" srcId="{3B5A75CE-41DE-4FB6-A66C-2E78E6198941}" destId="{412BF91E-9544-4E16-81E1-FF8092A0323C}" srcOrd="0" destOrd="0" presId="urn:microsoft.com/office/officeart/2005/8/layout/hierarchy1"/>
    <dgm:cxn modelId="{22880FBF-B3BB-423B-9548-5FF571F15857}" type="presParOf" srcId="{3B5A75CE-41DE-4FB6-A66C-2E78E6198941}" destId="{479FEA26-43A0-483B-9A88-03FD88DFEEFF}" srcOrd="1" destOrd="0" presId="urn:microsoft.com/office/officeart/2005/8/layout/hierarchy1"/>
    <dgm:cxn modelId="{ED9970F5-3E11-4684-A881-2A7A8818E0A5}" type="presParOf" srcId="{4EAC3EE3-076C-4D74-A194-481A696CD677}" destId="{2945083F-53F7-465A-9880-7F7C97E01A3C}" srcOrd="1" destOrd="0" presId="urn:microsoft.com/office/officeart/2005/8/layout/hierarchy1"/>
    <dgm:cxn modelId="{3704BF92-313E-47D8-9E2D-342942C2034F}" type="presParOf" srcId="{AA6EB337-6B38-492C-9243-13E1A302E060}" destId="{05BAA484-CC76-40F0-B350-31D939D565E2}" srcOrd="2" destOrd="0" presId="urn:microsoft.com/office/officeart/2005/8/layout/hierarchy1"/>
    <dgm:cxn modelId="{80287BF9-4393-4B00-A0EE-3AEDE3E7C0BC}" type="presParOf" srcId="{AA6EB337-6B38-492C-9243-13E1A302E060}" destId="{8DDB0403-47C8-41F6-8E81-27A473EBCFD2}" srcOrd="3" destOrd="0" presId="urn:microsoft.com/office/officeart/2005/8/layout/hierarchy1"/>
    <dgm:cxn modelId="{0E2955DC-233F-490A-AA17-C3C27A800AE8}" type="presParOf" srcId="{8DDB0403-47C8-41F6-8E81-27A473EBCFD2}" destId="{67EE606E-E8C7-4798-908C-4B1D3587B8EB}" srcOrd="0" destOrd="0" presId="urn:microsoft.com/office/officeart/2005/8/layout/hierarchy1"/>
    <dgm:cxn modelId="{60EC4744-C558-493A-AD4C-EDBAC2416858}" type="presParOf" srcId="{67EE606E-E8C7-4798-908C-4B1D3587B8EB}" destId="{4472B9B5-A0A9-4F86-862B-94BBBEFE033C}" srcOrd="0" destOrd="0" presId="urn:microsoft.com/office/officeart/2005/8/layout/hierarchy1"/>
    <dgm:cxn modelId="{DBCA4C85-A817-4202-BDCE-28A7004784EC}" type="presParOf" srcId="{67EE606E-E8C7-4798-908C-4B1D3587B8EB}" destId="{E36B10A8-3EAC-4C6D-8288-477441150EF7}" srcOrd="1" destOrd="0" presId="urn:microsoft.com/office/officeart/2005/8/layout/hierarchy1"/>
    <dgm:cxn modelId="{D226C763-385F-4864-8B77-7C89934FF095}" type="presParOf" srcId="{8DDB0403-47C8-41F6-8E81-27A473EBCFD2}" destId="{22EB5C1D-F148-4064-88BF-93292EE35702}" srcOrd="1" destOrd="0" presId="urn:microsoft.com/office/officeart/2005/8/layout/hierarchy1"/>
    <dgm:cxn modelId="{0CA35597-2DC3-4860-B52D-B7BC13825CB6}" type="presParOf" srcId="{AA6EB337-6B38-492C-9243-13E1A302E060}" destId="{E3CD4C4A-5622-4E2B-B6BB-83D43A0DCA03}" srcOrd="4" destOrd="0" presId="urn:microsoft.com/office/officeart/2005/8/layout/hierarchy1"/>
    <dgm:cxn modelId="{16BEF1A5-C7F5-473E-83D3-7FECA9FBB631}" type="presParOf" srcId="{AA6EB337-6B38-492C-9243-13E1A302E060}" destId="{587CCB71-05A2-4CE9-AF42-75A286362083}" srcOrd="5" destOrd="0" presId="urn:microsoft.com/office/officeart/2005/8/layout/hierarchy1"/>
    <dgm:cxn modelId="{4652CB16-FAEB-4C01-ADAE-1F71D03BADC2}" type="presParOf" srcId="{587CCB71-05A2-4CE9-AF42-75A286362083}" destId="{5B437F57-F370-40D5-9F4D-4A7802ADC8F9}" srcOrd="0" destOrd="0" presId="urn:microsoft.com/office/officeart/2005/8/layout/hierarchy1"/>
    <dgm:cxn modelId="{85136154-986B-4C77-B8B1-8B80B4860E5C}" type="presParOf" srcId="{5B437F57-F370-40D5-9F4D-4A7802ADC8F9}" destId="{E142A37A-C054-42FE-974D-0F1BFAE6E41C}" srcOrd="0" destOrd="0" presId="urn:microsoft.com/office/officeart/2005/8/layout/hierarchy1"/>
    <dgm:cxn modelId="{FC5E1624-533C-417C-80C7-E6BBDF3741D0}" type="presParOf" srcId="{5B437F57-F370-40D5-9F4D-4A7802ADC8F9}" destId="{A71863E6-9BC8-4910-88B2-55F4C8F0824C}" srcOrd="1" destOrd="0" presId="urn:microsoft.com/office/officeart/2005/8/layout/hierarchy1"/>
    <dgm:cxn modelId="{D43D2BDD-96AD-427A-843B-359EA04731D0}" type="presParOf" srcId="{587CCB71-05A2-4CE9-AF42-75A286362083}" destId="{29718670-C9F2-448B-B749-BC80CF2A7D7F}" srcOrd="1" destOrd="0" presId="urn:microsoft.com/office/officeart/2005/8/layout/hierarchy1"/>
    <dgm:cxn modelId="{9FAE13DB-4470-4BC6-8B7D-EC0892B8BD32}" type="presParOf" srcId="{AA6EB337-6B38-492C-9243-13E1A302E060}" destId="{97F95F60-78E6-40F3-B1FE-D2D7A77A0382}" srcOrd="6" destOrd="0" presId="urn:microsoft.com/office/officeart/2005/8/layout/hierarchy1"/>
    <dgm:cxn modelId="{FE261732-E0C1-409F-BCB8-CE44FE04A37D}" type="presParOf" srcId="{AA6EB337-6B38-492C-9243-13E1A302E060}" destId="{26A74E0E-20A4-4463-B72B-CEB14F202554}" srcOrd="7" destOrd="0" presId="urn:microsoft.com/office/officeart/2005/8/layout/hierarchy1"/>
    <dgm:cxn modelId="{6D28EE85-6535-4013-889B-31C521900771}" type="presParOf" srcId="{26A74E0E-20A4-4463-B72B-CEB14F202554}" destId="{0DF797F4-40FA-4125-8B54-3A08C145EA63}" srcOrd="0" destOrd="0" presId="urn:microsoft.com/office/officeart/2005/8/layout/hierarchy1"/>
    <dgm:cxn modelId="{88362BEA-38BA-4982-80E9-23FDD1C6E173}" type="presParOf" srcId="{0DF797F4-40FA-4125-8B54-3A08C145EA63}" destId="{F96673FA-E5DE-41FE-9061-B0B0F3B95684}" srcOrd="0" destOrd="0" presId="urn:microsoft.com/office/officeart/2005/8/layout/hierarchy1"/>
    <dgm:cxn modelId="{1B3F7EDD-928A-49C3-AF8D-5F0A7EAE1037}" type="presParOf" srcId="{0DF797F4-40FA-4125-8B54-3A08C145EA63}" destId="{E7C1507E-64F1-42B3-953C-8D3A2A44CEE4}" srcOrd="1" destOrd="0" presId="urn:microsoft.com/office/officeart/2005/8/layout/hierarchy1"/>
    <dgm:cxn modelId="{F4D4B36E-5A44-413C-84BA-B47B45B63AC5}" type="presParOf" srcId="{26A74E0E-20A4-4463-B72B-CEB14F202554}" destId="{C57FCB03-F91C-4470-B099-3CBEB7FC5194}" srcOrd="1" destOrd="0" presId="urn:microsoft.com/office/officeart/2005/8/layout/hierarchy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385583-9B99-4791-908F-142F61D8EFD6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24D3ADF-10B0-414B-A7FD-E2E4E4FC3078}">
      <dgm:prSet phldrT="[Текст]" custT="1"/>
      <dgm:spPr/>
      <dgm:t>
        <a:bodyPr/>
        <a:lstStyle/>
        <a:p>
          <a:r>
            <a:rPr lang="uk-UA" sz="1800" b="1" i="1" dirty="0" smtClean="0">
              <a:latin typeface="Georgia" pitchFamily="18" charset="0"/>
              <a:ea typeface="Times New Roman" pitchFamily="18" charset="0"/>
            </a:rPr>
            <a:t>Сполучна тканина </a:t>
          </a:r>
          <a:endParaRPr lang="uk-UA" sz="1800" dirty="0"/>
        </a:p>
      </dgm:t>
    </dgm:pt>
    <dgm:pt modelId="{7B77572D-35D0-4023-8180-312E6712E2BD}" type="parTrans" cxnId="{87AD568A-62C6-4518-88FB-6A3378DB9CEA}">
      <dgm:prSet/>
      <dgm:spPr/>
      <dgm:t>
        <a:bodyPr/>
        <a:lstStyle/>
        <a:p>
          <a:endParaRPr lang="uk-UA"/>
        </a:p>
      </dgm:t>
    </dgm:pt>
    <dgm:pt modelId="{54D81444-BDBA-4A1C-BC55-A4083C1DC9CE}" type="sibTrans" cxnId="{87AD568A-62C6-4518-88FB-6A3378DB9CEA}">
      <dgm:prSet/>
      <dgm:spPr/>
      <dgm:t>
        <a:bodyPr/>
        <a:lstStyle/>
        <a:p>
          <a:endParaRPr lang="uk-UA"/>
        </a:p>
      </dgm:t>
    </dgm:pt>
    <dgm:pt modelId="{23F00034-AC89-4A1C-8FE0-819D7312CBFA}">
      <dgm:prSet phldrT="[Текст]" custT="1"/>
      <dgm:spPr/>
      <dgm:t>
        <a:bodyPr/>
        <a:lstStyle/>
        <a:p>
          <a:r>
            <a:rPr lang="uk-UA" sz="1400" b="1" i="1" dirty="0" smtClean="0">
              <a:latin typeface="Georgia" pitchFamily="18" charset="0"/>
            </a:rPr>
            <a:t>хрящова</a:t>
          </a:r>
          <a:r>
            <a:rPr lang="uk-UA" sz="1900" b="1" i="1" dirty="0" smtClean="0">
              <a:latin typeface="Georgia" pitchFamily="18" charset="0"/>
            </a:rPr>
            <a:t> </a:t>
          </a:r>
          <a:endParaRPr lang="uk-UA" sz="1900" b="1" i="1" dirty="0">
            <a:latin typeface="Georgia" pitchFamily="18" charset="0"/>
          </a:endParaRPr>
        </a:p>
      </dgm:t>
    </dgm:pt>
    <dgm:pt modelId="{B037ACC4-B058-4FB9-AF26-546DEBEFD50B}" type="parTrans" cxnId="{D3BCBC4C-43D1-4261-B45A-70BE010F0E64}">
      <dgm:prSet/>
      <dgm:spPr/>
      <dgm:t>
        <a:bodyPr/>
        <a:lstStyle/>
        <a:p>
          <a:endParaRPr lang="uk-UA"/>
        </a:p>
      </dgm:t>
    </dgm:pt>
    <dgm:pt modelId="{4596E247-18CA-4628-8830-A7A499EF20B5}" type="sibTrans" cxnId="{D3BCBC4C-43D1-4261-B45A-70BE010F0E64}">
      <dgm:prSet/>
      <dgm:spPr/>
      <dgm:t>
        <a:bodyPr/>
        <a:lstStyle/>
        <a:p>
          <a:endParaRPr lang="uk-UA"/>
        </a:p>
      </dgm:t>
    </dgm:pt>
    <dgm:pt modelId="{B3D58B4A-F5AE-4F97-9F21-A91DC81BD7F4}">
      <dgm:prSet phldrT="[Текст]" custT="1"/>
      <dgm:spPr/>
      <dgm:t>
        <a:bodyPr/>
        <a:lstStyle/>
        <a:p>
          <a:r>
            <a:rPr lang="uk-UA" sz="1600" b="1" i="1" dirty="0" smtClean="0">
              <a:latin typeface="Georgia" pitchFamily="18" charset="0"/>
            </a:rPr>
            <a:t>Рідка  с</a:t>
          </a:r>
          <a:r>
            <a:rPr lang="uk-UA" sz="1600" b="1" i="1" dirty="0" smtClean="0">
              <a:latin typeface="Georgia" pitchFamily="18" charset="0"/>
              <a:ea typeface="Times New Roman" pitchFamily="18" charset="0"/>
            </a:rPr>
            <a:t>получна тканина </a:t>
          </a:r>
          <a:endParaRPr lang="uk-UA" sz="1600" b="1" i="1" dirty="0">
            <a:latin typeface="Georgia" pitchFamily="18" charset="0"/>
          </a:endParaRPr>
        </a:p>
      </dgm:t>
    </dgm:pt>
    <dgm:pt modelId="{05E0A18F-A589-4B51-AB98-7451DA18F717}" type="parTrans" cxnId="{D57AD567-01F1-444C-954B-7F0BB7CD771E}">
      <dgm:prSet/>
      <dgm:spPr/>
      <dgm:t>
        <a:bodyPr/>
        <a:lstStyle/>
        <a:p>
          <a:endParaRPr lang="uk-UA"/>
        </a:p>
      </dgm:t>
    </dgm:pt>
    <dgm:pt modelId="{766F635A-7840-46F9-AF41-3862308A7C8A}" type="sibTrans" cxnId="{D57AD567-01F1-444C-954B-7F0BB7CD771E}">
      <dgm:prSet/>
      <dgm:spPr/>
      <dgm:t>
        <a:bodyPr/>
        <a:lstStyle/>
        <a:p>
          <a:endParaRPr lang="uk-UA"/>
        </a:p>
      </dgm:t>
    </dgm:pt>
    <dgm:pt modelId="{B5EBDEA5-219E-411B-A65E-B634A2A15B98}">
      <dgm:prSet phldrT="[Текст]" custT="1"/>
      <dgm:spPr/>
      <dgm:t>
        <a:bodyPr/>
        <a:lstStyle/>
        <a:p>
          <a:r>
            <a:rPr lang="uk-UA" sz="1400" b="1" i="1" dirty="0" smtClean="0">
              <a:latin typeface="Georgia" pitchFamily="18" charset="0"/>
              <a:cs typeface="Arial" pitchFamily="34" charset="0"/>
            </a:rPr>
            <a:t>пухка сполучна тканина </a:t>
          </a:r>
          <a:endParaRPr lang="uk-UA" sz="1400" dirty="0"/>
        </a:p>
      </dgm:t>
    </dgm:pt>
    <dgm:pt modelId="{D5FF0C7A-F20E-4884-9921-0BEE0C94EE34}" type="parTrans" cxnId="{D0EB2EEA-EA25-4735-A9FE-A9EDE0C679EC}">
      <dgm:prSet/>
      <dgm:spPr/>
      <dgm:t>
        <a:bodyPr/>
        <a:lstStyle/>
        <a:p>
          <a:endParaRPr lang="uk-UA"/>
        </a:p>
      </dgm:t>
    </dgm:pt>
    <dgm:pt modelId="{46414961-6A8F-4E72-9906-EC58F97DD078}" type="sibTrans" cxnId="{D0EB2EEA-EA25-4735-A9FE-A9EDE0C679EC}">
      <dgm:prSet/>
      <dgm:spPr/>
      <dgm:t>
        <a:bodyPr/>
        <a:lstStyle/>
        <a:p>
          <a:endParaRPr lang="uk-UA"/>
        </a:p>
      </dgm:t>
    </dgm:pt>
    <dgm:pt modelId="{E6A39757-118F-4229-AAC9-2A42DA2C1B85}">
      <dgm:prSet phldrT="[Текст]" custT="1"/>
      <dgm:spPr/>
      <dgm:t>
        <a:bodyPr/>
        <a:lstStyle/>
        <a:p>
          <a:r>
            <a:rPr lang="uk-UA" sz="1600" b="1" i="1" dirty="0" smtClean="0">
              <a:latin typeface="Georgia" pitchFamily="18" charset="0"/>
            </a:rPr>
            <a:t>Тверда  с</a:t>
          </a:r>
          <a:r>
            <a:rPr lang="uk-UA" sz="1600" b="1" i="1" dirty="0" smtClean="0">
              <a:latin typeface="Georgia" pitchFamily="18" charset="0"/>
              <a:ea typeface="Times New Roman" pitchFamily="18" charset="0"/>
            </a:rPr>
            <a:t>получна тканина </a:t>
          </a:r>
          <a:endParaRPr lang="uk-UA" sz="1600" b="1" i="1" dirty="0">
            <a:latin typeface="Georgia" pitchFamily="18" charset="0"/>
          </a:endParaRPr>
        </a:p>
      </dgm:t>
    </dgm:pt>
    <dgm:pt modelId="{AC4128E6-8DA2-44DF-891E-D7B5812E5330}" type="sibTrans" cxnId="{D79A7CE7-17D1-4F71-B5D6-800B80F7A3F0}">
      <dgm:prSet/>
      <dgm:spPr/>
      <dgm:t>
        <a:bodyPr/>
        <a:lstStyle/>
        <a:p>
          <a:endParaRPr lang="uk-UA"/>
        </a:p>
      </dgm:t>
    </dgm:pt>
    <dgm:pt modelId="{4F66BEDA-56F8-40B3-ADF5-5AC82A2347DC}" type="parTrans" cxnId="{D79A7CE7-17D1-4F71-B5D6-800B80F7A3F0}">
      <dgm:prSet/>
      <dgm:spPr/>
      <dgm:t>
        <a:bodyPr/>
        <a:lstStyle/>
        <a:p>
          <a:endParaRPr lang="uk-UA"/>
        </a:p>
      </dgm:t>
    </dgm:pt>
    <dgm:pt modelId="{012456F6-A2ED-4BAD-9CBF-5B40CC108419}">
      <dgm:prSet phldrT="[Текст]" custT="1"/>
      <dgm:spPr/>
      <dgm:t>
        <a:bodyPr/>
        <a:lstStyle/>
        <a:p>
          <a:r>
            <a:rPr lang="uk-UA" sz="1400" b="1" i="1" dirty="0" smtClean="0">
              <a:latin typeface="Georgia" pitchFamily="18" charset="0"/>
            </a:rPr>
            <a:t>кісткова</a:t>
          </a:r>
          <a:r>
            <a:rPr lang="uk-UA" sz="1900" b="1" i="1" dirty="0" smtClean="0">
              <a:latin typeface="Georgia" pitchFamily="18" charset="0"/>
            </a:rPr>
            <a:t> </a:t>
          </a:r>
          <a:endParaRPr lang="uk-UA" sz="1900" b="1" i="1" dirty="0">
            <a:latin typeface="Georgia" pitchFamily="18" charset="0"/>
          </a:endParaRPr>
        </a:p>
      </dgm:t>
    </dgm:pt>
    <dgm:pt modelId="{062B5333-F2F6-468B-B0B8-54F5298F17A3}" type="sibTrans" cxnId="{7AFE9644-AC74-469C-8000-A82AE023A151}">
      <dgm:prSet/>
      <dgm:spPr/>
      <dgm:t>
        <a:bodyPr/>
        <a:lstStyle/>
        <a:p>
          <a:endParaRPr lang="uk-UA"/>
        </a:p>
      </dgm:t>
    </dgm:pt>
    <dgm:pt modelId="{A6DDC720-C33F-41C4-99C7-D442EC8DB2D8}" type="parTrans" cxnId="{7AFE9644-AC74-469C-8000-A82AE023A151}">
      <dgm:prSet/>
      <dgm:spPr/>
      <dgm:t>
        <a:bodyPr/>
        <a:lstStyle/>
        <a:p>
          <a:endParaRPr lang="uk-UA"/>
        </a:p>
      </dgm:t>
    </dgm:pt>
    <dgm:pt modelId="{80D31F3D-9E90-4EC2-B47B-FDE16474BC00}">
      <dgm:prSet phldrT="[Текст]" custT="1"/>
      <dgm:spPr/>
      <dgm:t>
        <a:bodyPr/>
        <a:lstStyle/>
        <a:p>
          <a:r>
            <a:rPr lang="uk-UA" sz="1400" b="1" i="1" dirty="0" smtClean="0">
              <a:latin typeface="Georgia" pitchFamily="18" charset="0"/>
              <a:cs typeface="Arial" pitchFamily="34" charset="0"/>
            </a:rPr>
            <a:t>щільна сполучна тканина </a:t>
          </a:r>
          <a:endParaRPr lang="uk-UA" sz="1400" dirty="0"/>
        </a:p>
      </dgm:t>
    </dgm:pt>
    <dgm:pt modelId="{258BD65F-C602-40F8-8830-43473BDDB805}" type="parTrans" cxnId="{92CF84C7-F7BC-4D2A-BC10-C06F7B66643F}">
      <dgm:prSet/>
      <dgm:spPr/>
      <dgm:t>
        <a:bodyPr/>
        <a:lstStyle/>
        <a:p>
          <a:endParaRPr lang="uk-UA"/>
        </a:p>
      </dgm:t>
    </dgm:pt>
    <dgm:pt modelId="{6E243676-76D4-41F1-9229-DD42368208FC}" type="sibTrans" cxnId="{92CF84C7-F7BC-4D2A-BC10-C06F7B66643F}">
      <dgm:prSet/>
      <dgm:spPr/>
      <dgm:t>
        <a:bodyPr/>
        <a:lstStyle/>
        <a:p>
          <a:endParaRPr lang="uk-UA"/>
        </a:p>
      </dgm:t>
    </dgm:pt>
    <dgm:pt modelId="{4C83AE73-A0E0-4376-BABF-2030B19AD26D}">
      <dgm:prSet phldrT="[Текст]" custT="1"/>
      <dgm:spPr/>
      <dgm:t>
        <a:bodyPr/>
        <a:lstStyle/>
        <a:p>
          <a:r>
            <a:rPr lang="uk-UA" sz="1600" b="1" i="1" dirty="0" smtClean="0">
              <a:latin typeface="Georgia" pitchFamily="18" charset="0"/>
            </a:rPr>
            <a:t>Власне с</a:t>
          </a:r>
          <a:r>
            <a:rPr lang="uk-UA" sz="1600" b="1" i="1" dirty="0" smtClean="0">
              <a:latin typeface="Georgia" pitchFamily="18" charset="0"/>
              <a:ea typeface="Times New Roman" pitchFamily="18" charset="0"/>
            </a:rPr>
            <a:t>получна тканина </a:t>
          </a:r>
          <a:endParaRPr lang="uk-UA" sz="1600" b="1" i="1" dirty="0">
            <a:latin typeface="Georgia" pitchFamily="18" charset="0"/>
          </a:endParaRPr>
        </a:p>
      </dgm:t>
    </dgm:pt>
    <dgm:pt modelId="{0C73FE99-31C8-4B11-9FD4-5F6B48382215}" type="parTrans" cxnId="{E7360D64-7707-45AE-95C5-47FADD2B6E30}">
      <dgm:prSet/>
      <dgm:spPr/>
      <dgm:t>
        <a:bodyPr/>
        <a:lstStyle/>
        <a:p>
          <a:endParaRPr lang="uk-UA"/>
        </a:p>
      </dgm:t>
    </dgm:pt>
    <dgm:pt modelId="{3EC88148-6C6E-4CFF-B2B6-9CE8B8AEC090}" type="sibTrans" cxnId="{E7360D64-7707-45AE-95C5-47FADD2B6E30}">
      <dgm:prSet/>
      <dgm:spPr/>
      <dgm:t>
        <a:bodyPr/>
        <a:lstStyle/>
        <a:p>
          <a:endParaRPr lang="uk-UA"/>
        </a:p>
      </dgm:t>
    </dgm:pt>
    <dgm:pt modelId="{E803ADD9-9276-4E14-B45B-A6506753D1F8}">
      <dgm:prSet custT="1"/>
      <dgm:spPr/>
      <dgm:t>
        <a:bodyPr/>
        <a:lstStyle/>
        <a:p>
          <a:r>
            <a:rPr lang="uk-UA" sz="1400" b="1" i="1" dirty="0" smtClean="0">
              <a:latin typeface="Georgia" pitchFamily="18" charset="0"/>
              <a:cs typeface="Arial" pitchFamily="34" charset="0"/>
            </a:rPr>
            <a:t>кров та лімфа</a:t>
          </a:r>
          <a:endParaRPr lang="uk-UA" sz="1400" b="1" dirty="0"/>
        </a:p>
      </dgm:t>
    </dgm:pt>
    <dgm:pt modelId="{9F5ECB00-8952-41F7-81EB-734B8EC74BB7}" type="parTrans" cxnId="{B0D4E89A-D646-4106-9C6E-74721C37BE43}">
      <dgm:prSet/>
      <dgm:spPr/>
      <dgm:t>
        <a:bodyPr/>
        <a:lstStyle/>
        <a:p>
          <a:endParaRPr lang="uk-UA"/>
        </a:p>
      </dgm:t>
    </dgm:pt>
    <dgm:pt modelId="{97384AAF-148C-4E9D-ACA6-B8B0CF36E67F}" type="sibTrans" cxnId="{B0D4E89A-D646-4106-9C6E-74721C37BE43}">
      <dgm:prSet/>
      <dgm:spPr/>
      <dgm:t>
        <a:bodyPr/>
        <a:lstStyle/>
        <a:p>
          <a:endParaRPr lang="uk-UA"/>
        </a:p>
      </dgm:t>
    </dgm:pt>
    <dgm:pt modelId="{4F87A5D1-4F8A-4349-9353-92143D6687E9}">
      <dgm:prSet custT="1"/>
      <dgm:spPr/>
      <dgm:t>
        <a:bodyPr/>
        <a:lstStyle/>
        <a:p>
          <a:r>
            <a:rPr lang="uk-UA" sz="1600" b="1" i="1" dirty="0" smtClean="0">
              <a:latin typeface="Georgia" pitchFamily="18" charset="0"/>
              <a:cs typeface="Arial" pitchFamily="34" charset="0"/>
            </a:rPr>
            <a:t>Сполучна тканина зі спеціальними функціями </a:t>
          </a:r>
          <a:endParaRPr lang="uk-UA" sz="1600" b="1" dirty="0"/>
        </a:p>
      </dgm:t>
    </dgm:pt>
    <dgm:pt modelId="{D69CBDD6-DDED-4BD6-8942-180CE718AF7C}" type="parTrans" cxnId="{0F65D6A8-231C-449B-84C0-ED902C866E85}">
      <dgm:prSet/>
      <dgm:spPr/>
      <dgm:t>
        <a:bodyPr/>
        <a:lstStyle/>
        <a:p>
          <a:endParaRPr lang="uk-UA"/>
        </a:p>
      </dgm:t>
    </dgm:pt>
    <dgm:pt modelId="{4746DFA6-71A3-4F36-BBE8-D7AE363744F0}" type="sibTrans" cxnId="{0F65D6A8-231C-449B-84C0-ED902C866E85}">
      <dgm:prSet/>
      <dgm:spPr/>
      <dgm:t>
        <a:bodyPr/>
        <a:lstStyle/>
        <a:p>
          <a:endParaRPr lang="uk-UA"/>
        </a:p>
      </dgm:t>
    </dgm:pt>
    <dgm:pt modelId="{7E609286-8E13-4BD0-895A-BE1C191F5EAC}">
      <dgm:prSet custT="1"/>
      <dgm:spPr/>
      <dgm:t>
        <a:bodyPr/>
        <a:lstStyle/>
        <a:p>
          <a:r>
            <a:rPr lang="uk-UA" sz="1400" b="1" i="1" dirty="0" smtClean="0">
              <a:latin typeface="Georgia" pitchFamily="18" charset="0"/>
              <a:cs typeface="Arial" pitchFamily="34" charset="0"/>
            </a:rPr>
            <a:t>жирова тканина</a:t>
          </a:r>
          <a:endParaRPr lang="uk-UA" sz="1400" b="1" dirty="0"/>
        </a:p>
      </dgm:t>
    </dgm:pt>
    <dgm:pt modelId="{06881DEA-861E-40E0-BE4C-DF0C7D4A4149}" type="parTrans" cxnId="{1CC1E9A6-59C9-4341-B5AB-F35BCD1DC0D8}">
      <dgm:prSet/>
      <dgm:spPr/>
      <dgm:t>
        <a:bodyPr/>
        <a:lstStyle/>
        <a:p>
          <a:endParaRPr lang="uk-UA"/>
        </a:p>
      </dgm:t>
    </dgm:pt>
    <dgm:pt modelId="{C940ADD9-914D-4865-9251-60019ED36F44}" type="sibTrans" cxnId="{1CC1E9A6-59C9-4341-B5AB-F35BCD1DC0D8}">
      <dgm:prSet/>
      <dgm:spPr/>
      <dgm:t>
        <a:bodyPr/>
        <a:lstStyle/>
        <a:p>
          <a:endParaRPr lang="uk-UA"/>
        </a:p>
      </dgm:t>
    </dgm:pt>
    <dgm:pt modelId="{7A444FFB-5A8E-4ECC-80CC-4525CD10445E}" type="pres">
      <dgm:prSet presAssocID="{A2385583-9B99-4791-908F-142F61D8EFD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98A557F6-0FA7-4125-9F2F-A84D1157C965}" type="pres">
      <dgm:prSet presAssocID="{524D3ADF-10B0-414B-A7FD-E2E4E4FC3078}" presName="hierRoot1" presStyleCnt="0"/>
      <dgm:spPr/>
    </dgm:pt>
    <dgm:pt modelId="{B60F31A6-22EA-49B0-9ACB-C6E5C0D68944}" type="pres">
      <dgm:prSet presAssocID="{524D3ADF-10B0-414B-A7FD-E2E4E4FC3078}" presName="composite" presStyleCnt="0"/>
      <dgm:spPr/>
    </dgm:pt>
    <dgm:pt modelId="{0CCF8CE2-3A4F-46F6-A200-16CA3C795DEB}" type="pres">
      <dgm:prSet presAssocID="{524D3ADF-10B0-414B-A7FD-E2E4E4FC3078}" presName="background" presStyleLbl="node0" presStyleIdx="0" presStyleCnt="4"/>
      <dgm:spPr/>
    </dgm:pt>
    <dgm:pt modelId="{D80CB268-9ABC-437C-A4F4-31C44360E6B0}" type="pres">
      <dgm:prSet presAssocID="{524D3ADF-10B0-414B-A7FD-E2E4E4FC3078}" presName="text" presStyleLbl="fgAcc0" presStyleIdx="0" presStyleCnt="4" custScaleX="170071" custLinFactX="26541" custLinFactY="-100000" custLinFactNeighborX="100000" custLinFactNeighborY="-13744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3F504B2-9C63-4D35-AD2B-330D08AC5784}" type="pres">
      <dgm:prSet presAssocID="{524D3ADF-10B0-414B-A7FD-E2E4E4FC3078}" presName="hierChild2" presStyleCnt="0"/>
      <dgm:spPr/>
    </dgm:pt>
    <dgm:pt modelId="{61EBA0F6-DA1C-44AA-8FD0-9153300B62AD}" type="pres">
      <dgm:prSet presAssocID="{4F66BEDA-56F8-40B3-ADF5-5AC82A2347DC}" presName="Name10" presStyleLbl="parChTrans1D2" presStyleIdx="0" presStyleCnt="3"/>
      <dgm:spPr/>
      <dgm:t>
        <a:bodyPr/>
        <a:lstStyle/>
        <a:p>
          <a:endParaRPr lang="uk-UA"/>
        </a:p>
      </dgm:t>
    </dgm:pt>
    <dgm:pt modelId="{FF35C6E9-412A-456E-BC13-E8509308ED57}" type="pres">
      <dgm:prSet presAssocID="{E6A39757-118F-4229-AAC9-2A42DA2C1B85}" presName="hierRoot2" presStyleCnt="0"/>
      <dgm:spPr/>
    </dgm:pt>
    <dgm:pt modelId="{0080EA32-4AFD-44C7-BDF3-435648A7A2CF}" type="pres">
      <dgm:prSet presAssocID="{E6A39757-118F-4229-AAC9-2A42DA2C1B85}" presName="composite2" presStyleCnt="0"/>
      <dgm:spPr/>
    </dgm:pt>
    <dgm:pt modelId="{BAD66B94-33F4-4FBB-9E13-0CF2763E09D7}" type="pres">
      <dgm:prSet presAssocID="{E6A39757-118F-4229-AAC9-2A42DA2C1B85}" presName="background2" presStyleLbl="node2" presStyleIdx="0" presStyleCnt="3"/>
      <dgm:spPr/>
    </dgm:pt>
    <dgm:pt modelId="{E0F55DCE-0B42-42FB-9F0E-8410B09611EF}" type="pres">
      <dgm:prSet presAssocID="{E6A39757-118F-4229-AAC9-2A42DA2C1B85}" presName="text2" presStyleLbl="fgAcc2" presStyleIdx="0" presStyleCnt="3" custScaleX="133582" custScaleY="153922" custLinFactNeighborX="-18656" custLinFactNeighborY="-9752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304821E-12CF-44B1-AFF7-C343D00A6A82}" type="pres">
      <dgm:prSet presAssocID="{E6A39757-118F-4229-AAC9-2A42DA2C1B85}" presName="hierChild3" presStyleCnt="0"/>
      <dgm:spPr/>
    </dgm:pt>
    <dgm:pt modelId="{B889DB87-1D80-4FFE-ACB9-98AAA82C1DAC}" type="pres">
      <dgm:prSet presAssocID="{A6DDC720-C33F-41C4-99C7-D442EC8DB2D8}" presName="Name17" presStyleLbl="parChTrans1D3" presStyleIdx="0" presStyleCnt="4"/>
      <dgm:spPr/>
      <dgm:t>
        <a:bodyPr/>
        <a:lstStyle/>
        <a:p>
          <a:endParaRPr lang="uk-UA"/>
        </a:p>
      </dgm:t>
    </dgm:pt>
    <dgm:pt modelId="{6BEEE9D8-BDB1-4EBE-9710-D5E4969FA2E0}" type="pres">
      <dgm:prSet presAssocID="{012456F6-A2ED-4BAD-9CBF-5B40CC108419}" presName="hierRoot3" presStyleCnt="0"/>
      <dgm:spPr/>
    </dgm:pt>
    <dgm:pt modelId="{24017DAE-F3C8-46A8-AA2D-18CD7EF9A3F5}" type="pres">
      <dgm:prSet presAssocID="{012456F6-A2ED-4BAD-9CBF-5B40CC108419}" presName="composite3" presStyleCnt="0"/>
      <dgm:spPr/>
    </dgm:pt>
    <dgm:pt modelId="{9927097A-14D9-42B6-B3B1-0A222F14360D}" type="pres">
      <dgm:prSet presAssocID="{012456F6-A2ED-4BAD-9CBF-5B40CC108419}" presName="background3" presStyleLbl="node3" presStyleIdx="0" presStyleCnt="4"/>
      <dgm:spPr/>
    </dgm:pt>
    <dgm:pt modelId="{CD44359F-3B08-4F2D-AE9C-1C4187438BFF}" type="pres">
      <dgm:prSet presAssocID="{012456F6-A2ED-4BAD-9CBF-5B40CC108419}" presName="text3" presStyleLbl="fgAcc3" presStyleIdx="0" presStyleCnt="4" custLinFactY="9113" custLinFactNeighborX="1978" custLinFactNeighborY="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ED5F1EA-DB1B-416A-A931-821532ADA02F}" type="pres">
      <dgm:prSet presAssocID="{012456F6-A2ED-4BAD-9CBF-5B40CC108419}" presName="hierChild4" presStyleCnt="0"/>
      <dgm:spPr/>
    </dgm:pt>
    <dgm:pt modelId="{4B48BBB0-A238-4E8E-8899-00D20F1B5DBA}" type="pres">
      <dgm:prSet presAssocID="{B037ACC4-B058-4FB9-AF26-546DEBEFD50B}" presName="Name17" presStyleLbl="parChTrans1D3" presStyleIdx="1" presStyleCnt="4"/>
      <dgm:spPr/>
      <dgm:t>
        <a:bodyPr/>
        <a:lstStyle/>
        <a:p>
          <a:endParaRPr lang="uk-UA"/>
        </a:p>
      </dgm:t>
    </dgm:pt>
    <dgm:pt modelId="{2A3C8B3B-0AE5-4B45-8E33-EA5565679B6A}" type="pres">
      <dgm:prSet presAssocID="{23F00034-AC89-4A1C-8FE0-819D7312CBFA}" presName="hierRoot3" presStyleCnt="0"/>
      <dgm:spPr/>
    </dgm:pt>
    <dgm:pt modelId="{CCBADB16-7A04-412F-AC0E-A0EAE39887C2}" type="pres">
      <dgm:prSet presAssocID="{23F00034-AC89-4A1C-8FE0-819D7312CBFA}" presName="composite3" presStyleCnt="0"/>
      <dgm:spPr/>
    </dgm:pt>
    <dgm:pt modelId="{A93E85F2-C954-441F-AC32-68F63A8611D2}" type="pres">
      <dgm:prSet presAssocID="{23F00034-AC89-4A1C-8FE0-819D7312CBFA}" presName="background3" presStyleLbl="node3" presStyleIdx="1" presStyleCnt="4"/>
      <dgm:spPr/>
    </dgm:pt>
    <dgm:pt modelId="{C7D545E1-649E-4F31-B979-CE09D643A774}" type="pres">
      <dgm:prSet presAssocID="{23F00034-AC89-4A1C-8FE0-819D7312CBFA}" presName="text3" presStyleLbl="fgAcc3" presStyleIdx="1" presStyleCnt="4" custLinFactY="9113" custLinFactNeighborX="7938" custLinFactNeighborY="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F6011BE-2B1C-411D-8AC2-47D8CEAAFA72}" type="pres">
      <dgm:prSet presAssocID="{23F00034-AC89-4A1C-8FE0-819D7312CBFA}" presName="hierChild4" presStyleCnt="0"/>
      <dgm:spPr/>
    </dgm:pt>
    <dgm:pt modelId="{8D96B735-6632-4BBB-8648-EC2597580AA2}" type="pres">
      <dgm:prSet presAssocID="{05E0A18F-A589-4B51-AB98-7451DA18F717}" presName="Name10" presStyleLbl="parChTrans1D2" presStyleIdx="1" presStyleCnt="3"/>
      <dgm:spPr/>
      <dgm:t>
        <a:bodyPr/>
        <a:lstStyle/>
        <a:p>
          <a:endParaRPr lang="uk-UA"/>
        </a:p>
      </dgm:t>
    </dgm:pt>
    <dgm:pt modelId="{978B06CA-6596-4BCC-BF07-9ED6FC03BEC3}" type="pres">
      <dgm:prSet presAssocID="{B3D58B4A-F5AE-4F97-9F21-A91DC81BD7F4}" presName="hierRoot2" presStyleCnt="0"/>
      <dgm:spPr/>
    </dgm:pt>
    <dgm:pt modelId="{1B94FB8A-B288-442D-9423-94A60CB434B3}" type="pres">
      <dgm:prSet presAssocID="{B3D58B4A-F5AE-4F97-9F21-A91DC81BD7F4}" presName="composite2" presStyleCnt="0"/>
      <dgm:spPr/>
    </dgm:pt>
    <dgm:pt modelId="{65DF9864-24CF-4397-9C83-D3B6FBC378D0}" type="pres">
      <dgm:prSet presAssocID="{B3D58B4A-F5AE-4F97-9F21-A91DC81BD7F4}" presName="background2" presStyleLbl="node2" presStyleIdx="1" presStyleCnt="3"/>
      <dgm:spPr/>
    </dgm:pt>
    <dgm:pt modelId="{F57C5859-11B5-4F1E-A01A-938EE1EDCEAF}" type="pres">
      <dgm:prSet presAssocID="{B3D58B4A-F5AE-4F97-9F21-A91DC81BD7F4}" presName="text2" presStyleLbl="fgAcc2" presStyleIdx="1" presStyleCnt="3" custScaleX="133582" custScaleY="153922" custLinFactNeighborX="7323" custLinFactNeighborY="-9752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95D9E77-38A8-4DEF-9AD2-B9E8F06E86EA}" type="pres">
      <dgm:prSet presAssocID="{B3D58B4A-F5AE-4F97-9F21-A91DC81BD7F4}" presName="hierChild3" presStyleCnt="0"/>
      <dgm:spPr/>
    </dgm:pt>
    <dgm:pt modelId="{23B41223-2E61-41EB-8B87-A5E2004BB57B}" type="pres">
      <dgm:prSet presAssocID="{0C73FE99-31C8-4B11-9FD4-5F6B48382215}" presName="Name10" presStyleLbl="parChTrans1D2" presStyleIdx="2" presStyleCnt="3"/>
      <dgm:spPr/>
      <dgm:t>
        <a:bodyPr/>
        <a:lstStyle/>
        <a:p>
          <a:endParaRPr lang="uk-UA"/>
        </a:p>
      </dgm:t>
    </dgm:pt>
    <dgm:pt modelId="{EB117277-DE91-4C81-ACA1-31AC06067C1E}" type="pres">
      <dgm:prSet presAssocID="{4C83AE73-A0E0-4376-BABF-2030B19AD26D}" presName="hierRoot2" presStyleCnt="0"/>
      <dgm:spPr/>
    </dgm:pt>
    <dgm:pt modelId="{296D2E53-C637-4CFF-9F62-2E76FA9B0088}" type="pres">
      <dgm:prSet presAssocID="{4C83AE73-A0E0-4376-BABF-2030B19AD26D}" presName="composite2" presStyleCnt="0"/>
      <dgm:spPr/>
    </dgm:pt>
    <dgm:pt modelId="{811DFBC3-256E-4BB9-B1A1-48388688DB87}" type="pres">
      <dgm:prSet presAssocID="{4C83AE73-A0E0-4376-BABF-2030B19AD26D}" presName="background2" presStyleLbl="node2" presStyleIdx="2" presStyleCnt="3"/>
      <dgm:spPr/>
    </dgm:pt>
    <dgm:pt modelId="{AA792D94-BAFA-4C8C-82BF-349C87024858}" type="pres">
      <dgm:prSet presAssocID="{4C83AE73-A0E0-4376-BABF-2030B19AD26D}" presName="text2" presStyleLbl="fgAcc2" presStyleIdx="2" presStyleCnt="3" custScaleX="133582" custScaleY="153922" custLinFactNeighborX="40648" custLinFactNeighborY="-9752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6286DB9-A514-4F26-8846-0E26AAE754BA}" type="pres">
      <dgm:prSet presAssocID="{4C83AE73-A0E0-4376-BABF-2030B19AD26D}" presName="hierChild3" presStyleCnt="0"/>
      <dgm:spPr/>
    </dgm:pt>
    <dgm:pt modelId="{8824FFD4-DD10-451C-B2ED-6FF014AAF173}" type="pres">
      <dgm:prSet presAssocID="{D5FF0C7A-F20E-4884-9921-0BEE0C94EE34}" presName="Name17" presStyleLbl="parChTrans1D3" presStyleIdx="2" presStyleCnt="4"/>
      <dgm:spPr/>
      <dgm:t>
        <a:bodyPr/>
        <a:lstStyle/>
        <a:p>
          <a:endParaRPr lang="uk-UA"/>
        </a:p>
      </dgm:t>
    </dgm:pt>
    <dgm:pt modelId="{9D6B87F2-7570-472C-9292-27F57CB042C4}" type="pres">
      <dgm:prSet presAssocID="{B5EBDEA5-219E-411B-A65E-B634A2A15B98}" presName="hierRoot3" presStyleCnt="0"/>
      <dgm:spPr/>
    </dgm:pt>
    <dgm:pt modelId="{F981AC7B-34B0-4F91-9380-B21CDE7C6599}" type="pres">
      <dgm:prSet presAssocID="{B5EBDEA5-219E-411B-A65E-B634A2A15B98}" presName="composite3" presStyleCnt="0"/>
      <dgm:spPr/>
    </dgm:pt>
    <dgm:pt modelId="{BB671AD7-F20E-42FA-BB3F-82981F810929}" type="pres">
      <dgm:prSet presAssocID="{B5EBDEA5-219E-411B-A65E-B634A2A15B98}" presName="background3" presStyleLbl="node3" presStyleIdx="2" presStyleCnt="4"/>
      <dgm:spPr/>
    </dgm:pt>
    <dgm:pt modelId="{1224C141-EF8B-4028-842C-0CDFB76392F3}" type="pres">
      <dgm:prSet presAssocID="{B5EBDEA5-219E-411B-A65E-B634A2A15B98}" presName="text3" presStyleLbl="fgAcc3" presStyleIdx="2" presStyleCnt="4" custLinFactY="9113" custLinFactNeighborX="79420" custLinFactNeighborY="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4056CF1-2D2C-4AEF-BCE7-A5A55B6F32C4}" type="pres">
      <dgm:prSet presAssocID="{B5EBDEA5-219E-411B-A65E-B634A2A15B98}" presName="hierChild4" presStyleCnt="0"/>
      <dgm:spPr/>
    </dgm:pt>
    <dgm:pt modelId="{D7F70B70-F31C-4107-998D-16543D6A958D}" type="pres">
      <dgm:prSet presAssocID="{258BD65F-C602-40F8-8830-43473BDDB805}" presName="Name17" presStyleLbl="parChTrans1D3" presStyleIdx="3" presStyleCnt="4"/>
      <dgm:spPr/>
      <dgm:t>
        <a:bodyPr/>
        <a:lstStyle/>
        <a:p>
          <a:endParaRPr lang="uk-UA"/>
        </a:p>
      </dgm:t>
    </dgm:pt>
    <dgm:pt modelId="{FCD4B41F-47B4-4D89-8B48-6C8C5249F4D6}" type="pres">
      <dgm:prSet presAssocID="{80D31F3D-9E90-4EC2-B47B-FDE16474BC00}" presName="hierRoot3" presStyleCnt="0"/>
      <dgm:spPr/>
    </dgm:pt>
    <dgm:pt modelId="{A9C5D3B9-9C75-4F99-883C-C543E52972CB}" type="pres">
      <dgm:prSet presAssocID="{80D31F3D-9E90-4EC2-B47B-FDE16474BC00}" presName="composite3" presStyleCnt="0"/>
      <dgm:spPr/>
    </dgm:pt>
    <dgm:pt modelId="{82397A99-2E03-423F-86BE-08CEA56939E8}" type="pres">
      <dgm:prSet presAssocID="{80D31F3D-9E90-4EC2-B47B-FDE16474BC00}" presName="background3" presStyleLbl="node3" presStyleIdx="3" presStyleCnt="4"/>
      <dgm:spPr/>
    </dgm:pt>
    <dgm:pt modelId="{0FB8B1AA-0B09-4EE5-9D10-CA5516ACD539}" type="pres">
      <dgm:prSet presAssocID="{80D31F3D-9E90-4EC2-B47B-FDE16474BC00}" presName="text3" presStyleLbl="fgAcc3" presStyleIdx="3" presStyleCnt="4" custLinFactY="9113" custLinFactNeighborX="94154" custLinFactNeighborY="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95EFA7E-0BFB-4DE1-BFBD-70465CB5234B}" type="pres">
      <dgm:prSet presAssocID="{80D31F3D-9E90-4EC2-B47B-FDE16474BC00}" presName="hierChild4" presStyleCnt="0"/>
      <dgm:spPr/>
    </dgm:pt>
    <dgm:pt modelId="{B292FF02-CB1E-4D02-B59A-B8A0C31D1F27}" type="pres">
      <dgm:prSet presAssocID="{E803ADD9-9276-4E14-B45B-A6506753D1F8}" presName="hierRoot1" presStyleCnt="0"/>
      <dgm:spPr/>
    </dgm:pt>
    <dgm:pt modelId="{F7AABCF0-A0AE-4DE1-9703-F149DCF3CA99}" type="pres">
      <dgm:prSet presAssocID="{E803ADD9-9276-4E14-B45B-A6506753D1F8}" presName="composite" presStyleCnt="0"/>
      <dgm:spPr/>
    </dgm:pt>
    <dgm:pt modelId="{3F80A93B-8CDD-42AE-8B1F-6DE491D914CD}" type="pres">
      <dgm:prSet presAssocID="{E803ADD9-9276-4E14-B45B-A6506753D1F8}" presName="background" presStyleLbl="node0" presStyleIdx="1" presStyleCnt="4"/>
      <dgm:spPr/>
    </dgm:pt>
    <dgm:pt modelId="{146A1D7A-06E1-4E0C-9D64-8901E16C972E}" type="pres">
      <dgm:prSet presAssocID="{E803ADD9-9276-4E14-B45B-A6506753D1F8}" presName="text" presStyleLbl="fgAcc0" presStyleIdx="1" presStyleCnt="4" custLinFactX="-13579" custLinFactY="200000" custLinFactNeighborX="-100000" custLinFactNeighborY="25337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7A9C076-0D1C-4694-9F06-C2DDE232C99A}" type="pres">
      <dgm:prSet presAssocID="{E803ADD9-9276-4E14-B45B-A6506753D1F8}" presName="hierChild2" presStyleCnt="0"/>
      <dgm:spPr/>
    </dgm:pt>
    <dgm:pt modelId="{B3DF6D17-88ED-4858-A504-C8E190650E60}" type="pres">
      <dgm:prSet presAssocID="{4F87A5D1-4F8A-4349-9353-92143D6687E9}" presName="hierRoot1" presStyleCnt="0"/>
      <dgm:spPr/>
    </dgm:pt>
    <dgm:pt modelId="{41DB857C-8B6C-44A4-9357-1A15B747F431}" type="pres">
      <dgm:prSet presAssocID="{4F87A5D1-4F8A-4349-9353-92143D6687E9}" presName="composite" presStyleCnt="0"/>
      <dgm:spPr/>
    </dgm:pt>
    <dgm:pt modelId="{A5217F6E-A662-4D8E-8663-9E30281597C0}" type="pres">
      <dgm:prSet presAssocID="{4F87A5D1-4F8A-4349-9353-92143D6687E9}" presName="background" presStyleLbl="node0" presStyleIdx="2" presStyleCnt="4"/>
      <dgm:spPr/>
    </dgm:pt>
    <dgm:pt modelId="{8EEFC26B-9D37-43D3-BED9-9C8982D4F3A0}" type="pres">
      <dgm:prSet presAssocID="{4F87A5D1-4F8A-4349-9353-92143D6687E9}" presName="text" presStyleLbl="fgAcc0" presStyleIdx="2" presStyleCnt="4" custScaleX="161629" custScaleY="153922" custLinFactNeighborX="91654" custLinFactNeighborY="4913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1B69330-C6F7-4CEF-BB78-539201F51AF8}" type="pres">
      <dgm:prSet presAssocID="{4F87A5D1-4F8A-4349-9353-92143D6687E9}" presName="hierChild2" presStyleCnt="0"/>
      <dgm:spPr/>
    </dgm:pt>
    <dgm:pt modelId="{DCAA64DF-C9F4-4CAD-83EE-8003FD7EC962}" type="pres">
      <dgm:prSet presAssocID="{7E609286-8E13-4BD0-895A-BE1C191F5EAC}" presName="hierRoot1" presStyleCnt="0"/>
      <dgm:spPr/>
    </dgm:pt>
    <dgm:pt modelId="{0A7EF935-E5EA-48FE-89BD-81C6E3AB36AA}" type="pres">
      <dgm:prSet presAssocID="{7E609286-8E13-4BD0-895A-BE1C191F5EAC}" presName="composite" presStyleCnt="0"/>
      <dgm:spPr/>
    </dgm:pt>
    <dgm:pt modelId="{AA85457B-53BD-4806-8DE4-94A646569E36}" type="pres">
      <dgm:prSet presAssocID="{7E609286-8E13-4BD0-895A-BE1C191F5EAC}" presName="background" presStyleLbl="node0" presStyleIdx="3" presStyleCnt="4"/>
      <dgm:spPr/>
    </dgm:pt>
    <dgm:pt modelId="{728A670B-A181-4C63-B354-08FBB8EF62BF}" type="pres">
      <dgm:prSet presAssocID="{7E609286-8E13-4BD0-895A-BE1C191F5EAC}" presName="text" presStyleLbl="fgAcc0" presStyleIdx="3" presStyleCnt="4" custLinFactY="200000" custLinFactNeighborX="-19533" custLinFactNeighborY="25337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53CF4FE-AE96-4118-9657-17FA7E90F275}" type="pres">
      <dgm:prSet presAssocID="{7E609286-8E13-4BD0-895A-BE1C191F5EAC}" presName="hierChild2" presStyleCnt="0"/>
      <dgm:spPr/>
    </dgm:pt>
  </dgm:ptLst>
  <dgm:cxnLst>
    <dgm:cxn modelId="{7881506D-26AF-4405-B399-6524493CEE48}" type="presOf" srcId="{A6DDC720-C33F-41C4-99C7-D442EC8DB2D8}" destId="{B889DB87-1D80-4FFE-ACB9-98AAA82C1DAC}" srcOrd="0" destOrd="0" presId="urn:microsoft.com/office/officeart/2005/8/layout/hierarchy1"/>
    <dgm:cxn modelId="{4A717141-6CA5-4DA2-A16E-943BE651CEA1}" type="presOf" srcId="{D5FF0C7A-F20E-4884-9921-0BEE0C94EE34}" destId="{8824FFD4-DD10-451C-B2ED-6FF014AAF173}" srcOrd="0" destOrd="0" presId="urn:microsoft.com/office/officeart/2005/8/layout/hierarchy1"/>
    <dgm:cxn modelId="{87AD568A-62C6-4518-88FB-6A3378DB9CEA}" srcId="{A2385583-9B99-4791-908F-142F61D8EFD6}" destId="{524D3ADF-10B0-414B-A7FD-E2E4E4FC3078}" srcOrd="0" destOrd="0" parTransId="{7B77572D-35D0-4023-8180-312E6712E2BD}" sibTransId="{54D81444-BDBA-4A1C-BC55-A4083C1DC9CE}"/>
    <dgm:cxn modelId="{D3BCBC4C-43D1-4261-B45A-70BE010F0E64}" srcId="{E6A39757-118F-4229-AAC9-2A42DA2C1B85}" destId="{23F00034-AC89-4A1C-8FE0-819D7312CBFA}" srcOrd="1" destOrd="0" parTransId="{B037ACC4-B058-4FB9-AF26-546DEBEFD50B}" sibTransId="{4596E247-18CA-4628-8830-A7A499EF20B5}"/>
    <dgm:cxn modelId="{98A72015-1D60-4DD5-9C79-890699BC4E44}" type="presOf" srcId="{4F66BEDA-56F8-40B3-ADF5-5AC82A2347DC}" destId="{61EBA0F6-DA1C-44AA-8FD0-9153300B62AD}" srcOrd="0" destOrd="0" presId="urn:microsoft.com/office/officeart/2005/8/layout/hierarchy1"/>
    <dgm:cxn modelId="{04261C61-207C-4C95-86C1-A55D60280057}" type="presOf" srcId="{E6A39757-118F-4229-AAC9-2A42DA2C1B85}" destId="{E0F55DCE-0B42-42FB-9F0E-8410B09611EF}" srcOrd="0" destOrd="0" presId="urn:microsoft.com/office/officeart/2005/8/layout/hierarchy1"/>
    <dgm:cxn modelId="{1F682C19-89C9-4D44-B942-DA9479209414}" type="presOf" srcId="{A2385583-9B99-4791-908F-142F61D8EFD6}" destId="{7A444FFB-5A8E-4ECC-80CC-4525CD10445E}" srcOrd="0" destOrd="0" presId="urn:microsoft.com/office/officeart/2005/8/layout/hierarchy1"/>
    <dgm:cxn modelId="{45865141-DCED-48D8-A832-5A2975B2B0A6}" type="presOf" srcId="{012456F6-A2ED-4BAD-9CBF-5B40CC108419}" destId="{CD44359F-3B08-4F2D-AE9C-1C4187438BFF}" srcOrd="0" destOrd="0" presId="urn:microsoft.com/office/officeart/2005/8/layout/hierarchy1"/>
    <dgm:cxn modelId="{267DF5BD-0D04-47C6-88F7-5A1DAE4ECD61}" type="presOf" srcId="{05E0A18F-A589-4B51-AB98-7451DA18F717}" destId="{8D96B735-6632-4BBB-8648-EC2597580AA2}" srcOrd="0" destOrd="0" presId="urn:microsoft.com/office/officeart/2005/8/layout/hierarchy1"/>
    <dgm:cxn modelId="{3A3EFDE7-FF4D-4E5F-A199-8EA6520D7D22}" type="presOf" srcId="{E803ADD9-9276-4E14-B45B-A6506753D1F8}" destId="{146A1D7A-06E1-4E0C-9D64-8901E16C972E}" srcOrd="0" destOrd="0" presId="urn:microsoft.com/office/officeart/2005/8/layout/hierarchy1"/>
    <dgm:cxn modelId="{0012CBBD-9CA3-41CF-9FFB-3F21A7724FEE}" type="presOf" srcId="{524D3ADF-10B0-414B-A7FD-E2E4E4FC3078}" destId="{D80CB268-9ABC-437C-A4F4-31C44360E6B0}" srcOrd="0" destOrd="0" presId="urn:microsoft.com/office/officeart/2005/8/layout/hierarchy1"/>
    <dgm:cxn modelId="{7EC93F41-37CD-47D7-9BB8-846770BCE09A}" type="presOf" srcId="{B3D58B4A-F5AE-4F97-9F21-A91DC81BD7F4}" destId="{F57C5859-11B5-4F1E-A01A-938EE1EDCEAF}" srcOrd="0" destOrd="0" presId="urn:microsoft.com/office/officeart/2005/8/layout/hierarchy1"/>
    <dgm:cxn modelId="{8FB89EDF-290C-479A-9A1A-35453809A49B}" type="presOf" srcId="{4C83AE73-A0E0-4376-BABF-2030B19AD26D}" destId="{AA792D94-BAFA-4C8C-82BF-349C87024858}" srcOrd="0" destOrd="0" presId="urn:microsoft.com/office/officeart/2005/8/layout/hierarchy1"/>
    <dgm:cxn modelId="{D79A7CE7-17D1-4F71-B5D6-800B80F7A3F0}" srcId="{524D3ADF-10B0-414B-A7FD-E2E4E4FC3078}" destId="{E6A39757-118F-4229-AAC9-2A42DA2C1B85}" srcOrd="0" destOrd="0" parTransId="{4F66BEDA-56F8-40B3-ADF5-5AC82A2347DC}" sibTransId="{AC4128E6-8DA2-44DF-891E-D7B5812E5330}"/>
    <dgm:cxn modelId="{D0EB2EEA-EA25-4735-A9FE-A9EDE0C679EC}" srcId="{4C83AE73-A0E0-4376-BABF-2030B19AD26D}" destId="{B5EBDEA5-219E-411B-A65E-B634A2A15B98}" srcOrd="0" destOrd="0" parTransId="{D5FF0C7A-F20E-4884-9921-0BEE0C94EE34}" sibTransId="{46414961-6A8F-4E72-9906-EC58F97DD078}"/>
    <dgm:cxn modelId="{D57AD567-01F1-444C-954B-7F0BB7CD771E}" srcId="{524D3ADF-10B0-414B-A7FD-E2E4E4FC3078}" destId="{B3D58B4A-F5AE-4F97-9F21-A91DC81BD7F4}" srcOrd="1" destOrd="0" parTransId="{05E0A18F-A589-4B51-AB98-7451DA18F717}" sibTransId="{766F635A-7840-46F9-AF41-3862308A7C8A}"/>
    <dgm:cxn modelId="{08DA166C-7DFB-42E8-BD12-7FDF53045483}" type="presOf" srcId="{0C73FE99-31C8-4B11-9FD4-5F6B48382215}" destId="{23B41223-2E61-41EB-8B87-A5E2004BB57B}" srcOrd="0" destOrd="0" presId="urn:microsoft.com/office/officeart/2005/8/layout/hierarchy1"/>
    <dgm:cxn modelId="{F7EB4EB0-6243-40AF-AA5F-B6BCCBE9AAA1}" type="presOf" srcId="{7E609286-8E13-4BD0-895A-BE1C191F5EAC}" destId="{728A670B-A181-4C63-B354-08FBB8EF62BF}" srcOrd="0" destOrd="0" presId="urn:microsoft.com/office/officeart/2005/8/layout/hierarchy1"/>
    <dgm:cxn modelId="{92CF84C7-F7BC-4D2A-BC10-C06F7B66643F}" srcId="{4C83AE73-A0E0-4376-BABF-2030B19AD26D}" destId="{80D31F3D-9E90-4EC2-B47B-FDE16474BC00}" srcOrd="1" destOrd="0" parTransId="{258BD65F-C602-40F8-8830-43473BDDB805}" sibTransId="{6E243676-76D4-41F1-9229-DD42368208FC}"/>
    <dgm:cxn modelId="{1CC1E9A6-59C9-4341-B5AB-F35BCD1DC0D8}" srcId="{A2385583-9B99-4791-908F-142F61D8EFD6}" destId="{7E609286-8E13-4BD0-895A-BE1C191F5EAC}" srcOrd="3" destOrd="0" parTransId="{06881DEA-861E-40E0-BE4C-DF0C7D4A4149}" sibTransId="{C940ADD9-914D-4865-9251-60019ED36F44}"/>
    <dgm:cxn modelId="{E7360D64-7707-45AE-95C5-47FADD2B6E30}" srcId="{524D3ADF-10B0-414B-A7FD-E2E4E4FC3078}" destId="{4C83AE73-A0E0-4376-BABF-2030B19AD26D}" srcOrd="2" destOrd="0" parTransId="{0C73FE99-31C8-4B11-9FD4-5F6B48382215}" sibTransId="{3EC88148-6C6E-4CFF-B2B6-9CE8B8AEC090}"/>
    <dgm:cxn modelId="{7AFE9644-AC74-469C-8000-A82AE023A151}" srcId="{E6A39757-118F-4229-AAC9-2A42DA2C1B85}" destId="{012456F6-A2ED-4BAD-9CBF-5B40CC108419}" srcOrd="0" destOrd="0" parTransId="{A6DDC720-C33F-41C4-99C7-D442EC8DB2D8}" sibTransId="{062B5333-F2F6-468B-B0B8-54F5298F17A3}"/>
    <dgm:cxn modelId="{D49A7D46-5AE7-4AB6-9465-FE01DC162CE7}" type="presOf" srcId="{B5EBDEA5-219E-411B-A65E-B634A2A15B98}" destId="{1224C141-EF8B-4028-842C-0CDFB76392F3}" srcOrd="0" destOrd="0" presId="urn:microsoft.com/office/officeart/2005/8/layout/hierarchy1"/>
    <dgm:cxn modelId="{590A8081-0AFA-418B-8AAE-AA7C4F2DA378}" type="presOf" srcId="{B037ACC4-B058-4FB9-AF26-546DEBEFD50B}" destId="{4B48BBB0-A238-4E8E-8899-00D20F1B5DBA}" srcOrd="0" destOrd="0" presId="urn:microsoft.com/office/officeart/2005/8/layout/hierarchy1"/>
    <dgm:cxn modelId="{47418469-5F32-46F6-A02B-22AF08EDBE1C}" type="presOf" srcId="{23F00034-AC89-4A1C-8FE0-819D7312CBFA}" destId="{C7D545E1-649E-4F31-B979-CE09D643A774}" srcOrd="0" destOrd="0" presId="urn:microsoft.com/office/officeart/2005/8/layout/hierarchy1"/>
    <dgm:cxn modelId="{0F65D6A8-231C-449B-84C0-ED902C866E85}" srcId="{A2385583-9B99-4791-908F-142F61D8EFD6}" destId="{4F87A5D1-4F8A-4349-9353-92143D6687E9}" srcOrd="2" destOrd="0" parTransId="{D69CBDD6-DDED-4BD6-8942-180CE718AF7C}" sibTransId="{4746DFA6-71A3-4F36-BBE8-D7AE363744F0}"/>
    <dgm:cxn modelId="{38CC664E-3C1B-4BA0-AD52-094DBAE7C86F}" type="presOf" srcId="{258BD65F-C602-40F8-8830-43473BDDB805}" destId="{D7F70B70-F31C-4107-998D-16543D6A958D}" srcOrd="0" destOrd="0" presId="urn:microsoft.com/office/officeart/2005/8/layout/hierarchy1"/>
    <dgm:cxn modelId="{C1C8ECAD-9BDC-4905-A078-337EFE421A37}" type="presOf" srcId="{4F87A5D1-4F8A-4349-9353-92143D6687E9}" destId="{8EEFC26B-9D37-43D3-BED9-9C8982D4F3A0}" srcOrd="0" destOrd="0" presId="urn:microsoft.com/office/officeart/2005/8/layout/hierarchy1"/>
    <dgm:cxn modelId="{75DA7CE2-6A90-4E95-98AC-C1033B244D4D}" type="presOf" srcId="{80D31F3D-9E90-4EC2-B47B-FDE16474BC00}" destId="{0FB8B1AA-0B09-4EE5-9D10-CA5516ACD539}" srcOrd="0" destOrd="0" presId="urn:microsoft.com/office/officeart/2005/8/layout/hierarchy1"/>
    <dgm:cxn modelId="{B0D4E89A-D646-4106-9C6E-74721C37BE43}" srcId="{A2385583-9B99-4791-908F-142F61D8EFD6}" destId="{E803ADD9-9276-4E14-B45B-A6506753D1F8}" srcOrd="1" destOrd="0" parTransId="{9F5ECB00-8952-41F7-81EB-734B8EC74BB7}" sibTransId="{97384AAF-148C-4E9D-ACA6-B8B0CF36E67F}"/>
    <dgm:cxn modelId="{44CA730D-5264-45F0-B360-69D24A32ECEE}" type="presParOf" srcId="{7A444FFB-5A8E-4ECC-80CC-4525CD10445E}" destId="{98A557F6-0FA7-4125-9F2F-A84D1157C965}" srcOrd="0" destOrd="0" presId="urn:microsoft.com/office/officeart/2005/8/layout/hierarchy1"/>
    <dgm:cxn modelId="{E23ACC7C-8674-4773-9F5B-7E96BA1745BB}" type="presParOf" srcId="{98A557F6-0FA7-4125-9F2F-A84D1157C965}" destId="{B60F31A6-22EA-49B0-9ACB-C6E5C0D68944}" srcOrd="0" destOrd="0" presId="urn:microsoft.com/office/officeart/2005/8/layout/hierarchy1"/>
    <dgm:cxn modelId="{C8ABFBF8-2EC1-433A-9154-A029692818D8}" type="presParOf" srcId="{B60F31A6-22EA-49B0-9ACB-C6E5C0D68944}" destId="{0CCF8CE2-3A4F-46F6-A200-16CA3C795DEB}" srcOrd="0" destOrd="0" presId="urn:microsoft.com/office/officeart/2005/8/layout/hierarchy1"/>
    <dgm:cxn modelId="{029F003B-7D90-4578-968D-A33985EDCE87}" type="presParOf" srcId="{B60F31A6-22EA-49B0-9ACB-C6E5C0D68944}" destId="{D80CB268-9ABC-437C-A4F4-31C44360E6B0}" srcOrd="1" destOrd="0" presId="urn:microsoft.com/office/officeart/2005/8/layout/hierarchy1"/>
    <dgm:cxn modelId="{79F8C4BF-2B49-45FB-9F6F-033FDE48DBFA}" type="presParOf" srcId="{98A557F6-0FA7-4125-9F2F-A84D1157C965}" destId="{C3F504B2-9C63-4D35-AD2B-330D08AC5784}" srcOrd="1" destOrd="0" presId="urn:microsoft.com/office/officeart/2005/8/layout/hierarchy1"/>
    <dgm:cxn modelId="{E895CDAC-9DE1-4D9D-80EA-CF943830E957}" type="presParOf" srcId="{C3F504B2-9C63-4D35-AD2B-330D08AC5784}" destId="{61EBA0F6-DA1C-44AA-8FD0-9153300B62AD}" srcOrd="0" destOrd="0" presId="urn:microsoft.com/office/officeart/2005/8/layout/hierarchy1"/>
    <dgm:cxn modelId="{757D7187-10B2-4EEB-9E0F-3A307590C0B6}" type="presParOf" srcId="{C3F504B2-9C63-4D35-AD2B-330D08AC5784}" destId="{FF35C6E9-412A-456E-BC13-E8509308ED57}" srcOrd="1" destOrd="0" presId="urn:microsoft.com/office/officeart/2005/8/layout/hierarchy1"/>
    <dgm:cxn modelId="{C8CEE7CC-2F37-4151-A098-9A8202CD73AF}" type="presParOf" srcId="{FF35C6E9-412A-456E-BC13-E8509308ED57}" destId="{0080EA32-4AFD-44C7-BDF3-435648A7A2CF}" srcOrd="0" destOrd="0" presId="urn:microsoft.com/office/officeart/2005/8/layout/hierarchy1"/>
    <dgm:cxn modelId="{CD226FA8-5E8C-41D9-8276-C159A8F84A51}" type="presParOf" srcId="{0080EA32-4AFD-44C7-BDF3-435648A7A2CF}" destId="{BAD66B94-33F4-4FBB-9E13-0CF2763E09D7}" srcOrd="0" destOrd="0" presId="urn:microsoft.com/office/officeart/2005/8/layout/hierarchy1"/>
    <dgm:cxn modelId="{B0EF7EB8-D21E-46AB-AE42-372AF24450B4}" type="presParOf" srcId="{0080EA32-4AFD-44C7-BDF3-435648A7A2CF}" destId="{E0F55DCE-0B42-42FB-9F0E-8410B09611EF}" srcOrd="1" destOrd="0" presId="urn:microsoft.com/office/officeart/2005/8/layout/hierarchy1"/>
    <dgm:cxn modelId="{950CF283-269A-4A99-A8BD-1F0AEDA1F50E}" type="presParOf" srcId="{FF35C6E9-412A-456E-BC13-E8509308ED57}" destId="{2304821E-12CF-44B1-AFF7-C343D00A6A82}" srcOrd="1" destOrd="0" presId="urn:microsoft.com/office/officeart/2005/8/layout/hierarchy1"/>
    <dgm:cxn modelId="{073E0F81-27D8-4F7D-B124-2149FA829B04}" type="presParOf" srcId="{2304821E-12CF-44B1-AFF7-C343D00A6A82}" destId="{B889DB87-1D80-4FFE-ACB9-98AAA82C1DAC}" srcOrd="0" destOrd="0" presId="urn:microsoft.com/office/officeart/2005/8/layout/hierarchy1"/>
    <dgm:cxn modelId="{5D39FE53-506B-40ED-A986-A3D7BB43ABA5}" type="presParOf" srcId="{2304821E-12CF-44B1-AFF7-C343D00A6A82}" destId="{6BEEE9D8-BDB1-4EBE-9710-D5E4969FA2E0}" srcOrd="1" destOrd="0" presId="urn:microsoft.com/office/officeart/2005/8/layout/hierarchy1"/>
    <dgm:cxn modelId="{2D9E80A3-21A3-47A5-8B67-4378EA7ADE33}" type="presParOf" srcId="{6BEEE9D8-BDB1-4EBE-9710-D5E4969FA2E0}" destId="{24017DAE-F3C8-46A8-AA2D-18CD7EF9A3F5}" srcOrd="0" destOrd="0" presId="urn:microsoft.com/office/officeart/2005/8/layout/hierarchy1"/>
    <dgm:cxn modelId="{248539BF-CD78-44F8-A330-EA7D5664C622}" type="presParOf" srcId="{24017DAE-F3C8-46A8-AA2D-18CD7EF9A3F5}" destId="{9927097A-14D9-42B6-B3B1-0A222F14360D}" srcOrd="0" destOrd="0" presId="urn:microsoft.com/office/officeart/2005/8/layout/hierarchy1"/>
    <dgm:cxn modelId="{95989CC7-8356-4458-9516-1A1E186CCA87}" type="presParOf" srcId="{24017DAE-F3C8-46A8-AA2D-18CD7EF9A3F5}" destId="{CD44359F-3B08-4F2D-AE9C-1C4187438BFF}" srcOrd="1" destOrd="0" presId="urn:microsoft.com/office/officeart/2005/8/layout/hierarchy1"/>
    <dgm:cxn modelId="{9A6964CD-10B4-4A11-AA12-E4E98A91241B}" type="presParOf" srcId="{6BEEE9D8-BDB1-4EBE-9710-D5E4969FA2E0}" destId="{CED5F1EA-DB1B-416A-A931-821532ADA02F}" srcOrd="1" destOrd="0" presId="urn:microsoft.com/office/officeart/2005/8/layout/hierarchy1"/>
    <dgm:cxn modelId="{E1CB77E4-1B58-457B-984D-266129513B8A}" type="presParOf" srcId="{2304821E-12CF-44B1-AFF7-C343D00A6A82}" destId="{4B48BBB0-A238-4E8E-8899-00D20F1B5DBA}" srcOrd="2" destOrd="0" presId="urn:microsoft.com/office/officeart/2005/8/layout/hierarchy1"/>
    <dgm:cxn modelId="{38A1533E-4AE3-486E-90F0-569FB15ECC3C}" type="presParOf" srcId="{2304821E-12CF-44B1-AFF7-C343D00A6A82}" destId="{2A3C8B3B-0AE5-4B45-8E33-EA5565679B6A}" srcOrd="3" destOrd="0" presId="urn:microsoft.com/office/officeart/2005/8/layout/hierarchy1"/>
    <dgm:cxn modelId="{59ACAA76-ECA9-4810-B05B-4122FA12A11F}" type="presParOf" srcId="{2A3C8B3B-0AE5-4B45-8E33-EA5565679B6A}" destId="{CCBADB16-7A04-412F-AC0E-A0EAE39887C2}" srcOrd="0" destOrd="0" presId="urn:microsoft.com/office/officeart/2005/8/layout/hierarchy1"/>
    <dgm:cxn modelId="{E93C90D1-CA76-43BC-A6A7-902E6C331F0D}" type="presParOf" srcId="{CCBADB16-7A04-412F-AC0E-A0EAE39887C2}" destId="{A93E85F2-C954-441F-AC32-68F63A8611D2}" srcOrd="0" destOrd="0" presId="urn:microsoft.com/office/officeart/2005/8/layout/hierarchy1"/>
    <dgm:cxn modelId="{6AFA72CD-0AFD-4A95-9D61-1B22FB1E0761}" type="presParOf" srcId="{CCBADB16-7A04-412F-AC0E-A0EAE39887C2}" destId="{C7D545E1-649E-4F31-B979-CE09D643A774}" srcOrd="1" destOrd="0" presId="urn:microsoft.com/office/officeart/2005/8/layout/hierarchy1"/>
    <dgm:cxn modelId="{ACC31A92-550A-4471-8D6A-3A02610B825D}" type="presParOf" srcId="{2A3C8B3B-0AE5-4B45-8E33-EA5565679B6A}" destId="{BF6011BE-2B1C-411D-8AC2-47D8CEAAFA72}" srcOrd="1" destOrd="0" presId="urn:microsoft.com/office/officeart/2005/8/layout/hierarchy1"/>
    <dgm:cxn modelId="{34F8EBC4-7D8C-4B58-9FA1-D6B017907AF8}" type="presParOf" srcId="{C3F504B2-9C63-4D35-AD2B-330D08AC5784}" destId="{8D96B735-6632-4BBB-8648-EC2597580AA2}" srcOrd="2" destOrd="0" presId="urn:microsoft.com/office/officeart/2005/8/layout/hierarchy1"/>
    <dgm:cxn modelId="{A73BDC2C-DF6E-4529-9C68-90385451A887}" type="presParOf" srcId="{C3F504B2-9C63-4D35-AD2B-330D08AC5784}" destId="{978B06CA-6596-4BCC-BF07-9ED6FC03BEC3}" srcOrd="3" destOrd="0" presId="urn:microsoft.com/office/officeart/2005/8/layout/hierarchy1"/>
    <dgm:cxn modelId="{ACCE757B-9E2A-4BDD-90BB-9AC4857BF0FB}" type="presParOf" srcId="{978B06CA-6596-4BCC-BF07-9ED6FC03BEC3}" destId="{1B94FB8A-B288-442D-9423-94A60CB434B3}" srcOrd="0" destOrd="0" presId="urn:microsoft.com/office/officeart/2005/8/layout/hierarchy1"/>
    <dgm:cxn modelId="{877CF2EC-8BB2-4402-A65A-2C5F8AF97EC1}" type="presParOf" srcId="{1B94FB8A-B288-442D-9423-94A60CB434B3}" destId="{65DF9864-24CF-4397-9C83-D3B6FBC378D0}" srcOrd="0" destOrd="0" presId="urn:microsoft.com/office/officeart/2005/8/layout/hierarchy1"/>
    <dgm:cxn modelId="{948EC51C-EA72-4061-96B8-03EE69678D97}" type="presParOf" srcId="{1B94FB8A-B288-442D-9423-94A60CB434B3}" destId="{F57C5859-11B5-4F1E-A01A-938EE1EDCEAF}" srcOrd="1" destOrd="0" presId="urn:microsoft.com/office/officeart/2005/8/layout/hierarchy1"/>
    <dgm:cxn modelId="{A7D9F147-A3C5-48BD-A0CB-88D0FC193440}" type="presParOf" srcId="{978B06CA-6596-4BCC-BF07-9ED6FC03BEC3}" destId="{795D9E77-38A8-4DEF-9AD2-B9E8F06E86EA}" srcOrd="1" destOrd="0" presId="urn:microsoft.com/office/officeart/2005/8/layout/hierarchy1"/>
    <dgm:cxn modelId="{7562ADF8-B108-4C9D-AC99-99E3CF997F53}" type="presParOf" srcId="{C3F504B2-9C63-4D35-AD2B-330D08AC5784}" destId="{23B41223-2E61-41EB-8B87-A5E2004BB57B}" srcOrd="4" destOrd="0" presId="urn:microsoft.com/office/officeart/2005/8/layout/hierarchy1"/>
    <dgm:cxn modelId="{32E8E6FB-3B2C-425D-8AC6-A94987089BBD}" type="presParOf" srcId="{C3F504B2-9C63-4D35-AD2B-330D08AC5784}" destId="{EB117277-DE91-4C81-ACA1-31AC06067C1E}" srcOrd="5" destOrd="0" presId="urn:microsoft.com/office/officeart/2005/8/layout/hierarchy1"/>
    <dgm:cxn modelId="{EEB6F55E-78D0-4383-BB51-8C9BC9ABDEEB}" type="presParOf" srcId="{EB117277-DE91-4C81-ACA1-31AC06067C1E}" destId="{296D2E53-C637-4CFF-9F62-2E76FA9B0088}" srcOrd="0" destOrd="0" presId="urn:microsoft.com/office/officeart/2005/8/layout/hierarchy1"/>
    <dgm:cxn modelId="{97FEB739-F08B-4B5F-87DE-A9D45DD0C413}" type="presParOf" srcId="{296D2E53-C637-4CFF-9F62-2E76FA9B0088}" destId="{811DFBC3-256E-4BB9-B1A1-48388688DB87}" srcOrd="0" destOrd="0" presId="urn:microsoft.com/office/officeart/2005/8/layout/hierarchy1"/>
    <dgm:cxn modelId="{77BACEBB-A168-419E-8D56-13F87DB6498D}" type="presParOf" srcId="{296D2E53-C637-4CFF-9F62-2E76FA9B0088}" destId="{AA792D94-BAFA-4C8C-82BF-349C87024858}" srcOrd="1" destOrd="0" presId="urn:microsoft.com/office/officeart/2005/8/layout/hierarchy1"/>
    <dgm:cxn modelId="{B5CCF376-5676-4345-AB6E-A8A3BCBE59C0}" type="presParOf" srcId="{EB117277-DE91-4C81-ACA1-31AC06067C1E}" destId="{46286DB9-A514-4F26-8846-0E26AAE754BA}" srcOrd="1" destOrd="0" presId="urn:microsoft.com/office/officeart/2005/8/layout/hierarchy1"/>
    <dgm:cxn modelId="{B5B58648-4DE0-4EBC-8A19-E439BDB4DF5B}" type="presParOf" srcId="{46286DB9-A514-4F26-8846-0E26AAE754BA}" destId="{8824FFD4-DD10-451C-B2ED-6FF014AAF173}" srcOrd="0" destOrd="0" presId="urn:microsoft.com/office/officeart/2005/8/layout/hierarchy1"/>
    <dgm:cxn modelId="{ECEA4F61-3056-4CF7-BAB9-D931E475705B}" type="presParOf" srcId="{46286DB9-A514-4F26-8846-0E26AAE754BA}" destId="{9D6B87F2-7570-472C-9292-27F57CB042C4}" srcOrd="1" destOrd="0" presId="urn:microsoft.com/office/officeart/2005/8/layout/hierarchy1"/>
    <dgm:cxn modelId="{F40FAC43-5275-4D68-81A9-56A74F7DE6A2}" type="presParOf" srcId="{9D6B87F2-7570-472C-9292-27F57CB042C4}" destId="{F981AC7B-34B0-4F91-9380-B21CDE7C6599}" srcOrd="0" destOrd="0" presId="urn:microsoft.com/office/officeart/2005/8/layout/hierarchy1"/>
    <dgm:cxn modelId="{2FCFC46E-B7AE-4259-B475-A3C0D4875603}" type="presParOf" srcId="{F981AC7B-34B0-4F91-9380-B21CDE7C6599}" destId="{BB671AD7-F20E-42FA-BB3F-82981F810929}" srcOrd="0" destOrd="0" presId="urn:microsoft.com/office/officeart/2005/8/layout/hierarchy1"/>
    <dgm:cxn modelId="{0C0E3E17-CC6E-4D82-A497-54B0EF89793B}" type="presParOf" srcId="{F981AC7B-34B0-4F91-9380-B21CDE7C6599}" destId="{1224C141-EF8B-4028-842C-0CDFB76392F3}" srcOrd="1" destOrd="0" presId="urn:microsoft.com/office/officeart/2005/8/layout/hierarchy1"/>
    <dgm:cxn modelId="{E2B8D1E9-9EB8-4ADB-A0B8-A39DA11A8A33}" type="presParOf" srcId="{9D6B87F2-7570-472C-9292-27F57CB042C4}" destId="{D4056CF1-2D2C-4AEF-BCE7-A5A55B6F32C4}" srcOrd="1" destOrd="0" presId="urn:microsoft.com/office/officeart/2005/8/layout/hierarchy1"/>
    <dgm:cxn modelId="{0899238B-AF39-4B87-9E22-6D2CC718EA70}" type="presParOf" srcId="{46286DB9-A514-4F26-8846-0E26AAE754BA}" destId="{D7F70B70-F31C-4107-998D-16543D6A958D}" srcOrd="2" destOrd="0" presId="urn:microsoft.com/office/officeart/2005/8/layout/hierarchy1"/>
    <dgm:cxn modelId="{0FA0A007-BB17-42CE-A6D2-BD2FAC3D0472}" type="presParOf" srcId="{46286DB9-A514-4F26-8846-0E26AAE754BA}" destId="{FCD4B41F-47B4-4D89-8B48-6C8C5249F4D6}" srcOrd="3" destOrd="0" presId="urn:microsoft.com/office/officeart/2005/8/layout/hierarchy1"/>
    <dgm:cxn modelId="{99503757-6D92-4BE3-91AB-A2C94409FB7C}" type="presParOf" srcId="{FCD4B41F-47B4-4D89-8B48-6C8C5249F4D6}" destId="{A9C5D3B9-9C75-4F99-883C-C543E52972CB}" srcOrd="0" destOrd="0" presId="urn:microsoft.com/office/officeart/2005/8/layout/hierarchy1"/>
    <dgm:cxn modelId="{CD37E37F-997B-48CA-BCA2-908F0FE80AA0}" type="presParOf" srcId="{A9C5D3B9-9C75-4F99-883C-C543E52972CB}" destId="{82397A99-2E03-423F-86BE-08CEA56939E8}" srcOrd="0" destOrd="0" presId="urn:microsoft.com/office/officeart/2005/8/layout/hierarchy1"/>
    <dgm:cxn modelId="{8497F280-03D8-4C5C-9C82-7832B507D526}" type="presParOf" srcId="{A9C5D3B9-9C75-4F99-883C-C543E52972CB}" destId="{0FB8B1AA-0B09-4EE5-9D10-CA5516ACD539}" srcOrd="1" destOrd="0" presId="urn:microsoft.com/office/officeart/2005/8/layout/hierarchy1"/>
    <dgm:cxn modelId="{E7B3C38B-0158-415A-8D10-990DE8AAB0DE}" type="presParOf" srcId="{FCD4B41F-47B4-4D89-8B48-6C8C5249F4D6}" destId="{795EFA7E-0BFB-4DE1-BFBD-70465CB5234B}" srcOrd="1" destOrd="0" presId="urn:microsoft.com/office/officeart/2005/8/layout/hierarchy1"/>
    <dgm:cxn modelId="{B49C0C14-D11F-424B-95A1-B22AEBF4A674}" type="presParOf" srcId="{7A444FFB-5A8E-4ECC-80CC-4525CD10445E}" destId="{B292FF02-CB1E-4D02-B59A-B8A0C31D1F27}" srcOrd="1" destOrd="0" presId="urn:microsoft.com/office/officeart/2005/8/layout/hierarchy1"/>
    <dgm:cxn modelId="{22B4D986-31CD-4982-97D6-85ABF8868574}" type="presParOf" srcId="{B292FF02-CB1E-4D02-B59A-B8A0C31D1F27}" destId="{F7AABCF0-A0AE-4DE1-9703-F149DCF3CA99}" srcOrd="0" destOrd="0" presId="urn:microsoft.com/office/officeart/2005/8/layout/hierarchy1"/>
    <dgm:cxn modelId="{93C9C38D-1A9D-4773-862D-F9F2F002C50A}" type="presParOf" srcId="{F7AABCF0-A0AE-4DE1-9703-F149DCF3CA99}" destId="{3F80A93B-8CDD-42AE-8B1F-6DE491D914CD}" srcOrd="0" destOrd="0" presId="urn:microsoft.com/office/officeart/2005/8/layout/hierarchy1"/>
    <dgm:cxn modelId="{D229D09C-5694-424F-92B6-474CB209E8F8}" type="presParOf" srcId="{F7AABCF0-A0AE-4DE1-9703-F149DCF3CA99}" destId="{146A1D7A-06E1-4E0C-9D64-8901E16C972E}" srcOrd="1" destOrd="0" presId="urn:microsoft.com/office/officeart/2005/8/layout/hierarchy1"/>
    <dgm:cxn modelId="{31FFA607-90E6-400B-B0CD-43BED4B309CE}" type="presParOf" srcId="{B292FF02-CB1E-4D02-B59A-B8A0C31D1F27}" destId="{D7A9C076-0D1C-4694-9F06-C2DDE232C99A}" srcOrd="1" destOrd="0" presId="urn:microsoft.com/office/officeart/2005/8/layout/hierarchy1"/>
    <dgm:cxn modelId="{FB9ECE92-1DD3-4880-8FE4-A6B8675CF8FB}" type="presParOf" srcId="{7A444FFB-5A8E-4ECC-80CC-4525CD10445E}" destId="{B3DF6D17-88ED-4858-A504-C8E190650E60}" srcOrd="2" destOrd="0" presId="urn:microsoft.com/office/officeart/2005/8/layout/hierarchy1"/>
    <dgm:cxn modelId="{2BEBA724-DC82-4A0F-A1C2-A776007EFA5E}" type="presParOf" srcId="{B3DF6D17-88ED-4858-A504-C8E190650E60}" destId="{41DB857C-8B6C-44A4-9357-1A15B747F431}" srcOrd="0" destOrd="0" presId="urn:microsoft.com/office/officeart/2005/8/layout/hierarchy1"/>
    <dgm:cxn modelId="{37D44C4E-BDBA-4908-B3CC-0E3A95211C27}" type="presParOf" srcId="{41DB857C-8B6C-44A4-9357-1A15B747F431}" destId="{A5217F6E-A662-4D8E-8663-9E30281597C0}" srcOrd="0" destOrd="0" presId="urn:microsoft.com/office/officeart/2005/8/layout/hierarchy1"/>
    <dgm:cxn modelId="{B7C1788B-7AEA-4747-944C-D26C152906B4}" type="presParOf" srcId="{41DB857C-8B6C-44A4-9357-1A15B747F431}" destId="{8EEFC26B-9D37-43D3-BED9-9C8982D4F3A0}" srcOrd="1" destOrd="0" presId="urn:microsoft.com/office/officeart/2005/8/layout/hierarchy1"/>
    <dgm:cxn modelId="{968A6531-57CF-42F5-84E1-E6C7AE7DAAE9}" type="presParOf" srcId="{B3DF6D17-88ED-4858-A504-C8E190650E60}" destId="{81B69330-C6F7-4CEF-BB78-539201F51AF8}" srcOrd="1" destOrd="0" presId="urn:microsoft.com/office/officeart/2005/8/layout/hierarchy1"/>
    <dgm:cxn modelId="{9584C64B-BCEA-4F64-8CA5-0E20C7D92B3B}" type="presParOf" srcId="{7A444FFB-5A8E-4ECC-80CC-4525CD10445E}" destId="{DCAA64DF-C9F4-4CAD-83EE-8003FD7EC962}" srcOrd="3" destOrd="0" presId="urn:microsoft.com/office/officeart/2005/8/layout/hierarchy1"/>
    <dgm:cxn modelId="{21864B38-BB58-4E90-BC93-116CB7C896DF}" type="presParOf" srcId="{DCAA64DF-C9F4-4CAD-83EE-8003FD7EC962}" destId="{0A7EF935-E5EA-48FE-89BD-81C6E3AB36AA}" srcOrd="0" destOrd="0" presId="urn:microsoft.com/office/officeart/2005/8/layout/hierarchy1"/>
    <dgm:cxn modelId="{3A2DD7EC-3190-43A1-9193-B603118379CA}" type="presParOf" srcId="{0A7EF935-E5EA-48FE-89BD-81C6E3AB36AA}" destId="{AA85457B-53BD-4806-8DE4-94A646569E36}" srcOrd="0" destOrd="0" presId="urn:microsoft.com/office/officeart/2005/8/layout/hierarchy1"/>
    <dgm:cxn modelId="{2EED505E-02AC-4108-A339-45620088ADE0}" type="presParOf" srcId="{0A7EF935-E5EA-48FE-89BD-81C6E3AB36AA}" destId="{728A670B-A181-4C63-B354-08FBB8EF62BF}" srcOrd="1" destOrd="0" presId="urn:microsoft.com/office/officeart/2005/8/layout/hierarchy1"/>
    <dgm:cxn modelId="{5BF8EE47-AD94-41C5-B6F8-C91C5DB8E016}" type="presParOf" srcId="{DCAA64DF-C9F4-4CAD-83EE-8003FD7EC962}" destId="{553CF4FE-AE96-4118-9657-17FA7E90F275}" srcOrd="1" destOrd="0" presId="urn:microsoft.com/office/officeart/2005/8/layout/hierarchy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B9B983-E82C-4C86-9CFC-CBA273D8476A}" type="doc">
      <dgm:prSet loTypeId="urn:microsoft.com/office/officeart/2005/8/layout/orgChart1" loCatId="hierarchy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uk-UA"/>
        </a:p>
      </dgm:t>
    </dgm:pt>
    <dgm:pt modelId="{C1626931-8EA7-44C6-9121-6DD59FCC2E81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</a:rPr>
            <a:t>Тканини </a:t>
          </a:r>
          <a:endParaRPr lang="uk-UA" sz="1200" b="0" i="0" dirty="0">
            <a:latin typeface="Georgia" pitchFamily="18" charset="0"/>
          </a:endParaRPr>
        </a:p>
      </dgm:t>
    </dgm:pt>
    <dgm:pt modelId="{EF44925D-5140-4285-8923-F265189C66BB}" type="parTrans" cxnId="{12D11620-43A4-4174-8289-349EFCF8EE9A}">
      <dgm:prSet/>
      <dgm:spPr/>
      <dgm:t>
        <a:bodyPr/>
        <a:lstStyle/>
        <a:p>
          <a:endParaRPr lang="uk-UA" sz="1200" b="0" i="0"/>
        </a:p>
      </dgm:t>
    </dgm:pt>
    <dgm:pt modelId="{6C2C518C-C51E-4CEC-85C9-739AC44109DE}" type="sibTrans" cxnId="{12D11620-43A4-4174-8289-349EFCF8EE9A}">
      <dgm:prSet/>
      <dgm:spPr/>
      <dgm:t>
        <a:bodyPr/>
        <a:lstStyle/>
        <a:p>
          <a:endParaRPr lang="uk-UA" sz="1200" b="0" i="0"/>
        </a:p>
      </dgm:t>
    </dgm:pt>
    <dgm:pt modelId="{AB647634-4434-4B72-BD6A-BFACE3098408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</a:rPr>
            <a:t>Епітеліальні </a:t>
          </a:r>
          <a:endParaRPr lang="uk-UA" sz="1200" b="0" i="0" dirty="0">
            <a:latin typeface="Georgia" pitchFamily="18" charset="0"/>
          </a:endParaRPr>
        </a:p>
      </dgm:t>
    </dgm:pt>
    <dgm:pt modelId="{E8A318EF-0541-4994-8E47-6F495E85854C}" type="parTrans" cxnId="{F577CF4C-AE45-4DD9-B801-3AA6E21E070D}">
      <dgm:prSet/>
      <dgm:spPr/>
      <dgm:t>
        <a:bodyPr/>
        <a:lstStyle/>
        <a:p>
          <a:endParaRPr lang="uk-UA" sz="1200" b="0" i="0"/>
        </a:p>
      </dgm:t>
    </dgm:pt>
    <dgm:pt modelId="{0FEB1A09-9CF2-42DF-A439-04EF49257362}" type="sibTrans" cxnId="{F577CF4C-AE45-4DD9-B801-3AA6E21E070D}">
      <dgm:prSet/>
      <dgm:spPr/>
      <dgm:t>
        <a:bodyPr/>
        <a:lstStyle/>
        <a:p>
          <a:endParaRPr lang="uk-UA" sz="1200" b="0" i="0"/>
        </a:p>
      </dgm:t>
    </dgm:pt>
    <dgm:pt modelId="{9772C594-B2BF-4A4B-B0C5-FA56BA8E4DBB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</a:rPr>
            <a:t>М'язові </a:t>
          </a:r>
          <a:endParaRPr lang="uk-UA" sz="1200" b="0" i="0" dirty="0">
            <a:latin typeface="Georgia" pitchFamily="18" charset="0"/>
          </a:endParaRPr>
        </a:p>
      </dgm:t>
    </dgm:pt>
    <dgm:pt modelId="{43BFC373-BBF6-4918-97FE-3D347723AE3D}" type="parTrans" cxnId="{14C1A67B-BE67-413D-8B4E-01FD8FC6B0FD}">
      <dgm:prSet/>
      <dgm:spPr/>
      <dgm:t>
        <a:bodyPr/>
        <a:lstStyle/>
        <a:p>
          <a:endParaRPr lang="uk-UA" sz="1200" b="0" i="0"/>
        </a:p>
      </dgm:t>
    </dgm:pt>
    <dgm:pt modelId="{832312D5-77E9-4866-92B2-3ABB949E8173}" type="sibTrans" cxnId="{14C1A67B-BE67-413D-8B4E-01FD8FC6B0FD}">
      <dgm:prSet/>
      <dgm:spPr/>
      <dgm:t>
        <a:bodyPr/>
        <a:lstStyle/>
        <a:p>
          <a:endParaRPr lang="uk-UA" sz="1200" b="0" i="0"/>
        </a:p>
      </dgm:t>
    </dgm:pt>
    <dgm:pt modelId="{467815BD-F55A-48E0-BC69-15A86830B5D5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</a:rPr>
            <a:t>Нервові</a:t>
          </a:r>
          <a:r>
            <a:rPr lang="uk-UA" sz="1200" b="0" i="0" dirty="0" smtClean="0"/>
            <a:t> </a:t>
          </a:r>
          <a:endParaRPr lang="uk-UA" sz="1200" b="0" i="0" dirty="0"/>
        </a:p>
      </dgm:t>
    </dgm:pt>
    <dgm:pt modelId="{2B5E9C77-B0C2-4E06-91A7-480E1DADE904}" type="parTrans" cxnId="{806829BF-B191-4A8E-B03D-4E8351280D50}">
      <dgm:prSet/>
      <dgm:spPr/>
      <dgm:t>
        <a:bodyPr/>
        <a:lstStyle/>
        <a:p>
          <a:endParaRPr lang="uk-UA" sz="1200" b="0" i="0"/>
        </a:p>
      </dgm:t>
    </dgm:pt>
    <dgm:pt modelId="{42DCD56E-63D2-408B-9EAC-155692F84E0B}" type="sibTrans" cxnId="{806829BF-B191-4A8E-B03D-4E8351280D50}">
      <dgm:prSet/>
      <dgm:spPr/>
      <dgm:t>
        <a:bodyPr/>
        <a:lstStyle/>
        <a:p>
          <a:endParaRPr lang="uk-UA" sz="1200" b="0" i="0"/>
        </a:p>
      </dgm:t>
    </dgm:pt>
    <dgm:pt modelId="{7BCB4E7B-90A1-4CE0-A0E6-B6C6CE2CC7B1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</a:rPr>
            <a:t>Сполучні </a:t>
          </a:r>
          <a:endParaRPr lang="uk-UA" sz="1200" b="0" i="0" dirty="0">
            <a:latin typeface="Georgia" pitchFamily="18" charset="0"/>
          </a:endParaRPr>
        </a:p>
      </dgm:t>
    </dgm:pt>
    <dgm:pt modelId="{98B2C7C7-679D-4AF0-A560-88D2646A82C9}" type="parTrans" cxnId="{6E34E4C5-348C-45D0-8BC3-224B133FA155}">
      <dgm:prSet/>
      <dgm:spPr/>
      <dgm:t>
        <a:bodyPr/>
        <a:lstStyle/>
        <a:p>
          <a:endParaRPr lang="uk-UA" sz="1200" b="0" i="0"/>
        </a:p>
      </dgm:t>
    </dgm:pt>
    <dgm:pt modelId="{0E6BD163-D6C4-4D28-AB72-A6E5EE32E80E}" type="sibTrans" cxnId="{6E34E4C5-348C-45D0-8BC3-224B133FA155}">
      <dgm:prSet/>
      <dgm:spPr/>
      <dgm:t>
        <a:bodyPr/>
        <a:lstStyle/>
        <a:p>
          <a:endParaRPr lang="uk-UA" sz="1200" b="0" i="0"/>
        </a:p>
      </dgm:t>
    </dgm:pt>
    <dgm:pt modelId="{D3A87041-5385-4114-A256-0CDFCE1147BD}" type="pres">
      <dgm:prSet presAssocID="{66B9B983-E82C-4C86-9CFC-CBA273D847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920B2605-AACA-48F6-994F-752A3DAE53E4}" type="pres">
      <dgm:prSet presAssocID="{C1626931-8EA7-44C6-9121-6DD59FCC2E81}" presName="hierRoot1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C26442FF-B05D-4487-99FA-381BCFE7489B}" type="pres">
      <dgm:prSet presAssocID="{C1626931-8EA7-44C6-9121-6DD59FCC2E81}" presName="rootComposite1" presStyleCnt="0"/>
      <dgm:spPr/>
      <dgm:t>
        <a:bodyPr/>
        <a:lstStyle/>
        <a:p>
          <a:endParaRPr lang="uk-UA"/>
        </a:p>
      </dgm:t>
    </dgm:pt>
    <dgm:pt modelId="{E3E42F78-7A01-4A7E-AB15-C53DF104A2C8}" type="pres">
      <dgm:prSet presAssocID="{C1626931-8EA7-44C6-9121-6DD59FCC2E81}" presName="rootText1" presStyleLbl="node0" presStyleIdx="0" presStyleCnt="1" custScaleX="16424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CE504A5-E2D7-46B5-A788-35118A000B27}" type="pres">
      <dgm:prSet presAssocID="{C1626931-8EA7-44C6-9121-6DD59FCC2E81}" presName="rootConnector1" presStyleLbl="node1" presStyleIdx="0" presStyleCnt="0"/>
      <dgm:spPr/>
      <dgm:t>
        <a:bodyPr/>
        <a:lstStyle/>
        <a:p>
          <a:endParaRPr lang="uk-UA"/>
        </a:p>
      </dgm:t>
    </dgm:pt>
    <dgm:pt modelId="{D1DC8C5B-BDCC-4C98-BC91-CDFDA84B28C2}" type="pres">
      <dgm:prSet presAssocID="{C1626931-8EA7-44C6-9121-6DD59FCC2E81}" presName="hierChild2" presStyleCnt="0"/>
      <dgm:spPr/>
      <dgm:t>
        <a:bodyPr/>
        <a:lstStyle/>
        <a:p>
          <a:endParaRPr lang="uk-UA"/>
        </a:p>
      </dgm:t>
    </dgm:pt>
    <dgm:pt modelId="{DC7366F8-1370-4FA1-9F67-62D518DD6EE0}" type="pres">
      <dgm:prSet presAssocID="{E8A318EF-0541-4994-8E47-6F495E85854C}" presName="Name37" presStyleLbl="parChTrans1D2" presStyleIdx="0" presStyleCnt="4"/>
      <dgm:spPr/>
      <dgm:t>
        <a:bodyPr/>
        <a:lstStyle/>
        <a:p>
          <a:endParaRPr lang="uk-UA"/>
        </a:p>
      </dgm:t>
    </dgm:pt>
    <dgm:pt modelId="{3FA0B151-2B1F-4FC0-B210-859685B09355}" type="pres">
      <dgm:prSet presAssocID="{AB647634-4434-4B72-BD6A-BFACE3098408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FBE53F90-9028-42FA-B221-F4F69CF91D43}" type="pres">
      <dgm:prSet presAssocID="{AB647634-4434-4B72-BD6A-BFACE3098408}" presName="rootComposite" presStyleCnt="0"/>
      <dgm:spPr/>
      <dgm:t>
        <a:bodyPr/>
        <a:lstStyle/>
        <a:p>
          <a:endParaRPr lang="uk-UA"/>
        </a:p>
      </dgm:t>
    </dgm:pt>
    <dgm:pt modelId="{7F8CD3EF-08B2-491C-B439-B6FDB5EB1872}" type="pres">
      <dgm:prSet presAssocID="{AB647634-4434-4B72-BD6A-BFACE3098408}" presName="rootText" presStyleLbl="node2" presStyleIdx="0" presStyleCnt="4" custScaleX="18928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3865694-D40E-4F1F-B64F-84AD562A631F}" type="pres">
      <dgm:prSet presAssocID="{AB647634-4434-4B72-BD6A-BFACE3098408}" presName="rootConnector" presStyleLbl="node2" presStyleIdx="0" presStyleCnt="4"/>
      <dgm:spPr/>
      <dgm:t>
        <a:bodyPr/>
        <a:lstStyle/>
        <a:p>
          <a:endParaRPr lang="uk-UA"/>
        </a:p>
      </dgm:t>
    </dgm:pt>
    <dgm:pt modelId="{01A77AFD-DB64-4D8F-96C0-D914843BDBD0}" type="pres">
      <dgm:prSet presAssocID="{AB647634-4434-4B72-BD6A-BFACE3098408}" presName="hierChild4" presStyleCnt="0"/>
      <dgm:spPr/>
      <dgm:t>
        <a:bodyPr/>
        <a:lstStyle/>
        <a:p>
          <a:endParaRPr lang="uk-UA"/>
        </a:p>
      </dgm:t>
    </dgm:pt>
    <dgm:pt modelId="{D4290797-BA89-494A-B6C4-DFC9B63D5DD6}" type="pres">
      <dgm:prSet presAssocID="{AB647634-4434-4B72-BD6A-BFACE3098408}" presName="hierChild5" presStyleCnt="0"/>
      <dgm:spPr/>
      <dgm:t>
        <a:bodyPr/>
        <a:lstStyle/>
        <a:p>
          <a:endParaRPr lang="uk-UA"/>
        </a:p>
      </dgm:t>
    </dgm:pt>
    <dgm:pt modelId="{13D2E0AA-84B7-46E4-9F37-C2B8D1B2C4B1}" type="pres">
      <dgm:prSet presAssocID="{43BFC373-BBF6-4918-97FE-3D347723AE3D}" presName="Name37" presStyleLbl="parChTrans1D2" presStyleIdx="1" presStyleCnt="4"/>
      <dgm:spPr/>
      <dgm:t>
        <a:bodyPr/>
        <a:lstStyle/>
        <a:p>
          <a:endParaRPr lang="uk-UA"/>
        </a:p>
      </dgm:t>
    </dgm:pt>
    <dgm:pt modelId="{6A9555BB-927D-49F8-AE4C-C90A1C034D91}" type="pres">
      <dgm:prSet presAssocID="{9772C594-B2BF-4A4B-B0C5-FA56BA8E4DBB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0B2A218D-E2E2-4C7F-9F41-1C488E64F861}" type="pres">
      <dgm:prSet presAssocID="{9772C594-B2BF-4A4B-B0C5-FA56BA8E4DBB}" presName="rootComposite" presStyleCnt="0"/>
      <dgm:spPr/>
      <dgm:t>
        <a:bodyPr/>
        <a:lstStyle/>
        <a:p>
          <a:endParaRPr lang="uk-UA"/>
        </a:p>
      </dgm:t>
    </dgm:pt>
    <dgm:pt modelId="{31A6BA4C-3864-43CD-BB95-C4D289B2415A}" type="pres">
      <dgm:prSet presAssocID="{9772C594-B2BF-4A4B-B0C5-FA56BA8E4DBB}" presName="rootText" presStyleLbl="node2" presStyleIdx="1" presStyleCnt="4" custScaleX="15506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B90C2B4-0192-44B0-B93D-5BA6AB5065E8}" type="pres">
      <dgm:prSet presAssocID="{9772C594-B2BF-4A4B-B0C5-FA56BA8E4DBB}" presName="rootConnector" presStyleLbl="node2" presStyleIdx="1" presStyleCnt="4"/>
      <dgm:spPr/>
      <dgm:t>
        <a:bodyPr/>
        <a:lstStyle/>
        <a:p>
          <a:endParaRPr lang="uk-UA"/>
        </a:p>
      </dgm:t>
    </dgm:pt>
    <dgm:pt modelId="{269FDF11-3BA7-41DB-897E-F6ABF579C49B}" type="pres">
      <dgm:prSet presAssocID="{9772C594-B2BF-4A4B-B0C5-FA56BA8E4DBB}" presName="hierChild4" presStyleCnt="0"/>
      <dgm:spPr/>
      <dgm:t>
        <a:bodyPr/>
        <a:lstStyle/>
        <a:p>
          <a:endParaRPr lang="uk-UA"/>
        </a:p>
      </dgm:t>
    </dgm:pt>
    <dgm:pt modelId="{CE7B9076-FB88-4D16-AA1F-9C0B08037A95}" type="pres">
      <dgm:prSet presAssocID="{9772C594-B2BF-4A4B-B0C5-FA56BA8E4DBB}" presName="hierChild5" presStyleCnt="0"/>
      <dgm:spPr/>
      <dgm:t>
        <a:bodyPr/>
        <a:lstStyle/>
        <a:p>
          <a:endParaRPr lang="uk-UA"/>
        </a:p>
      </dgm:t>
    </dgm:pt>
    <dgm:pt modelId="{96F3CAD7-7898-445A-823B-1EB32C7949F3}" type="pres">
      <dgm:prSet presAssocID="{98B2C7C7-679D-4AF0-A560-88D2646A82C9}" presName="Name37" presStyleLbl="parChTrans1D2" presStyleIdx="2" presStyleCnt="4"/>
      <dgm:spPr/>
      <dgm:t>
        <a:bodyPr/>
        <a:lstStyle/>
        <a:p>
          <a:endParaRPr lang="uk-UA"/>
        </a:p>
      </dgm:t>
    </dgm:pt>
    <dgm:pt modelId="{C9A644A6-FABB-40D2-BC48-ADFF61CDBE21}" type="pres">
      <dgm:prSet presAssocID="{7BCB4E7B-90A1-4CE0-A0E6-B6C6CE2CC7B1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082E02A7-49B9-43A0-A9C7-1A309579C35D}" type="pres">
      <dgm:prSet presAssocID="{7BCB4E7B-90A1-4CE0-A0E6-B6C6CE2CC7B1}" presName="rootComposite" presStyleCnt="0"/>
      <dgm:spPr/>
      <dgm:t>
        <a:bodyPr/>
        <a:lstStyle/>
        <a:p>
          <a:endParaRPr lang="uk-UA"/>
        </a:p>
      </dgm:t>
    </dgm:pt>
    <dgm:pt modelId="{B953F0C1-15E1-4635-869D-A6006E2DA4FC}" type="pres">
      <dgm:prSet presAssocID="{7BCB4E7B-90A1-4CE0-A0E6-B6C6CE2CC7B1}" presName="rootText" presStyleLbl="node2" presStyleIdx="2" presStyleCnt="4" custScaleX="15506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2B85FD3-6583-4682-9E60-407CD1C6B3FE}" type="pres">
      <dgm:prSet presAssocID="{7BCB4E7B-90A1-4CE0-A0E6-B6C6CE2CC7B1}" presName="rootConnector" presStyleLbl="node2" presStyleIdx="2" presStyleCnt="4"/>
      <dgm:spPr/>
      <dgm:t>
        <a:bodyPr/>
        <a:lstStyle/>
        <a:p>
          <a:endParaRPr lang="uk-UA"/>
        </a:p>
      </dgm:t>
    </dgm:pt>
    <dgm:pt modelId="{3079F3B7-4BD9-403B-9BB2-8E717D8FF730}" type="pres">
      <dgm:prSet presAssocID="{7BCB4E7B-90A1-4CE0-A0E6-B6C6CE2CC7B1}" presName="hierChild4" presStyleCnt="0"/>
      <dgm:spPr/>
      <dgm:t>
        <a:bodyPr/>
        <a:lstStyle/>
        <a:p>
          <a:endParaRPr lang="uk-UA"/>
        </a:p>
      </dgm:t>
    </dgm:pt>
    <dgm:pt modelId="{E3B54E26-C73D-47EE-B4FC-377DC0E777EC}" type="pres">
      <dgm:prSet presAssocID="{7BCB4E7B-90A1-4CE0-A0E6-B6C6CE2CC7B1}" presName="hierChild5" presStyleCnt="0"/>
      <dgm:spPr/>
      <dgm:t>
        <a:bodyPr/>
        <a:lstStyle/>
        <a:p>
          <a:endParaRPr lang="uk-UA"/>
        </a:p>
      </dgm:t>
    </dgm:pt>
    <dgm:pt modelId="{6656A87B-C77B-41F2-BE85-435D8B1BB63A}" type="pres">
      <dgm:prSet presAssocID="{2B5E9C77-B0C2-4E06-91A7-480E1DADE904}" presName="Name37" presStyleLbl="parChTrans1D2" presStyleIdx="3" presStyleCnt="4"/>
      <dgm:spPr/>
      <dgm:t>
        <a:bodyPr/>
        <a:lstStyle/>
        <a:p>
          <a:endParaRPr lang="uk-UA"/>
        </a:p>
      </dgm:t>
    </dgm:pt>
    <dgm:pt modelId="{38EEBB5C-E369-49E8-A3CD-B37347C503F6}" type="pres">
      <dgm:prSet presAssocID="{467815BD-F55A-48E0-BC69-15A86830B5D5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9697D93B-D775-4C21-8FDF-DD7468B7CFD1}" type="pres">
      <dgm:prSet presAssocID="{467815BD-F55A-48E0-BC69-15A86830B5D5}" presName="rootComposite" presStyleCnt="0"/>
      <dgm:spPr/>
      <dgm:t>
        <a:bodyPr/>
        <a:lstStyle/>
        <a:p>
          <a:endParaRPr lang="uk-UA"/>
        </a:p>
      </dgm:t>
    </dgm:pt>
    <dgm:pt modelId="{42B046DA-EA6F-49FD-85F0-718601E3029A}" type="pres">
      <dgm:prSet presAssocID="{467815BD-F55A-48E0-BC69-15A86830B5D5}" presName="rootText" presStyleLbl="node2" presStyleIdx="3" presStyleCnt="4" custScaleX="15506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D1D7CFF-860A-4914-9945-8FD2FDD9D583}" type="pres">
      <dgm:prSet presAssocID="{467815BD-F55A-48E0-BC69-15A86830B5D5}" presName="rootConnector" presStyleLbl="node2" presStyleIdx="3" presStyleCnt="4"/>
      <dgm:spPr/>
      <dgm:t>
        <a:bodyPr/>
        <a:lstStyle/>
        <a:p>
          <a:endParaRPr lang="uk-UA"/>
        </a:p>
      </dgm:t>
    </dgm:pt>
    <dgm:pt modelId="{FF1BD6F7-73DF-499C-872D-E6EA385D8017}" type="pres">
      <dgm:prSet presAssocID="{467815BD-F55A-48E0-BC69-15A86830B5D5}" presName="hierChild4" presStyleCnt="0"/>
      <dgm:spPr/>
      <dgm:t>
        <a:bodyPr/>
        <a:lstStyle/>
        <a:p>
          <a:endParaRPr lang="uk-UA"/>
        </a:p>
      </dgm:t>
    </dgm:pt>
    <dgm:pt modelId="{7857FA69-8721-42C8-A424-B2F52C2CC267}" type="pres">
      <dgm:prSet presAssocID="{467815BD-F55A-48E0-BC69-15A86830B5D5}" presName="hierChild5" presStyleCnt="0"/>
      <dgm:spPr/>
      <dgm:t>
        <a:bodyPr/>
        <a:lstStyle/>
        <a:p>
          <a:endParaRPr lang="uk-UA"/>
        </a:p>
      </dgm:t>
    </dgm:pt>
    <dgm:pt modelId="{7B1EE092-420A-4AD4-8C59-E029D62A06BB}" type="pres">
      <dgm:prSet presAssocID="{C1626931-8EA7-44C6-9121-6DD59FCC2E81}" presName="hierChild3" presStyleCnt="0"/>
      <dgm:spPr/>
      <dgm:t>
        <a:bodyPr/>
        <a:lstStyle/>
        <a:p>
          <a:endParaRPr lang="uk-UA"/>
        </a:p>
      </dgm:t>
    </dgm:pt>
  </dgm:ptLst>
  <dgm:cxnLst>
    <dgm:cxn modelId="{AE991008-851F-4424-931C-7911138147AF}" type="presOf" srcId="{7BCB4E7B-90A1-4CE0-A0E6-B6C6CE2CC7B1}" destId="{B953F0C1-15E1-4635-869D-A6006E2DA4FC}" srcOrd="0" destOrd="0" presId="urn:microsoft.com/office/officeart/2005/8/layout/orgChart1"/>
    <dgm:cxn modelId="{9C6D8769-A780-460E-B69F-B4417BF9B0B9}" type="presOf" srcId="{C1626931-8EA7-44C6-9121-6DD59FCC2E81}" destId="{E3E42F78-7A01-4A7E-AB15-C53DF104A2C8}" srcOrd="0" destOrd="0" presId="urn:microsoft.com/office/officeart/2005/8/layout/orgChart1"/>
    <dgm:cxn modelId="{C4137CEB-2D47-4F61-942E-54649733BF5E}" type="presOf" srcId="{9772C594-B2BF-4A4B-B0C5-FA56BA8E4DBB}" destId="{31A6BA4C-3864-43CD-BB95-C4D289B2415A}" srcOrd="0" destOrd="0" presId="urn:microsoft.com/office/officeart/2005/8/layout/orgChart1"/>
    <dgm:cxn modelId="{806829BF-B191-4A8E-B03D-4E8351280D50}" srcId="{C1626931-8EA7-44C6-9121-6DD59FCC2E81}" destId="{467815BD-F55A-48E0-BC69-15A86830B5D5}" srcOrd="3" destOrd="0" parTransId="{2B5E9C77-B0C2-4E06-91A7-480E1DADE904}" sibTransId="{42DCD56E-63D2-408B-9EAC-155692F84E0B}"/>
    <dgm:cxn modelId="{C76AAC87-0F81-47DD-A1F4-A88CBCADF8BE}" type="presOf" srcId="{9772C594-B2BF-4A4B-B0C5-FA56BA8E4DBB}" destId="{5B90C2B4-0192-44B0-B93D-5BA6AB5065E8}" srcOrd="1" destOrd="0" presId="urn:microsoft.com/office/officeart/2005/8/layout/orgChart1"/>
    <dgm:cxn modelId="{A6AE1AC6-C566-4227-B3FB-71A7010A6DC9}" type="presOf" srcId="{467815BD-F55A-48E0-BC69-15A86830B5D5}" destId="{DD1D7CFF-860A-4914-9945-8FD2FDD9D583}" srcOrd="1" destOrd="0" presId="urn:microsoft.com/office/officeart/2005/8/layout/orgChart1"/>
    <dgm:cxn modelId="{C3E25B9A-2290-40E8-81E9-BB99EC7946C4}" type="presOf" srcId="{2B5E9C77-B0C2-4E06-91A7-480E1DADE904}" destId="{6656A87B-C77B-41F2-BE85-435D8B1BB63A}" srcOrd="0" destOrd="0" presId="urn:microsoft.com/office/officeart/2005/8/layout/orgChart1"/>
    <dgm:cxn modelId="{6E34E4C5-348C-45D0-8BC3-224B133FA155}" srcId="{C1626931-8EA7-44C6-9121-6DD59FCC2E81}" destId="{7BCB4E7B-90A1-4CE0-A0E6-B6C6CE2CC7B1}" srcOrd="2" destOrd="0" parTransId="{98B2C7C7-679D-4AF0-A560-88D2646A82C9}" sibTransId="{0E6BD163-D6C4-4D28-AB72-A6E5EE32E80E}"/>
    <dgm:cxn modelId="{F577CF4C-AE45-4DD9-B801-3AA6E21E070D}" srcId="{C1626931-8EA7-44C6-9121-6DD59FCC2E81}" destId="{AB647634-4434-4B72-BD6A-BFACE3098408}" srcOrd="0" destOrd="0" parTransId="{E8A318EF-0541-4994-8E47-6F495E85854C}" sibTransId="{0FEB1A09-9CF2-42DF-A439-04EF49257362}"/>
    <dgm:cxn modelId="{1239761B-7B8A-4CE2-865E-BEB564F98E62}" type="presOf" srcId="{98B2C7C7-679D-4AF0-A560-88D2646A82C9}" destId="{96F3CAD7-7898-445A-823B-1EB32C7949F3}" srcOrd="0" destOrd="0" presId="urn:microsoft.com/office/officeart/2005/8/layout/orgChart1"/>
    <dgm:cxn modelId="{12D11620-43A4-4174-8289-349EFCF8EE9A}" srcId="{66B9B983-E82C-4C86-9CFC-CBA273D8476A}" destId="{C1626931-8EA7-44C6-9121-6DD59FCC2E81}" srcOrd="0" destOrd="0" parTransId="{EF44925D-5140-4285-8923-F265189C66BB}" sibTransId="{6C2C518C-C51E-4CEC-85C9-739AC44109DE}"/>
    <dgm:cxn modelId="{A4661779-CA2F-47CC-8F82-B67FA11F9ECE}" type="presOf" srcId="{AB647634-4434-4B72-BD6A-BFACE3098408}" destId="{7F8CD3EF-08B2-491C-B439-B6FDB5EB1872}" srcOrd="0" destOrd="0" presId="urn:microsoft.com/office/officeart/2005/8/layout/orgChart1"/>
    <dgm:cxn modelId="{14C1A67B-BE67-413D-8B4E-01FD8FC6B0FD}" srcId="{C1626931-8EA7-44C6-9121-6DD59FCC2E81}" destId="{9772C594-B2BF-4A4B-B0C5-FA56BA8E4DBB}" srcOrd="1" destOrd="0" parTransId="{43BFC373-BBF6-4918-97FE-3D347723AE3D}" sibTransId="{832312D5-77E9-4866-92B2-3ABB949E8173}"/>
    <dgm:cxn modelId="{0D1BC757-992A-415D-80A3-F88FF5001606}" type="presOf" srcId="{467815BD-F55A-48E0-BC69-15A86830B5D5}" destId="{42B046DA-EA6F-49FD-85F0-718601E3029A}" srcOrd="0" destOrd="0" presId="urn:microsoft.com/office/officeart/2005/8/layout/orgChart1"/>
    <dgm:cxn modelId="{6EF1F4A7-2B3F-47B8-A6FD-084FDF7B178E}" type="presOf" srcId="{43BFC373-BBF6-4918-97FE-3D347723AE3D}" destId="{13D2E0AA-84B7-46E4-9F37-C2B8D1B2C4B1}" srcOrd="0" destOrd="0" presId="urn:microsoft.com/office/officeart/2005/8/layout/orgChart1"/>
    <dgm:cxn modelId="{4BC3A0AF-BB45-48BC-B808-65E9315DFEBE}" type="presOf" srcId="{C1626931-8EA7-44C6-9121-6DD59FCC2E81}" destId="{FCE504A5-E2D7-46B5-A788-35118A000B27}" srcOrd="1" destOrd="0" presId="urn:microsoft.com/office/officeart/2005/8/layout/orgChart1"/>
    <dgm:cxn modelId="{9DD96794-F550-4FD5-BF9E-3DF378F0663C}" type="presOf" srcId="{AB647634-4434-4B72-BD6A-BFACE3098408}" destId="{33865694-D40E-4F1F-B64F-84AD562A631F}" srcOrd="1" destOrd="0" presId="urn:microsoft.com/office/officeart/2005/8/layout/orgChart1"/>
    <dgm:cxn modelId="{4388123E-51B8-44A2-930D-DB2DAD15AA1A}" type="presOf" srcId="{7BCB4E7B-90A1-4CE0-A0E6-B6C6CE2CC7B1}" destId="{F2B85FD3-6583-4682-9E60-407CD1C6B3FE}" srcOrd="1" destOrd="0" presId="urn:microsoft.com/office/officeart/2005/8/layout/orgChart1"/>
    <dgm:cxn modelId="{476250C4-A6A1-4A29-9897-FAB81195B3EE}" type="presOf" srcId="{66B9B983-E82C-4C86-9CFC-CBA273D8476A}" destId="{D3A87041-5385-4114-A256-0CDFCE1147BD}" srcOrd="0" destOrd="0" presId="urn:microsoft.com/office/officeart/2005/8/layout/orgChart1"/>
    <dgm:cxn modelId="{E6FED9E8-744C-44BD-845E-EC8DE5182F64}" type="presOf" srcId="{E8A318EF-0541-4994-8E47-6F495E85854C}" destId="{DC7366F8-1370-4FA1-9F67-62D518DD6EE0}" srcOrd="0" destOrd="0" presId="urn:microsoft.com/office/officeart/2005/8/layout/orgChart1"/>
    <dgm:cxn modelId="{9C5221B7-F0DC-4518-B72F-FE6DD04DE07C}" type="presParOf" srcId="{D3A87041-5385-4114-A256-0CDFCE1147BD}" destId="{920B2605-AACA-48F6-994F-752A3DAE53E4}" srcOrd="0" destOrd="0" presId="urn:microsoft.com/office/officeart/2005/8/layout/orgChart1"/>
    <dgm:cxn modelId="{7EE7E60A-2D79-4F35-B23E-39F50B518769}" type="presParOf" srcId="{920B2605-AACA-48F6-994F-752A3DAE53E4}" destId="{C26442FF-B05D-4487-99FA-381BCFE7489B}" srcOrd="0" destOrd="0" presId="urn:microsoft.com/office/officeart/2005/8/layout/orgChart1"/>
    <dgm:cxn modelId="{943F252F-B219-45F8-B42A-DE949A0ABA1C}" type="presParOf" srcId="{C26442FF-B05D-4487-99FA-381BCFE7489B}" destId="{E3E42F78-7A01-4A7E-AB15-C53DF104A2C8}" srcOrd="0" destOrd="0" presId="urn:microsoft.com/office/officeart/2005/8/layout/orgChart1"/>
    <dgm:cxn modelId="{5FA1BFC9-E3E6-47A3-A3AC-6DF13084550B}" type="presParOf" srcId="{C26442FF-B05D-4487-99FA-381BCFE7489B}" destId="{FCE504A5-E2D7-46B5-A788-35118A000B27}" srcOrd="1" destOrd="0" presId="urn:microsoft.com/office/officeart/2005/8/layout/orgChart1"/>
    <dgm:cxn modelId="{E3CE744F-DD12-4CD7-812F-63D6BC8DB3A8}" type="presParOf" srcId="{920B2605-AACA-48F6-994F-752A3DAE53E4}" destId="{D1DC8C5B-BDCC-4C98-BC91-CDFDA84B28C2}" srcOrd="1" destOrd="0" presId="urn:microsoft.com/office/officeart/2005/8/layout/orgChart1"/>
    <dgm:cxn modelId="{B16FE025-40D0-4374-A7CB-BF811B007463}" type="presParOf" srcId="{D1DC8C5B-BDCC-4C98-BC91-CDFDA84B28C2}" destId="{DC7366F8-1370-4FA1-9F67-62D518DD6EE0}" srcOrd="0" destOrd="0" presId="urn:microsoft.com/office/officeart/2005/8/layout/orgChart1"/>
    <dgm:cxn modelId="{44F7E9D7-21F5-4215-B541-2A4272EB568F}" type="presParOf" srcId="{D1DC8C5B-BDCC-4C98-BC91-CDFDA84B28C2}" destId="{3FA0B151-2B1F-4FC0-B210-859685B09355}" srcOrd="1" destOrd="0" presId="urn:microsoft.com/office/officeart/2005/8/layout/orgChart1"/>
    <dgm:cxn modelId="{307D79A2-4931-432F-8281-7A5A7687619B}" type="presParOf" srcId="{3FA0B151-2B1F-4FC0-B210-859685B09355}" destId="{FBE53F90-9028-42FA-B221-F4F69CF91D43}" srcOrd="0" destOrd="0" presId="urn:microsoft.com/office/officeart/2005/8/layout/orgChart1"/>
    <dgm:cxn modelId="{87CCE2F8-6482-44E9-B2E3-619286F85C9D}" type="presParOf" srcId="{FBE53F90-9028-42FA-B221-F4F69CF91D43}" destId="{7F8CD3EF-08B2-491C-B439-B6FDB5EB1872}" srcOrd="0" destOrd="0" presId="urn:microsoft.com/office/officeart/2005/8/layout/orgChart1"/>
    <dgm:cxn modelId="{A26DE9D0-C74A-4B0A-A2E9-55AD22631585}" type="presParOf" srcId="{FBE53F90-9028-42FA-B221-F4F69CF91D43}" destId="{33865694-D40E-4F1F-B64F-84AD562A631F}" srcOrd="1" destOrd="0" presId="urn:microsoft.com/office/officeart/2005/8/layout/orgChart1"/>
    <dgm:cxn modelId="{72229549-53FC-49E0-A30E-C068DEB38290}" type="presParOf" srcId="{3FA0B151-2B1F-4FC0-B210-859685B09355}" destId="{01A77AFD-DB64-4D8F-96C0-D914843BDBD0}" srcOrd="1" destOrd="0" presId="urn:microsoft.com/office/officeart/2005/8/layout/orgChart1"/>
    <dgm:cxn modelId="{360CA7CA-E514-494E-93C1-FE05E87D4483}" type="presParOf" srcId="{3FA0B151-2B1F-4FC0-B210-859685B09355}" destId="{D4290797-BA89-494A-B6C4-DFC9B63D5DD6}" srcOrd="2" destOrd="0" presId="urn:microsoft.com/office/officeart/2005/8/layout/orgChart1"/>
    <dgm:cxn modelId="{94BCB152-3391-43B4-A29E-64C809B601B6}" type="presParOf" srcId="{D1DC8C5B-BDCC-4C98-BC91-CDFDA84B28C2}" destId="{13D2E0AA-84B7-46E4-9F37-C2B8D1B2C4B1}" srcOrd="2" destOrd="0" presId="urn:microsoft.com/office/officeart/2005/8/layout/orgChart1"/>
    <dgm:cxn modelId="{5D01FB56-9AB5-4E14-824A-11B3C1369D6F}" type="presParOf" srcId="{D1DC8C5B-BDCC-4C98-BC91-CDFDA84B28C2}" destId="{6A9555BB-927D-49F8-AE4C-C90A1C034D91}" srcOrd="3" destOrd="0" presId="urn:microsoft.com/office/officeart/2005/8/layout/orgChart1"/>
    <dgm:cxn modelId="{29A5A120-0FA5-4756-B412-DBC9A36C3E9A}" type="presParOf" srcId="{6A9555BB-927D-49F8-AE4C-C90A1C034D91}" destId="{0B2A218D-E2E2-4C7F-9F41-1C488E64F861}" srcOrd="0" destOrd="0" presId="urn:microsoft.com/office/officeart/2005/8/layout/orgChart1"/>
    <dgm:cxn modelId="{72D77A31-0211-4725-BD6B-E8149F22C051}" type="presParOf" srcId="{0B2A218D-E2E2-4C7F-9F41-1C488E64F861}" destId="{31A6BA4C-3864-43CD-BB95-C4D289B2415A}" srcOrd="0" destOrd="0" presId="urn:microsoft.com/office/officeart/2005/8/layout/orgChart1"/>
    <dgm:cxn modelId="{C5DB3AB4-DE1C-4B9C-9FEB-61EB4E9A7AD9}" type="presParOf" srcId="{0B2A218D-E2E2-4C7F-9F41-1C488E64F861}" destId="{5B90C2B4-0192-44B0-B93D-5BA6AB5065E8}" srcOrd="1" destOrd="0" presId="urn:microsoft.com/office/officeart/2005/8/layout/orgChart1"/>
    <dgm:cxn modelId="{A3A95F50-676C-4F78-815E-BC12AD3682C7}" type="presParOf" srcId="{6A9555BB-927D-49F8-AE4C-C90A1C034D91}" destId="{269FDF11-3BA7-41DB-897E-F6ABF579C49B}" srcOrd="1" destOrd="0" presId="urn:microsoft.com/office/officeart/2005/8/layout/orgChart1"/>
    <dgm:cxn modelId="{4772DCC6-B3CD-4B72-836B-E2C79FA70A7C}" type="presParOf" srcId="{6A9555BB-927D-49F8-AE4C-C90A1C034D91}" destId="{CE7B9076-FB88-4D16-AA1F-9C0B08037A95}" srcOrd="2" destOrd="0" presId="urn:microsoft.com/office/officeart/2005/8/layout/orgChart1"/>
    <dgm:cxn modelId="{84A5ADE7-A480-452F-B10D-88429B9075DF}" type="presParOf" srcId="{D1DC8C5B-BDCC-4C98-BC91-CDFDA84B28C2}" destId="{96F3CAD7-7898-445A-823B-1EB32C7949F3}" srcOrd="4" destOrd="0" presId="urn:microsoft.com/office/officeart/2005/8/layout/orgChart1"/>
    <dgm:cxn modelId="{3839004F-DB51-4DA3-86B3-E9115B08802E}" type="presParOf" srcId="{D1DC8C5B-BDCC-4C98-BC91-CDFDA84B28C2}" destId="{C9A644A6-FABB-40D2-BC48-ADFF61CDBE21}" srcOrd="5" destOrd="0" presId="urn:microsoft.com/office/officeart/2005/8/layout/orgChart1"/>
    <dgm:cxn modelId="{9358D8F9-DCE2-4293-9398-320433B3B013}" type="presParOf" srcId="{C9A644A6-FABB-40D2-BC48-ADFF61CDBE21}" destId="{082E02A7-49B9-43A0-A9C7-1A309579C35D}" srcOrd="0" destOrd="0" presId="urn:microsoft.com/office/officeart/2005/8/layout/orgChart1"/>
    <dgm:cxn modelId="{EE2414D0-ACA7-4F37-AF6D-B96A87AD8279}" type="presParOf" srcId="{082E02A7-49B9-43A0-A9C7-1A309579C35D}" destId="{B953F0C1-15E1-4635-869D-A6006E2DA4FC}" srcOrd="0" destOrd="0" presId="urn:microsoft.com/office/officeart/2005/8/layout/orgChart1"/>
    <dgm:cxn modelId="{53A56DCD-860A-42E1-9E31-E7CB9DE53E1A}" type="presParOf" srcId="{082E02A7-49B9-43A0-A9C7-1A309579C35D}" destId="{F2B85FD3-6583-4682-9E60-407CD1C6B3FE}" srcOrd="1" destOrd="0" presId="urn:microsoft.com/office/officeart/2005/8/layout/orgChart1"/>
    <dgm:cxn modelId="{95051FDC-A4DE-44E6-A737-7727B0C89CFB}" type="presParOf" srcId="{C9A644A6-FABB-40D2-BC48-ADFF61CDBE21}" destId="{3079F3B7-4BD9-403B-9BB2-8E717D8FF730}" srcOrd="1" destOrd="0" presId="urn:microsoft.com/office/officeart/2005/8/layout/orgChart1"/>
    <dgm:cxn modelId="{0912820F-6493-40C9-AC09-134601B1CB73}" type="presParOf" srcId="{C9A644A6-FABB-40D2-BC48-ADFF61CDBE21}" destId="{E3B54E26-C73D-47EE-B4FC-377DC0E777EC}" srcOrd="2" destOrd="0" presId="urn:microsoft.com/office/officeart/2005/8/layout/orgChart1"/>
    <dgm:cxn modelId="{EB95E6BE-54C4-4FBF-B5DD-C31192E62B29}" type="presParOf" srcId="{D1DC8C5B-BDCC-4C98-BC91-CDFDA84B28C2}" destId="{6656A87B-C77B-41F2-BE85-435D8B1BB63A}" srcOrd="6" destOrd="0" presId="urn:microsoft.com/office/officeart/2005/8/layout/orgChart1"/>
    <dgm:cxn modelId="{11620EC6-D174-43FC-A698-285798EE10BC}" type="presParOf" srcId="{D1DC8C5B-BDCC-4C98-BC91-CDFDA84B28C2}" destId="{38EEBB5C-E369-49E8-A3CD-B37347C503F6}" srcOrd="7" destOrd="0" presId="urn:microsoft.com/office/officeart/2005/8/layout/orgChart1"/>
    <dgm:cxn modelId="{0FD3E8EF-04E7-4C66-82AE-0D15558CBEA5}" type="presParOf" srcId="{38EEBB5C-E369-49E8-A3CD-B37347C503F6}" destId="{9697D93B-D775-4C21-8FDF-DD7468B7CFD1}" srcOrd="0" destOrd="0" presId="urn:microsoft.com/office/officeart/2005/8/layout/orgChart1"/>
    <dgm:cxn modelId="{C0054614-0976-4052-BE60-4152A2137887}" type="presParOf" srcId="{9697D93B-D775-4C21-8FDF-DD7468B7CFD1}" destId="{42B046DA-EA6F-49FD-85F0-718601E3029A}" srcOrd="0" destOrd="0" presId="urn:microsoft.com/office/officeart/2005/8/layout/orgChart1"/>
    <dgm:cxn modelId="{C0844AF2-4238-40BB-8EA5-CAAFF6309D98}" type="presParOf" srcId="{9697D93B-D775-4C21-8FDF-DD7468B7CFD1}" destId="{DD1D7CFF-860A-4914-9945-8FD2FDD9D583}" srcOrd="1" destOrd="0" presId="urn:microsoft.com/office/officeart/2005/8/layout/orgChart1"/>
    <dgm:cxn modelId="{90F2DCD5-EFF6-4132-AC5B-9515FD7B74E7}" type="presParOf" srcId="{38EEBB5C-E369-49E8-A3CD-B37347C503F6}" destId="{FF1BD6F7-73DF-499C-872D-E6EA385D8017}" srcOrd="1" destOrd="0" presId="urn:microsoft.com/office/officeart/2005/8/layout/orgChart1"/>
    <dgm:cxn modelId="{C682C1F4-C1D8-433D-9771-AD5347EE6186}" type="presParOf" srcId="{38EEBB5C-E369-49E8-A3CD-B37347C503F6}" destId="{7857FA69-8721-42C8-A424-B2F52C2CC267}" srcOrd="2" destOrd="0" presId="urn:microsoft.com/office/officeart/2005/8/layout/orgChart1"/>
    <dgm:cxn modelId="{8A252A7F-5EF1-4178-9C23-59E4190DF663}" type="presParOf" srcId="{920B2605-AACA-48F6-994F-752A3DAE53E4}" destId="{7B1EE092-420A-4AD4-8C59-E029D62A06BB}" srcOrd="2" destOrd="0" presId="urn:microsoft.com/office/officeart/2005/8/layout/orgChart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385583-9B99-4791-908F-142F61D8EFD6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uk-UA"/>
        </a:p>
      </dgm:t>
    </dgm:pt>
    <dgm:pt modelId="{524D3ADF-10B0-414B-A7FD-E2E4E4FC3078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  <a:ea typeface="Times New Roman" pitchFamily="18" charset="0"/>
            </a:rPr>
            <a:t>Сполучна тканина </a:t>
          </a:r>
          <a:endParaRPr lang="uk-UA" sz="1200" b="0" i="0" dirty="0"/>
        </a:p>
      </dgm:t>
    </dgm:pt>
    <dgm:pt modelId="{7B77572D-35D0-4023-8180-312E6712E2BD}" type="parTrans" cxnId="{87AD568A-62C6-4518-88FB-6A3378DB9CEA}">
      <dgm:prSet/>
      <dgm:spPr/>
      <dgm:t>
        <a:bodyPr/>
        <a:lstStyle/>
        <a:p>
          <a:endParaRPr lang="uk-UA" sz="1200"/>
        </a:p>
      </dgm:t>
    </dgm:pt>
    <dgm:pt modelId="{54D81444-BDBA-4A1C-BC55-A4083C1DC9CE}" type="sibTrans" cxnId="{87AD568A-62C6-4518-88FB-6A3378DB9CEA}">
      <dgm:prSet/>
      <dgm:spPr/>
      <dgm:t>
        <a:bodyPr/>
        <a:lstStyle/>
        <a:p>
          <a:endParaRPr lang="uk-UA" sz="1200"/>
        </a:p>
      </dgm:t>
    </dgm:pt>
    <dgm:pt modelId="{23F00034-AC89-4A1C-8FE0-819D7312CBFA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</a:rPr>
            <a:t>хрящова </a:t>
          </a:r>
          <a:endParaRPr lang="uk-UA" sz="1200" b="0" i="0" dirty="0">
            <a:latin typeface="Georgia" pitchFamily="18" charset="0"/>
          </a:endParaRPr>
        </a:p>
      </dgm:t>
    </dgm:pt>
    <dgm:pt modelId="{B037ACC4-B058-4FB9-AF26-546DEBEFD50B}" type="parTrans" cxnId="{D3BCBC4C-43D1-4261-B45A-70BE010F0E64}">
      <dgm:prSet/>
      <dgm:spPr/>
      <dgm:t>
        <a:bodyPr/>
        <a:lstStyle/>
        <a:p>
          <a:endParaRPr lang="uk-UA" sz="1200"/>
        </a:p>
      </dgm:t>
    </dgm:pt>
    <dgm:pt modelId="{4596E247-18CA-4628-8830-A7A499EF20B5}" type="sibTrans" cxnId="{D3BCBC4C-43D1-4261-B45A-70BE010F0E64}">
      <dgm:prSet/>
      <dgm:spPr/>
      <dgm:t>
        <a:bodyPr/>
        <a:lstStyle/>
        <a:p>
          <a:endParaRPr lang="uk-UA" sz="1200"/>
        </a:p>
      </dgm:t>
    </dgm:pt>
    <dgm:pt modelId="{B3D58B4A-F5AE-4F97-9F21-A91DC81BD7F4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</a:rPr>
            <a:t>Рідка  с</a:t>
          </a:r>
          <a:r>
            <a:rPr lang="uk-UA" sz="1200" b="0" i="0" dirty="0" smtClean="0">
              <a:latin typeface="Georgia" pitchFamily="18" charset="0"/>
              <a:ea typeface="Times New Roman" pitchFamily="18" charset="0"/>
            </a:rPr>
            <a:t>получна тканина </a:t>
          </a:r>
          <a:endParaRPr lang="uk-UA" sz="1200" b="0" i="0" dirty="0">
            <a:latin typeface="Georgia" pitchFamily="18" charset="0"/>
          </a:endParaRPr>
        </a:p>
      </dgm:t>
    </dgm:pt>
    <dgm:pt modelId="{05E0A18F-A589-4B51-AB98-7451DA18F717}" type="parTrans" cxnId="{D57AD567-01F1-444C-954B-7F0BB7CD771E}">
      <dgm:prSet/>
      <dgm:spPr/>
      <dgm:t>
        <a:bodyPr/>
        <a:lstStyle/>
        <a:p>
          <a:endParaRPr lang="uk-UA" sz="1200"/>
        </a:p>
      </dgm:t>
    </dgm:pt>
    <dgm:pt modelId="{766F635A-7840-46F9-AF41-3862308A7C8A}" type="sibTrans" cxnId="{D57AD567-01F1-444C-954B-7F0BB7CD771E}">
      <dgm:prSet/>
      <dgm:spPr/>
      <dgm:t>
        <a:bodyPr/>
        <a:lstStyle/>
        <a:p>
          <a:endParaRPr lang="uk-UA" sz="1200"/>
        </a:p>
      </dgm:t>
    </dgm:pt>
    <dgm:pt modelId="{B5EBDEA5-219E-411B-A65E-B634A2A15B98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  <a:cs typeface="Arial" pitchFamily="34" charset="0"/>
            </a:rPr>
            <a:t>пухка сполучна тканина </a:t>
          </a:r>
          <a:endParaRPr lang="uk-UA" sz="1200" b="0" i="0" dirty="0"/>
        </a:p>
      </dgm:t>
    </dgm:pt>
    <dgm:pt modelId="{D5FF0C7A-F20E-4884-9921-0BEE0C94EE34}" type="parTrans" cxnId="{D0EB2EEA-EA25-4735-A9FE-A9EDE0C679EC}">
      <dgm:prSet/>
      <dgm:spPr/>
      <dgm:t>
        <a:bodyPr/>
        <a:lstStyle/>
        <a:p>
          <a:endParaRPr lang="uk-UA" sz="1200"/>
        </a:p>
      </dgm:t>
    </dgm:pt>
    <dgm:pt modelId="{46414961-6A8F-4E72-9906-EC58F97DD078}" type="sibTrans" cxnId="{D0EB2EEA-EA25-4735-A9FE-A9EDE0C679EC}">
      <dgm:prSet/>
      <dgm:spPr/>
      <dgm:t>
        <a:bodyPr/>
        <a:lstStyle/>
        <a:p>
          <a:endParaRPr lang="uk-UA" sz="1200"/>
        </a:p>
      </dgm:t>
    </dgm:pt>
    <dgm:pt modelId="{E6A39757-118F-4229-AAC9-2A42DA2C1B85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</a:rPr>
            <a:t>Тверда  с</a:t>
          </a:r>
          <a:r>
            <a:rPr lang="uk-UA" sz="1200" b="0" i="0" dirty="0" smtClean="0">
              <a:latin typeface="Georgia" pitchFamily="18" charset="0"/>
              <a:ea typeface="Times New Roman" pitchFamily="18" charset="0"/>
            </a:rPr>
            <a:t>получна тканина </a:t>
          </a:r>
          <a:endParaRPr lang="uk-UA" sz="1200" b="0" i="0" dirty="0">
            <a:latin typeface="Georgia" pitchFamily="18" charset="0"/>
          </a:endParaRPr>
        </a:p>
      </dgm:t>
    </dgm:pt>
    <dgm:pt modelId="{AC4128E6-8DA2-44DF-891E-D7B5812E5330}" type="sibTrans" cxnId="{D79A7CE7-17D1-4F71-B5D6-800B80F7A3F0}">
      <dgm:prSet/>
      <dgm:spPr/>
      <dgm:t>
        <a:bodyPr/>
        <a:lstStyle/>
        <a:p>
          <a:endParaRPr lang="uk-UA" sz="1200"/>
        </a:p>
      </dgm:t>
    </dgm:pt>
    <dgm:pt modelId="{4F66BEDA-56F8-40B3-ADF5-5AC82A2347DC}" type="parTrans" cxnId="{D79A7CE7-17D1-4F71-B5D6-800B80F7A3F0}">
      <dgm:prSet/>
      <dgm:spPr/>
      <dgm:t>
        <a:bodyPr/>
        <a:lstStyle/>
        <a:p>
          <a:endParaRPr lang="uk-UA" sz="1200"/>
        </a:p>
      </dgm:t>
    </dgm:pt>
    <dgm:pt modelId="{012456F6-A2ED-4BAD-9CBF-5B40CC108419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</a:rPr>
            <a:t>кісткова </a:t>
          </a:r>
          <a:endParaRPr lang="uk-UA" sz="1200" b="0" i="0" dirty="0">
            <a:latin typeface="Georgia" pitchFamily="18" charset="0"/>
          </a:endParaRPr>
        </a:p>
      </dgm:t>
    </dgm:pt>
    <dgm:pt modelId="{062B5333-F2F6-468B-B0B8-54F5298F17A3}" type="sibTrans" cxnId="{7AFE9644-AC74-469C-8000-A82AE023A151}">
      <dgm:prSet/>
      <dgm:spPr/>
      <dgm:t>
        <a:bodyPr/>
        <a:lstStyle/>
        <a:p>
          <a:endParaRPr lang="uk-UA" sz="1200"/>
        </a:p>
      </dgm:t>
    </dgm:pt>
    <dgm:pt modelId="{A6DDC720-C33F-41C4-99C7-D442EC8DB2D8}" type="parTrans" cxnId="{7AFE9644-AC74-469C-8000-A82AE023A151}">
      <dgm:prSet/>
      <dgm:spPr/>
      <dgm:t>
        <a:bodyPr/>
        <a:lstStyle/>
        <a:p>
          <a:endParaRPr lang="uk-UA" sz="1200"/>
        </a:p>
      </dgm:t>
    </dgm:pt>
    <dgm:pt modelId="{80D31F3D-9E90-4EC2-B47B-FDE16474BC00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  <a:cs typeface="Arial" pitchFamily="34" charset="0"/>
            </a:rPr>
            <a:t>щільна сполучна тканина </a:t>
          </a:r>
          <a:endParaRPr lang="uk-UA" sz="1200" b="0" i="0" dirty="0"/>
        </a:p>
      </dgm:t>
    </dgm:pt>
    <dgm:pt modelId="{258BD65F-C602-40F8-8830-43473BDDB805}" type="parTrans" cxnId="{92CF84C7-F7BC-4D2A-BC10-C06F7B66643F}">
      <dgm:prSet/>
      <dgm:spPr/>
      <dgm:t>
        <a:bodyPr/>
        <a:lstStyle/>
        <a:p>
          <a:endParaRPr lang="uk-UA" sz="1200"/>
        </a:p>
      </dgm:t>
    </dgm:pt>
    <dgm:pt modelId="{6E243676-76D4-41F1-9229-DD42368208FC}" type="sibTrans" cxnId="{92CF84C7-F7BC-4D2A-BC10-C06F7B66643F}">
      <dgm:prSet/>
      <dgm:spPr/>
      <dgm:t>
        <a:bodyPr/>
        <a:lstStyle/>
        <a:p>
          <a:endParaRPr lang="uk-UA" sz="1200"/>
        </a:p>
      </dgm:t>
    </dgm:pt>
    <dgm:pt modelId="{4C83AE73-A0E0-4376-BABF-2030B19AD26D}">
      <dgm:prSet phldrT="[Текст]"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</a:rPr>
            <a:t>Власне с</a:t>
          </a:r>
          <a:r>
            <a:rPr lang="uk-UA" sz="1200" b="0" i="0" dirty="0" smtClean="0">
              <a:latin typeface="Georgia" pitchFamily="18" charset="0"/>
              <a:ea typeface="Times New Roman" pitchFamily="18" charset="0"/>
            </a:rPr>
            <a:t>получна тканина </a:t>
          </a:r>
          <a:endParaRPr lang="uk-UA" sz="1200" b="0" i="0" dirty="0">
            <a:latin typeface="Georgia" pitchFamily="18" charset="0"/>
          </a:endParaRPr>
        </a:p>
      </dgm:t>
    </dgm:pt>
    <dgm:pt modelId="{0C73FE99-31C8-4B11-9FD4-5F6B48382215}" type="parTrans" cxnId="{E7360D64-7707-45AE-95C5-47FADD2B6E30}">
      <dgm:prSet/>
      <dgm:spPr/>
      <dgm:t>
        <a:bodyPr/>
        <a:lstStyle/>
        <a:p>
          <a:endParaRPr lang="uk-UA" sz="1200"/>
        </a:p>
      </dgm:t>
    </dgm:pt>
    <dgm:pt modelId="{3EC88148-6C6E-4CFF-B2B6-9CE8B8AEC090}" type="sibTrans" cxnId="{E7360D64-7707-45AE-95C5-47FADD2B6E30}">
      <dgm:prSet/>
      <dgm:spPr/>
      <dgm:t>
        <a:bodyPr/>
        <a:lstStyle/>
        <a:p>
          <a:endParaRPr lang="uk-UA" sz="1200"/>
        </a:p>
      </dgm:t>
    </dgm:pt>
    <dgm:pt modelId="{E803ADD9-9276-4E14-B45B-A6506753D1F8}">
      <dgm:prSet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  <a:cs typeface="Arial" pitchFamily="34" charset="0"/>
            </a:rPr>
            <a:t>кров та лімфа</a:t>
          </a:r>
          <a:endParaRPr lang="uk-UA" sz="1200" b="0" i="0" dirty="0"/>
        </a:p>
      </dgm:t>
    </dgm:pt>
    <dgm:pt modelId="{9F5ECB00-8952-41F7-81EB-734B8EC74BB7}" type="parTrans" cxnId="{B0D4E89A-D646-4106-9C6E-74721C37BE43}">
      <dgm:prSet/>
      <dgm:spPr/>
      <dgm:t>
        <a:bodyPr/>
        <a:lstStyle/>
        <a:p>
          <a:endParaRPr lang="uk-UA" sz="1200"/>
        </a:p>
      </dgm:t>
    </dgm:pt>
    <dgm:pt modelId="{97384AAF-148C-4E9D-ACA6-B8B0CF36E67F}" type="sibTrans" cxnId="{B0D4E89A-D646-4106-9C6E-74721C37BE43}">
      <dgm:prSet/>
      <dgm:spPr/>
      <dgm:t>
        <a:bodyPr/>
        <a:lstStyle/>
        <a:p>
          <a:endParaRPr lang="uk-UA" sz="1200"/>
        </a:p>
      </dgm:t>
    </dgm:pt>
    <dgm:pt modelId="{4F87A5D1-4F8A-4349-9353-92143D6687E9}">
      <dgm:prSet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  <a:cs typeface="Arial" pitchFamily="34" charset="0"/>
            </a:rPr>
            <a:t>Сполучна тканина зі спеціальними функціями </a:t>
          </a:r>
          <a:endParaRPr lang="uk-UA" sz="1200" b="0" i="0" dirty="0"/>
        </a:p>
      </dgm:t>
    </dgm:pt>
    <dgm:pt modelId="{D69CBDD6-DDED-4BD6-8942-180CE718AF7C}" type="parTrans" cxnId="{0F65D6A8-231C-449B-84C0-ED902C866E85}">
      <dgm:prSet/>
      <dgm:spPr/>
      <dgm:t>
        <a:bodyPr/>
        <a:lstStyle/>
        <a:p>
          <a:endParaRPr lang="uk-UA" sz="1200"/>
        </a:p>
      </dgm:t>
    </dgm:pt>
    <dgm:pt modelId="{4746DFA6-71A3-4F36-BBE8-D7AE363744F0}" type="sibTrans" cxnId="{0F65D6A8-231C-449B-84C0-ED902C866E85}">
      <dgm:prSet/>
      <dgm:spPr/>
      <dgm:t>
        <a:bodyPr/>
        <a:lstStyle/>
        <a:p>
          <a:endParaRPr lang="uk-UA" sz="1200"/>
        </a:p>
      </dgm:t>
    </dgm:pt>
    <dgm:pt modelId="{7E609286-8E13-4BD0-895A-BE1C191F5EAC}">
      <dgm:prSet custT="1"/>
      <dgm:spPr/>
      <dgm:t>
        <a:bodyPr/>
        <a:lstStyle/>
        <a:p>
          <a:r>
            <a:rPr lang="uk-UA" sz="1200" b="0" i="0" dirty="0" smtClean="0">
              <a:latin typeface="Georgia" pitchFamily="18" charset="0"/>
              <a:cs typeface="Arial" pitchFamily="34" charset="0"/>
            </a:rPr>
            <a:t>жирова тканина</a:t>
          </a:r>
          <a:endParaRPr lang="uk-UA" sz="1200" b="0" i="0" dirty="0"/>
        </a:p>
      </dgm:t>
    </dgm:pt>
    <dgm:pt modelId="{06881DEA-861E-40E0-BE4C-DF0C7D4A4149}" type="parTrans" cxnId="{1CC1E9A6-59C9-4341-B5AB-F35BCD1DC0D8}">
      <dgm:prSet/>
      <dgm:spPr/>
      <dgm:t>
        <a:bodyPr/>
        <a:lstStyle/>
        <a:p>
          <a:endParaRPr lang="uk-UA" sz="1200"/>
        </a:p>
      </dgm:t>
    </dgm:pt>
    <dgm:pt modelId="{C940ADD9-914D-4865-9251-60019ED36F44}" type="sibTrans" cxnId="{1CC1E9A6-59C9-4341-B5AB-F35BCD1DC0D8}">
      <dgm:prSet/>
      <dgm:spPr/>
      <dgm:t>
        <a:bodyPr/>
        <a:lstStyle/>
        <a:p>
          <a:endParaRPr lang="uk-UA" sz="1200"/>
        </a:p>
      </dgm:t>
    </dgm:pt>
    <dgm:pt modelId="{40C1419D-7674-413F-9A28-E9E31C92D950}" type="pres">
      <dgm:prSet presAssocID="{A2385583-9B99-4791-908F-142F61D8EF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74311987-3A52-4F85-8F34-C1B894A3ECCC}" type="pres">
      <dgm:prSet presAssocID="{524D3ADF-10B0-414B-A7FD-E2E4E4FC3078}" presName="hierRoot1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2826A62F-A438-4F5F-B643-B86DB29C5BA2}" type="pres">
      <dgm:prSet presAssocID="{524D3ADF-10B0-414B-A7FD-E2E4E4FC3078}" presName="rootComposite1" presStyleCnt="0"/>
      <dgm:spPr/>
      <dgm:t>
        <a:bodyPr/>
        <a:lstStyle/>
        <a:p>
          <a:endParaRPr lang="uk-UA"/>
        </a:p>
      </dgm:t>
    </dgm:pt>
    <dgm:pt modelId="{F8437977-C180-42EF-A0D9-4553E8010073}" type="pres">
      <dgm:prSet presAssocID="{524D3ADF-10B0-414B-A7FD-E2E4E4FC3078}" presName="rootText1" presStyleLbl="node0" presStyleIdx="0" presStyleCnt="4" custScaleX="141464" custScaleY="61348" custLinFactX="5498" custLinFactNeighborX="100000" custLinFactNeighborY="-20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F0498EC-7E1D-4A6A-837D-81212B46A6BE}" type="pres">
      <dgm:prSet presAssocID="{524D3ADF-10B0-414B-A7FD-E2E4E4FC3078}" presName="rootConnector1" presStyleLbl="node1" presStyleIdx="0" presStyleCnt="0"/>
      <dgm:spPr/>
      <dgm:t>
        <a:bodyPr/>
        <a:lstStyle/>
        <a:p>
          <a:endParaRPr lang="uk-UA"/>
        </a:p>
      </dgm:t>
    </dgm:pt>
    <dgm:pt modelId="{F287BEFC-AB90-4D3F-9044-DF76608F90FF}" type="pres">
      <dgm:prSet presAssocID="{524D3ADF-10B0-414B-A7FD-E2E4E4FC3078}" presName="hierChild2" presStyleCnt="0"/>
      <dgm:spPr/>
      <dgm:t>
        <a:bodyPr/>
        <a:lstStyle/>
        <a:p>
          <a:endParaRPr lang="uk-UA"/>
        </a:p>
      </dgm:t>
    </dgm:pt>
    <dgm:pt modelId="{EA12F911-6566-4766-BB3A-C085DFBD7A03}" type="pres">
      <dgm:prSet presAssocID="{4F66BEDA-56F8-40B3-ADF5-5AC82A2347DC}" presName="Name37" presStyleLbl="parChTrans1D2" presStyleIdx="0" presStyleCnt="3"/>
      <dgm:spPr/>
      <dgm:t>
        <a:bodyPr/>
        <a:lstStyle/>
        <a:p>
          <a:endParaRPr lang="uk-UA"/>
        </a:p>
      </dgm:t>
    </dgm:pt>
    <dgm:pt modelId="{8A15FC38-98E0-4FC9-B598-A94FA11D0742}" type="pres">
      <dgm:prSet presAssocID="{E6A39757-118F-4229-AAC9-2A42DA2C1B85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CFB50C22-DB45-43EF-B7F2-7DFE454091A6}" type="pres">
      <dgm:prSet presAssocID="{E6A39757-118F-4229-AAC9-2A42DA2C1B85}" presName="rootComposite" presStyleCnt="0"/>
      <dgm:spPr/>
      <dgm:t>
        <a:bodyPr/>
        <a:lstStyle/>
        <a:p>
          <a:endParaRPr lang="uk-UA"/>
        </a:p>
      </dgm:t>
    </dgm:pt>
    <dgm:pt modelId="{EB1F3084-9F39-4364-B09F-0E599E001755}" type="pres">
      <dgm:prSet presAssocID="{E6A39757-118F-4229-AAC9-2A42DA2C1B85}" presName="rootText" presStyleLbl="node2" presStyleIdx="0" presStyleCnt="3" custScaleX="153359" custScaleY="74168" custLinFactNeighborX="16560" custLinFactNeighborY="1069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524DF6E-3F6E-42A2-BCC2-5FDC22D0345B}" type="pres">
      <dgm:prSet presAssocID="{E6A39757-118F-4229-AAC9-2A42DA2C1B85}" presName="rootConnector" presStyleLbl="node2" presStyleIdx="0" presStyleCnt="3"/>
      <dgm:spPr/>
      <dgm:t>
        <a:bodyPr/>
        <a:lstStyle/>
        <a:p>
          <a:endParaRPr lang="uk-UA"/>
        </a:p>
      </dgm:t>
    </dgm:pt>
    <dgm:pt modelId="{43DB272B-5BB2-443D-82DB-1CDEB37BE5F7}" type="pres">
      <dgm:prSet presAssocID="{E6A39757-118F-4229-AAC9-2A42DA2C1B85}" presName="hierChild4" presStyleCnt="0"/>
      <dgm:spPr/>
      <dgm:t>
        <a:bodyPr/>
        <a:lstStyle/>
        <a:p>
          <a:endParaRPr lang="uk-UA"/>
        </a:p>
      </dgm:t>
    </dgm:pt>
    <dgm:pt modelId="{E75A8965-2B29-4A5B-B188-651022D170C5}" type="pres">
      <dgm:prSet presAssocID="{A6DDC720-C33F-41C4-99C7-D442EC8DB2D8}" presName="Name37" presStyleLbl="parChTrans1D3" presStyleIdx="0" presStyleCnt="4"/>
      <dgm:spPr/>
      <dgm:t>
        <a:bodyPr/>
        <a:lstStyle/>
        <a:p>
          <a:endParaRPr lang="uk-UA"/>
        </a:p>
      </dgm:t>
    </dgm:pt>
    <dgm:pt modelId="{2E84CF6D-8FFF-41B7-84FC-2FE4A18E8057}" type="pres">
      <dgm:prSet presAssocID="{012456F6-A2ED-4BAD-9CBF-5B40CC108419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E0C2423B-3644-40D1-858C-82EEE654CDC1}" type="pres">
      <dgm:prSet presAssocID="{012456F6-A2ED-4BAD-9CBF-5B40CC108419}" presName="rootComposite" presStyleCnt="0"/>
      <dgm:spPr/>
      <dgm:t>
        <a:bodyPr/>
        <a:lstStyle/>
        <a:p>
          <a:endParaRPr lang="uk-UA"/>
        </a:p>
      </dgm:t>
    </dgm:pt>
    <dgm:pt modelId="{39B7F79E-EF04-454D-B93A-05C4534B51A8}" type="pres">
      <dgm:prSet presAssocID="{012456F6-A2ED-4BAD-9CBF-5B40CC108419}" presName="rootText" presStyleLbl="node3" presStyleIdx="0" presStyleCnt="4" custScaleY="59670" custLinFactNeighborX="42173" custLinFactNeighborY="-786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09D66D9-F405-4BF2-BEEA-6A37024062B7}" type="pres">
      <dgm:prSet presAssocID="{012456F6-A2ED-4BAD-9CBF-5B40CC108419}" presName="rootConnector" presStyleLbl="node3" presStyleIdx="0" presStyleCnt="4"/>
      <dgm:spPr/>
      <dgm:t>
        <a:bodyPr/>
        <a:lstStyle/>
        <a:p>
          <a:endParaRPr lang="uk-UA"/>
        </a:p>
      </dgm:t>
    </dgm:pt>
    <dgm:pt modelId="{624A378A-8A47-45B6-81BF-8FE3D83D7075}" type="pres">
      <dgm:prSet presAssocID="{012456F6-A2ED-4BAD-9CBF-5B40CC108419}" presName="hierChild4" presStyleCnt="0"/>
      <dgm:spPr/>
      <dgm:t>
        <a:bodyPr/>
        <a:lstStyle/>
        <a:p>
          <a:endParaRPr lang="uk-UA"/>
        </a:p>
      </dgm:t>
    </dgm:pt>
    <dgm:pt modelId="{19F1706B-1B42-46A3-AD52-4AF8D7C9C124}" type="pres">
      <dgm:prSet presAssocID="{012456F6-A2ED-4BAD-9CBF-5B40CC108419}" presName="hierChild5" presStyleCnt="0"/>
      <dgm:spPr/>
      <dgm:t>
        <a:bodyPr/>
        <a:lstStyle/>
        <a:p>
          <a:endParaRPr lang="uk-UA"/>
        </a:p>
      </dgm:t>
    </dgm:pt>
    <dgm:pt modelId="{B9FB3C5C-4ECB-439B-9D01-E0A8694102C1}" type="pres">
      <dgm:prSet presAssocID="{B037ACC4-B058-4FB9-AF26-546DEBEFD50B}" presName="Name37" presStyleLbl="parChTrans1D3" presStyleIdx="1" presStyleCnt="4"/>
      <dgm:spPr/>
      <dgm:t>
        <a:bodyPr/>
        <a:lstStyle/>
        <a:p>
          <a:endParaRPr lang="uk-UA"/>
        </a:p>
      </dgm:t>
    </dgm:pt>
    <dgm:pt modelId="{51BD1348-2CF1-4784-BE09-51AFA6058754}" type="pres">
      <dgm:prSet presAssocID="{23F00034-AC89-4A1C-8FE0-819D7312CBFA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4344D1FA-6CF9-4BC1-98A4-0165DAA4813F}" type="pres">
      <dgm:prSet presAssocID="{23F00034-AC89-4A1C-8FE0-819D7312CBFA}" presName="rootComposite" presStyleCnt="0"/>
      <dgm:spPr/>
      <dgm:t>
        <a:bodyPr/>
        <a:lstStyle/>
        <a:p>
          <a:endParaRPr lang="uk-UA"/>
        </a:p>
      </dgm:t>
    </dgm:pt>
    <dgm:pt modelId="{3B8E0AED-02C2-4190-8612-36EC733FE874}" type="pres">
      <dgm:prSet presAssocID="{23F00034-AC89-4A1C-8FE0-819D7312CBFA}" presName="rootText" presStyleLbl="node3" presStyleIdx="1" presStyleCnt="4" custScaleY="59670" custLinFactNeighborX="42173" custLinFactNeighborY="-3430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9E73692-5C9C-477C-B1D0-E273081385ED}" type="pres">
      <dgm:prSet presAssocID="{23F00034-AC89-4A1C-8FE0-819D7312CBFA}" presName="rootConnector" presStyleLbl="node3" presStyleIdx="1" presStyleCnt="4"/>
      <dgm:spPr/>
      <dgm:t>
        <a:bodyPr/>
        <a:lstStyle/>
        <a:p>
          <a:endParaRPr lang="uk-UA"/>
        </a:p>
      </dgm:t>
    </dgm:pt>
    <dgm:pt modelId="{DDC34355-2BA1-49A8-A085-1C418D4A2C72}" type="pres">
      <dgm:prSet presAssocID="{23F00034-AC89-4A1C-8FE0-819D7312CBFA}" presName="hierChild4" presStyleCnt="0"/>
      <dgm:spPr/>
      <dgm:t>
        <a:bodyPr/>
        <a:lstStyle/>
        <a:p>
          <a:endParaRPr lang="uk-UA"/>
        </a:p>
      </dgm:t>
    </dgm:pt>
    <dgm:pt modelId="{6BD4289A-D478-4F22-B870-FF2A5A12EB4D}" type="pres">
      <dgm:prSet presAssocID="{23F00034-AC89-4A1C-8FE0-819D7312CBFA}" presName="hierChild5" presStyleCnt="0"/>
      <dgm:spPr/>
      <dgm:t>
        <a:bodyPr/>
        <a:lstStyle/>
        <a:p>
          <a:endParaRPr lang="uk-UA"/>
        </a:p>
      </dgm:t>
    </dgm:pt>
    <dgm:pt modelId="{25CC0447-6095-4CE7-9948-D96ECA43E876}" type="pres">
      <dgm:prSet presAssocID="{E6A39757-118F-4229-AAC9-2A42DA2C1B85}" presName="hierChild5" presStyleCnt="0"/>
      <dgm:spPr/>
      <dgm:t>
        <a:bodyPr/>
        <a:lstStyle/>
        <a:p>
          <a:endParaRPr lang="uk-UA"/>
        </a:p>
      </dgm:t>
    </dgm:pt>
    <dgm:pt modelId="{5BF13A19-ABC8-41A8-955B-4E865E737AE7}" type="pres">
      <dgm:prSet presAssocID="{05E0A18F-A589-4B51-AB98-7451DA18F717}" presName="Name37" presStyleLbl="parChTrans1D2" presStyleIdx="1" presStyleCnt="3"/>
      <dgm:spPr/>
      <dgm:t>
        <a:bodyPr/>
        <a:lstStyle/>
        <a:p>
          <a:endParaRPr lang="uk-UA"/>
        </a:p>
      </dgm:t>
    </dgm:pt>
    <dgm:pt modelId="{27E358E0-F3BF-47A6-B243-FCDCED9DFDEC}" type="pres">
      <dgm:prSet presAssocID="{B3D58B4A-F5AE-4F97-9F21-A91DC81BD7F4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65450BE6-355D-4E87-9CF2-35EE9FA81E14}" type="pres">
      <dgm:prSet presAssocID="{B3D58B4A-F5AE-4F97-9F21-A91DC81BD7F4}" presName="rootComposite" presStyleCnt="0"/>
      <dgm:spPr/>
      <dgm:t>
        <a:bodyPr/>
        <a:lstStyle/>
        <a:p>
          <a:endParaRPr lang="uk-UA"/>
        </a:p>
      </dgm:t>
    </dgm:pt>
    <dgm:pt modelId="{7A8B4D52-091E-4095-B232-525BD6DFB365}" type="pres">
      <dgm:prSet presAssocID="{B3D58B4A-F5AE-4F97-9F21-A91DC81BD7F4}" presName="rootText" presStyleLbl="node2" presStyleIdx="1" presStyleCnt="3" custScaleX="153091" custScaleY="70838" custLinFactNeighborX="14691" custLinFactNeighborY="1069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4A07B98-DB87-4C88-9015-AFE754C7C380}" type="pres">
      <dgm:prSet presAssocID="{B3D58B4A-F5AE-4F97-9F21-A91DC81BD7F4}" presName="rootConnector" presStyleLbl="node2" presStyleIdx="1" presStyleCnt="3"/>
      <dgm:spPr/>
      <dgm:t>
        <a:bodyPr/>
        <a:lstStyle/>
        <a:p>
          <a:endParaRPr lang="uk-UA"/>
        </a:p>
      </dgm:t>
    </dgm:pt>
    <dgm:pt modelId="{51C56CB2-1DC0-4348-97AE-BCBDB25CCA3C}" type="pres">
      <dgm:prSet presAssocID="{B3D58B4A-F5AE-4F97-9F21-A91DC81BD7F4}" presName="hierChild4" presStyleCnt="0"/>
      <dgm:spPr/>
      <dgm:t>
        <a:bodyPr/>
        <a:lstStyle/>
        <a:p>
          <a:endParaRPr lang="uk-UA"/>
        </a:p>
      </dgm:t>
    </dgm:pt>
    <dgm:pt modelId="{CA837613-2390-4065-B230-A988E9F802D1}" type="pres">
      <dgm:prSet presAssocID="{B3D58B4A-F5AE-4F97-9F21-A91DC81BD7F4}" presName="hierChild5" presStyleCnt="0"/>
      <dgm:spPr/>
      <dgm:t>
        <a:bodyPr/>
        <a:lstStyle/>
        <a:p>
          <a:endParaRPr lang="uk-UA"/>
        </a:p>
      </dgm:t>
    </dgm:pt>
    <dgm:pt modelId="{5099BE3A-BCA1-4744-AE4D-9D51ADE26085}" type="pres">
      <dgm:prSet presAssocID="{0C73FE99-31C8-4B11-9FD4-5F6B48382215}" presName="Name37" presStyleLbl="parChTrans1D2" presStyleIdx="2" presStyleCnt="3"/>
      <dgm:spPr/>
      <dgm:t>
        <a:bodyPr/>
        <a:lstStyle/>
        <a:p>
          <a:endParaRPr lang="uk-UA"/>
        </a:p>
      </dgm:t>
    </dgm:pt>
    <dgm:pt modelId="{A5604505-BC05-4BB8-9ED9-4E53F23DA96A}" type="pres">
      <dgm:prSet presAssocID="{4C83AE73-A0E0-4376-BABF-2030B19AD26D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C59EEA30-A4C9-42E5-816C-EAA415C86C7F}" type="pres">
      <dgm:prSet presAssocID="{4C83AE73-A0E0-4376-BABF-2030B19AD26D}" presName="rootComposite" presStyleCnt="0"/>
      <dgm:spPr/>
      <dgm:t>
        <a:bodyPr/>
        <a:lstStyle/>
        <a:p>
          <a:endParaRPr lang="uk-UA"/>
        </a:p>
      </dgm:t>
    </dgm:pt>
    <dgm:pt modelId="{E7CF0838-0D90-4E61-A48E-0685F5C583AC}" type="pres">
      <dgm:prSet presAssocID="{4C83AE73-A0E0-4376-BABF-2030B19AD26D}" presName="rootText" presStyleLbl="node2" presStyleIdx="2" presStyleCnt="3" custScaleX="159916" custScaleY="66651" custLinFactNeighborX="42173" custLinFactNeighborY="1069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BDB9ADE-6721-47A1-90A9-17D60097860F}" type="pres">
      <dgm:prSet presAssocID="{4C83AE73-A0E0-4376-BABF-2030B19AD26D}" presName="rootConnector" presStyleLbl="node2" presStyleIdx="2" presStyleCnt="3"/>
      <dgm:spPr/>
      <dgm:t>
        <a:bodyPr/>
        <a:lstStyle/>
        <a:p>
          <a:endParaRPr lang="uk-UA"/>
        </a:p>
      </dgm:t>
    </dgm:pt>
    <dgm:pt modelId="{51C4B215-0008-44B4-B164-8CBF13EEBBEF}" type="pres">
      <dgm:prSet presAssocID="{4C83AE73-A0E0-4376-BABF-2030B19AD26D}" presName="hierChild4" presStyleCnt="0"/>
      <dgm:spPr/>
      <dgm:t>
        <a:bodyPr/>
        <a:lstStyle/>
        <a:p>
          <a:endParaRPr lang="uk-UA"/>
        </a:p>
      </dgm:t>
    </dgm:pt>
    <dgm:pt modelId="{7AB0DD36-59DA-441E-946F-C18A6516B770}" type="pres">
      <dgm:prSet presAssocID="{D5FF0C7A-F20E-4884-9921-0BEE0C94EE34}" presName="Name37" presStyleLbl="parChTrans1D3" presStyleIdx="2" presStyleCnt="4"/>
      <dgm:spPr/>
      <dgm:t>
        <a:bodyPr/>
        <a:lstStyle/>
        <a:p>
          <a:endParaRPr lang="uk-UA"/>
        </a:p>
      </dgm:t>
    </dgm:pt>
    <dgm:pt modelId="{BD579503-6123-48B7-9910-B6D9E1E27362}" type="pres">
      <dgm:prSet presAssocID="{B5EBDEA5-219E-411B-A65E-B634A2A15B98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4A7327BC-B04A-4D4C-8930-71AAFC90D32A}" type="pres">
      <dgm:prSet presAssocID="{B5EBDEA5-219E-411B-A65E-B634A2A15B98}" presName="rootComposite" presStyleCnt="0"/>
      <dgm:spPr/>
      <dgm:t>
        <a:bodyPr/>
        <a:lstStyle/>
        <a:p>
          <a:endParaRPr lang="uk-UA"/>
        </a:p>
      </dgm:t>
    </dgm:pt>
    <dgm:pt modelId="{23B7C92A-B0BD-4767-A9C8-988549AD9B11}" type="pres">
      <dgm:prSet presAssocID="{B5EBDEA5-219E-411B-A65E-B634A2A15B98}" presName="rootText" presStyleLbl="node3" presStyleIdx="2" presStyleCnt="4" custScaleX="141407" custScaleY="67481" custLinFactNeighborX="42173" custLinFactNeighborY="-1124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664BF26-D7C3-4942-8BAD-4D50C52FFEDB}" type="pres">
      <dgm:prSet presAssocID="{B5EBDEA5-219E-411B-A65E-B634A2A15B98}" presName="rootConnector" presStyleLbl="node3" presStyleIdx="2" presStyleCnt="4"/>
      <dgm:spPr/>
      <dgm:t>
        <a:bodyPr/>
        <a:lstStyle/>
        <a:p>
          <a:endParaRPr lang="uk-UA"/>
        </a:p>
      </dgm:t>
    </dgm:pt>
    <dgm:pt modelId="{8F6C2783-405D-457E-8F91-E39A2317CCC8}" type="pres">
      <dgm:prSet presAssocID="{B5EBDEA5-219E-411B-A65E-B634A2A15B98}" presName="hierChild4" presStyleCnt="0"/>
      <dgm:spPr/>
      <dgm:t>
        <a:bodyPr/>
        <a:lstStyle/>
        <a:p>
          <a:endParaRPr lang="uk-UA"/>
        </a:p>
      </dgm:t>
    </dgm:pt>
    <dgm:pt modelId="{E519520A-43BE-4EBA-A9AE-7958857459A8}" type="pres">
      <dgm:prSet presAssocID="{B5EBDEA5-219E-411B-A65E-B634A2A15B98}" presName="hierChild5" presStyleCnt="0"/>
      <dgm:spPr/>
      <dgm:t>
        <a:bodyPr/>
        <a:lstStyle/>
        <a:p>
          <a:endParaRPr lang="uk-UA"/>
        </a:p>
      </dgm:t>
    </dgm:pt>
    <dgm:pt modelId="{15BA9667-E340-4A75-9936-5AB832B3C4D6}" type="pres">
      <dgm:prSet presAssocID="{258BD65F-C602-40F8-8830-43473BDDB805}" presName="Name37" presStyleLbl="parChTrans1D3" presStyleIdx="3" presStyleCnt="4"/>
      <dgm:spPr/>
      <dgm:t>
        <a:bodyPr/>
        <a:lstStyle/>
        <a:p>
          <a:endParaRPr lang="uk-UA"/>
        </a:p>
      </dgm:t>
    </dgm:pt>
    <dgm:pt modelId="{225E56E5-9204-4195-AAF7-7D2EDA36BA84}" type="pres">
      <dgm:prSet presAssocID="{80D31F3D-9E90-4EC2-B47B-FDE16474BC00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625B8AF8-5870-4355-B06D-4757B21A7456}" type="pres">
      <dgm:prSet presAssocID="{80D31F3D-9E90-4EC2-B47B-FDE16474BC00}" presName="rootComposite" presStyleCnt="0"/>
      <dgm:spPr/>
      <dgm:t>
        <a:bodyPr/>
        <a:lstStyle/>
        <a:p>
          <a:endParaRPr lang="uk-UA"/>
        </a:p>
      </dgm:t>
    </dgm:pt>
    <dgm:pt modelId="{7BF618F1-F0F2-4E0B-A113-662965AC7C83}" type="pres">
      <dgm:prSet presAssocID="{80D31F3D-9E90-4EC2-B47B-FDE16474BC00}" presName="rootText" presStyleLbl="node3" presStyleIdx="3" presStyleCnt="4" custScaleX="141407" custScaleY="67481" custLinFactNeighborX="42173" custLinFactNeighborY="-3151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8080085-7965-4867-9590-39BE045D4574}" type="pres">
      <dgm:prSet presAssocID="{80D31F3D-9E90-4EC2-B47B-FDE16474BC00}" presName="rootConnector" presStyleLbl="node3" presStyleIdx="3" presStyleCnt="4"/>
      <dgm:spPr/>
      <dgm:t>
        <a:bodyPr/>
        <a:lstStyle/>
        <a:p>
          <a:endParaRPr lang="uk-UA"/>
        </a:p>
      </dgm:t>
    </dgm:pt>
    <dgm:pt modelId="{9B71824D-119E-4A62-BE9E-19D9E759C4E1}" type="pres">
      <dgm:prSet presAssocID="{80D31F3D-9E90-4EC2-B47B-FDE16474BC00}" presName="hierChild4" presStyleCnt="0"/>
      <dgm:spPr/>
      <dgm:t>
        <a:bodyPr/>
        <a:lstStyle/>
        <a:p>
          <a:endParaRPr lang="uk-UA"/>
        </a:p>
      </dgm:t>
    </dgm:pt>
    <dgm:pt modelId="{AF976335-8067-4DF3-8280-3C0BD0F7661D}" type="pres">
      <dgm:prSet presAssocID="{80D31F3D-9E90-4EC2-B47B-FDE16474BC00}" presName="hierChild5" presStyleCnt="0"/>
      <dgm:spPr/>
      <dgm:t>
        <a:bodyPr/>
        <a:lstStyle/>
        <a:p>
          <a:endParaRPr lang="uk-UA"/>
        </a:p>
      </dgm:t>
    </dgm:pt>
    <dgm:pt modelId="{9850A31C-27B4-4A31-97B5-3067986281FA}" type="pres">
      <dgm:prSet presAssocID="{4C83AE73-A0E0-4376-BABF-2030B19AD26D}" presName="hierChild5" presStyleCnt="0"/>
      <dgm:spPr/>
      <dgm:t>
        <a:bodyPr/>
        <a:lstStyle/>
        <a:p>
          <a:endParaRPr lang="uk-UA"/>
        </a:p>
      </dgm:t>
    </dgm:pt>
    <dgm:pt modelId="{226A60F8-0A37-4AEB-A167-E77A08598873}" type="pres">
      <dgm:prSet presAssocID="{524D3ADF-10B0-414B-A7FD-E2E4E4FC3078}" presName="hierChild3" presStyleCnt="0"/>
      <dgm:spPr/>
      <dgm:t>
        <a:bodyPr/>
        <a:lstStyle/>
        <a:p>
          <a:endParaRPr lang="uk-UA"/>
        </a:p>
      </dgm:t>
    </dgm:pt>
    <dgm:pt modelId="{A0FD000E-48CE-44B1-9919-B68412F724FA}" type="pres">
      <dgm:prSet presAssocID="{E803ADD9-9276-4E14-B45B-A6506753D1F8}" presName="hierRoot1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1734BA35-4F42-4F63-94CE-88AC62D34061}" type="pres">
      <dgm:prSet presAssocID="{E803ADD9-9276-4E14-B45B-A6506753D1F8}" presName="rootComposite1" presStyleCnt="0"/>
      <dgm:spPr/>
      <dgm:t>
        <a:bodyPr/>
        <a:lstStyle/>
        <a:p>
          <a:endParaRPr lang="uk-UA"/>
        </a:p>
      </dgm:t>
    </dgm:pt>
    <dgm:pt modelId="{8E78F4F4-ABE4-4730-A884-DCB8EDDB1702}" type="pres">
      <dgm:prSet presAssocID="{E803ADD9-9276-4E14-B45B-A6506753D1F8}" presName="rootText1" presStyleLbl="node0" presStyleIdx="1" presStyleCnt="4" custScaleY="67481" custLinFactX="-20584" custLinFactY="100000" custLinFactNeighborX="-100000" custLinFactNeighborY="11704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024D6B4-DFD6-4713-85CC-6BBDAEC2C396}" type="pres">
      <dgm:prSet presAssocID="{E803ADD9-9276-4E14-B45B-A6506753D1F8}" presName="rootConnector1" presStyleLbl="node1" presStyleIdx="0" presStyleCnt="0"/>
      <dgm:spPr/>
      <dgm:t>
        <a:bodyPr/>
        <a:lstStyle/>
        <a:p>
          <a:endParaRPr lang="uk-UA"/>
        </a:p>
      </dgm:t>
    </dgm:pt>
    <dgm:pt modelId="{43E29C41-06E7-4BD1-8D7C-38C147CDE0DE}" type="pres">
      <dgm:prSet presAssocID="{E803ADD9-9276-4E14-B45B-A6506753D1F8}" presName="hierChild2" presStyleCnt="0"/>
      <dgm:spPr/>
      <dgm:t>
        <a:bodyPr/>
        <a:lstStyle/>
        <a:p>
          <a:endParaRPr lang="uk-UA"/>
        </a:p>
      </dgm:t>
    </dgm:pt>
    <dgm:pt modelId="{BD78CAF1-B289-403C-A58F-CA7F9D2EA333}" type="pres">
      <dgm:prSet presAssocID="{E803ADD9-9276-4E14-B45B-A6506753D1F8}" presName="hierChild3" presStyleCnt="0"/>
      <dgm:spPr/>
      <dgm:t>
        <a:bodyPr/>
        <a:lstStyle/>
        <a:p>
          <a:endParaRPr lang="uk-UA"/>
        </a:p>
      </dgm:t>
    </dgm:pt>
    <dgm:pt modelId="{94E29643-4CB4-4889-935B-8A0679540B0B}" type="pres">
      <dgm:prSet presAssocID="{4F87A5D1-4F8A-4349-9353-92143D6687E9}" presName="hierRoot1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5DA0F5D2-D737-4977-891F-A0357F1A8DC8}" type="pres">
      <dgm:prSet presAssocID="{4F87A5D1-4F8A-4349-9353-92143D6687E9}" presName="rootComposite1" presStyleCnt="0"/>
      <dgm:spPr/>
      <dgm:t>
        <a:bodyPr/>
        <a:lstStyle/>
        <a:p>
          <a:endParaRPr lang="uk-UA"/>
        </a:p>
      </dgm:t>
    </dgm:pt>
    <dgm:pt modelId="{579A870A-9363-4477-B807-DB5B26BCCAB4}" type="pres">
      <dgm:prSet presAssocID="{4F87A5D1-4F8A-4349-9353-92143D6687E9}" presName="rootText1" presStyleLbl="node0" presStyleIdx="2" presStyleCnt="4" custScaleX="169915" custScaleY="64456" custLinFactX="3482" custLinFactY="15643" custLinFactNeighborX="100000" custLinFactNeighborY="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9A7BDEC-A12D-4C10-AAA8-80CC6D3F8CC2}" type="pres">
      <dgm:prSet presAssocID="{4F87A5D1-4F8A-4349-9353-92143D6687E9}" presName="rootConnector1" presStyleLbl="node1" presStyleIdx="0" presStyleCnt="0"/>
      <dgm:spPr/>
      <dgm:t>
        <a:bodyPr/>
        <a:lstStyle/>
        <a:p>
          <a:endParaRPr lang="uk-UA"/>
        </a:p>
      </dgm:t>
    </dgm:pt>
    <dgm:pt modelId="{084ADF9E-94C5-4C91-AB11-AB079C6E78A8}" type="pres">
      <dgm:prSet presAssocID="{4F87A5D1-4F8A-4349-9353-92143D6687E9}" presName="hierChild2" presStyleCnt="0"/>
      <dgm:spPr/>
      <dgm:t>
        <a:bodyPr/>
        <a:lstStyle/>
        <a:p>
          <a:endParaRPr lang="uk-UA"/>
        </a:p>
      </dgm:t>
    </dgm:pt>
    <dgm:pt modelId="{1389C8B9-0480-4C7E-84AE-47D574E88C85}" type="pres">
      <dgm:prSet presAssocID="{4F87A5D1-4F8A-4349-9353-92143D6687E9}" presName="hierChild3" presStyleCnt="0"/>
      <dgm:spPr/>
      <dgm:t>
        <a:bodyPr/>
        <a:lstStyle/>
        <a:p>
          <a:endParaRPr lang="uk-UA"/>
        </a:p>
      </dgm:t>
    </dgm:pt>
    <dgm:pt modelId="{DDFCC54A-4532-437C-8614-48C9D81294D6}" type="pres">
      <dgm:prSet presAssocID="{7E609286-8E13-4BD0-895A-BE1C191F5EAC}" presName="hierRoot1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23A6C2C9-9547-43BE-9236-5E5D231D1953}" type="pres">
      <dgm:prSet presAssocID="{7E609286-8E13-4BD0-895A-BE1C191F5EAC}" presName="rootComposite1" presStyleCnt="0"/>
      <dgm:spPr/>
      <dgm:t>
        <a:bodyPr/>
        <a:lstStyle/>
        <a:p>
          <a:endParaRPr lang="uk-UA"/>
        </a:p>
      </dgm:t>
    </dgm:pt>
    <dgm:pt modelId="{2DF65AE0-6F80-4EF7-B0FE-19F70111375E}" type="pres">
      <dgm:prSet presAssocID="{7E609286-8E13-4BD0-895A-BE1C191F5EAC}" presName="rootText1" presStyleLbl="node0" presStyleIdx="3" presStyleCnt="4" custScaleY="67481" custLinFactY="100000" custLinFactNeighborX="-43837" custLinFactNeighborY="11225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DA50742-EBB4-4A03-8AA9-F7588D49BBE4}" type="pres">
      <dgm:prSet presAssocID="{7E609286-8E13-4BD0-895A-BE1C191F5EAC}" presName="rootConnector1" presStyleLbl="node1" presStyleIdx="0" presStyleCnt="0"/>
      <dgm:spPr/>
      <dgm:t>
        <a:bodyPr/>
        <a:lstStyle/>
        <a:p>
          <a:endParaRPr lang="uk-UA"/>
        </a:p>
      </dgm:t>
    </dgm:pt>
    <dgm:pt modelId="{B622BED9-DBED-436C-BEED-571A81A35E1A}" type="pres">
      <dgm:prSet presAssocID="{7E609286-8E13-4BD0-895A-BE1C191F5EAC}" presName="hierChild2" presStyleCnt="0"/>
      <dgm:spPr/>
      <dgm:t>
        <a:bodyPr/>
        <a:lstStyle/>
        <a:p>
          <a:endParaRPr lang="uk-UA"/>
        </a:p>
      </dgm:t>
    </dgm:pt>
    <dgm:pt modelId="{785B6EBC-4B90-44A4-A55F-86224A82AAB1}" type="pres">
      <dgm:prSet presAssocID="{7E609286-8E13-4BD0-895A-BE1C191F5EAC}" presName="hierChild3" presStyleCnt="0"/>
      <dgm:spPr/>
      <dgm:t>
        <a:bodyPr/>
        <a:lstStyle/>
        <a:p>
          <a:endParaRPr lang="uk-UA"/>
        </a:p>
      </dgm:t>
    </dgm:pt>
  </dgm:ptLst>
  <dgm:cxnLst>
    <dgm:cxn modelId="{F463794F-6B04-4092-B8DD-E6D50D7A7036}" type="presOf" srcId="{B5EBDEA5-219E-411B-A65E-B634A2A15B98}" destId="{23B7C92A-B0BD-4767-A9C8-988549AD9B11}" srcOrd="0" destOrd="0" presId="urn:microsoft.com/office/officeart/2005/8/layout/orgChart1"/>
    <dgm:cxn modelId="{D0EB2EEA-EA25-4735-A9FE-A9EDE0C679EC}" srcId="{4C83AE73-A0E0-4376-BABF-2030B19AD26D}" destId="{B5EBDEA5-219E-411B-A65E-B634A2A15B98}" srcOrd="0" destOrd="0" parTransId="{D5FF0C7A-F20E-4884-9921-0BEE0C94EE34}" sibTransId="{46414961-6A8F-4E72-9906-EC58F97DD078}"/>
    <dgm:cxn modelId="{680A57E9-FC25-4AFD-833D-96F1E8C33CB1}" type="presOf" srcId="{4F66BEDA-56F8-40B3-ADF5-5AC82A2347DC}" destId="{EA12F911-6566-4766-BB3A-C085DFBD7A03}" srcOrd="0" destOrd="0" presId="urn:microsoft.com/office/officeart/2005/8/layout/orgChart1"/>
    <dgm:cxn modelId="{4A4DCE5F-15AC-4993-8139-10E16267367B}" type="presOf" srcId="{E6A39757-118F-4229-AAC9-2A42DA2C1B85}" destId="{C524DF6E-3F6E-42A2-BCC2-5FDC22D0345B}" srcOrd="1" destOrd="0" presId="urn:microsoft.com/office/officeart/2005/8/layout/orgChart1"/>
    <dgm:cxn modelId="{99786BFE-2F4A-448F-8484-A5FE0BD8C98E}" type="presOf" srcId="{80D31F3D-9E90-4EC2-B47B-FDE16474BC00}" destId="{78080085-7965-4867-9590-39BE045D4574}" srcOrd="1" destOrd="0" presId="urn:microsoft.com/office/officeart/2005/8/layout/orgChart1"/>
    <dgm:cxn modelId="{5E49D34B-06C5-4DE1-ABCF-DE4631C50A96}" type="presOf" srcId="{7E609286-8E13-4BD0-895A-BE1C191F5EAC}" destId="{6DA50742-EBB4-4A03-8AA9-F7588D49BBE4}" srcOrd="1" destOrd="0" presId="urn:microsoft.com/office/officeart/2005/8/layout/orgChart1"/>
    <dgm:cxn modelId="{809E7B96-E962-4EB1-8FFF-6452AB170E2B}" type="presOf" srcId="{524D3ADF-10B0-414B-A7FD-E2E4E4FC3078}" destId="{F8437977-C180-42EF-A0D9-4553E8010073}" srcOrd="0" destOrd="0" presId="urn:microsoft.com/office/officeart/2005/8/layout/orgChart1"/>
    <dgm:cxn modelId="{D79A7CE7-17D1-4F71-B5D6-800B80F7A3F0}" srcId="{524D3ADF-10B0-414B-A7FD-E2E4E4FC3078}" destId="{E6A39757-118F-4229-AAC9-2A42DA2C1B85}" srcOrd="0" destOrd="0" parTransId="{4F66BEDA-56F8-40B3-ADF5-5AC82A2347DC}" sibTransId="{AC4128E6-8DA2-44DF-891E-D7B5812E5330}"/>
    <dgm:cxn modelId="{E7360D64-7707-45AE-95C5-47FADD2B6E30}" srcId="{524D3ADF-10B0-414B-A7FD-E2E4E4FC3078}" destId="{4C83AE73-A0E0-4376-BABF-2030B19AD26D}" srcOrd="2" destOrd="0" parTransId="{0C73FE99-31C8-4B11-9FD4-5F6B48382215}" sibTransId="{3EC88148-6C6E-4CFF-B2B6-9CE8B8AEC090}"/>
    <dgm:cxn modelId="{43591FE0-0EE0-45C7-9269-28811E973D82}" type="presOf" srcId="{012456F6-A2ED-4BAD-9CBF-5B40CC108419}" destId="{39B7F79E-EF04-454D-B93A-05C4534B51A8}" srcOrd="0" destOrd="0" presId="urn:microsoft.com/office/officeart/2005/8/layout/orgChart1"/>
    <dgm:cxn modelId="{16C0F383-6439-4516-B214-A18A3FF2CD8D}" type="presOf" srcId="{B037ACC4-B058-4FB9-AF26-546DEBEFD50B}" destId="{B9FB3C5C-4ECB-439B-9D01-E0A8694102C1}" srcOrd="0" destOrd="0" presId="urn:microsoft.com/office/officeart/2005/8/layout/orgChart1"/>
    <dgm:cxn modelId="{8009A7A8-18A7-4A79-B83B-4624C5993839}" type="presOf" srcId="{D5FF0C7A-F20E-4884-9921-0BEE0C94EE34}" destId="{7AB0DD36-59DA-441E-946F-C18A6516B770}" srcOrd="0" destOrd="0" presId="urn:microsoft.com/office/officeart/2005/8/layout/orgChart1"/>
    <dgm:cxn modelId="{0A2032F0-2BC5-4576-BBCD-4F176671431D}" type="presOf" srcId="{A6DDC720-C33F-41C4-99C7-D442EC8DB2D8}" destId="{E75A8965-2B29-4A5B-B188-651022D170C5}" srcOrd="0" destOrd="0" presId="urn:microsoft.com/office/officeart/2005/8/layout/orgChart1"/>
    <dgm:cxn modelId="{C8C7C5B0-CBAA-4A36-B9E5-081AF9D5712F}" type="presOf" srcId="{B5EBDEA5-219E-411B-A65E-B634A2A15B98}" destId="{D664BF26-D7C3-4942-8BAD-4D50C52FFEDB}" srcOrd="1" destOrd="0" presId="urn:microsoft.com/office/officeart/2005/8/layout/orgChart1"/>
    <dgm:cxn modelId="{92CF84C7-F7BC-4D2A-BC10-C06F7B66643F}" srcId="{4C83AE73-A0E0-4376-BABF-2030B19AD26D}" destId="{80D31F3D-9E90-4EC2-B47B-FDE16474BC00}" srcOrd="1" destOrd="0" parTransId="{258BD65F-C602-40F8-8830-43473BDDB805}" sibTransId="{6E243676-76D4-41F1-9229-DD42368208FC}"/>
    <dgm:cxn modelId="{87AD568A-62C6-4518-88FB-6A3378DB9CEA}" srcId="{A2385583-9B99-4791-908F-142F61D8EFD6}" destId="{524D3ADF-10B0-414B-A7FD-E2E4E4FC3078}" srcOrd="0" destOrd="0" parTransId="{7B77572D-35D0-4023-8180-312E6712E2BD}" sibTransId="{54D81444-BDBA-4A1C-BC55-A4083C1DC9CE}"/>
    <dgm:cxn modelId="{F3C7367E-BFB7-462E-9727-B7E3225C280C}" type="presOf" srcId="{B3D58B4A-F5AE-4F97-9F21-A91DC81BD7F4}" destId="{44A07B98-DB87-4C88-9015-AFE754C7C380}" srcOrd="1" destOrd="0" presId="urn:microsoft.com/office/officeart/2005/8/layout/orgChart1"/>
    <dgm:cxn modelId="{D57AD567-01F1-444C-954B-7F0BB7CD771E}" srcId="{524D3ADF-10B0-414B-A7FD-E2E4E4FC3078}" destId="{B3D58B4A-F5AE-4F97-9F21-A91DC81BD7F4}" srcOrd="1" destOrd="0" parTransId="{05E0A18F-A589-4B51-AB98-7451DA18F717}" sibTransId="{766F635A-7840-46F9-AF41-3862308A7C8A}"/>
    <dgm:cxn modelId="{69D464CD-453C-4E1A-BE70-7CD9E731FDC4}" type="presOf" srcId="{258BD65F-C602-40F8-8830-43473BDDB805}" destId="{15BA9667-E340-4A75-9936-5AB832B3C4D6}" srcOrd="0" destOrd="0" presId="urn:microsoft.com/office/officeart/2005/8/layout/orgChart1"/>
    <dgm:cxn modelId="{85F2B0DA-CA9D-4D75-803B-DB03D6FFE100}" type="presOf" srcId="{05E0A18F-A589-4B51-AB98-7451DA18F717}" destId="{5BF13A19-ABC8-41A8-955B-4E865E737AE7}" srcOrd="0" destOrd="0" presId="urn:microsoft.com/office/officeart/2005/8/layout/orgChart1"/>
    <dgm:cxn modelId="{CBDB75FD-1714-4323-A857-06D7ACE46606}" type="presOf" srcId="{4C83AE73-A0E0-4376-BABF-2030B19AD26D}" destId="{8BDB9ADE-6721-47A1-90A9-17D60097860F}" srcOrd="1" destOrd="0" presId="urn:microsoft.com/office/officeart/2005/8/layout/orgChart1"/>
    <dgm:cxn modelId="{176CC1CF-7A1C-455B-B8A0-411843D4676D}" type="presOf" srcId="{4F87A5D1-4F8A-4349-9353-92143D6687E9}" destId="{579A870A-9363-4477-B807-DB5B26BCCAB4}" srcOrd="0" destOrd="0" presId="urn:microsoft.com/office/officeart/2005/8/layout/orgChart1"/>
    <dgm:cxn modelId="{997D80FC-724A-48DD-97F8-4FFB67703CE6}" type="presOf" srcId="{E6A39757-118F-4229-AAC9-2A42DA2C1B85}" destId="{EB1F3084-9F39-4364-B09F-0E599E001755}" srcOrd="0" destOrd="0" presId="urn:microsoft.com/office/officeart/2005/8/layout/orgChart1"/>
    <dgm:cxn modelId="{5120E966-5387-4D8F-BA3C-65247DF19DE5}" type="presOf" srcId="{E803ADD9-9276-4E14-B45B-A6506753D1F8}" destId="{8E78F4F4-ABE4-4730-A884-DCB8EDDB1702}" srcOrd="0" destOrd="0" presId="urn:microsoft.com/office/officeart/2005/8/layout/orgChart1"/>
    <dgm:cxn modelId="{7AFE9644-AC74-469C-8000-A82AE023A151}" srcId="{E6A39757-118F-4229-AAC9-2A42DA2C1B85}" destId="{012456F6-A2ED-4BAD-9CBF-5B40CC108419}" srcOrd="0" destOrd="0" parTransId="{A6DDC720-C33F-41C4-99C7-D442EC8DB2D8}" sibTransId="{062B5333-F2F6-468B-B0B8-54F5298F17A3}"/>
    <dgm:cxn modelId="{EEFC4057-01D0-4B73-9DB1-BFB56E64C2D3}" type="presOf" srcId="{7E609286-8E13-4BD0-895A-BE1C191F5EAC}" destId="{2DF65AE0-6F80-4EF7-B0FE-19F70111375E}" srcOrd="0" destOrd="0" presId="urn:microsoft.com/office/officeart/2005/8/layout/orgChart1"/>
    <dgm:cxn modelId="{577565EE-8759-400C-B31E-FEFBEE4878F3}" type="presOf" srcId="{B3D58B4A-F5AE-4F97-9F21-A91DC81BD7F4}" destId="{7A8B4D52-091E-4095-B232-525BD6DFB365}" srcOrd="0" destOrd="0" presId="urn:microsoft.com/office/officeart/2005/8/layout/orgChart1"/>
    <dgm:cxn modelId="{B0D4E89A-D646-4106-9C6E-74721C37BE43}" srcId="{A2385583-9B99-4791-908F-142F61D8EFD6}" destId="{E803ADD9-9276-4E14-B45B-A6506753D1F8}" srcOrd="1" destOrd="0" parTransId="{9F5ECB00-8952-41F7-81EB-734B8EC74BB7}" sibTransId="{97384AAF-148C-4E9D-ACA6-B8B0CF36E67F}"/>
    <dgm:cxn modelId="{A9690C41-399D-4031-BE67-4F8AAB5148DF}" type="presOf" srcId="{E803ADD9-9276-4E14-B45B-A6506753D1F8}" destId="{C024D6B4-DFD6-4713-85CC-6BBDAEC2C396}" srcOrd="1" destOrd="0" presId="urn:microsoft.com/office/officeart/2005/8/layout/orgChart1"/>
    <dgm:cxn modelId="{0BB44124-F49F-4C3B-BB8D-080724CD94E9}" type="presOf" srcId="{80D31F3D-9E90-4EC2-B47B-FDE16474BC00}" destId="{7BF618F1-F0F2-4E0B-A113-662965AC7C83}" srcOrd="0" destOrd="0" presId="urn:microsoft.com/office/officeart/2005/8/layout/orgChart1"/>
    <dgm:cxn modelId="{1F1D24A5-79C6-4A75-8F16-247B76256081}" type="presOf" srcId="{23F00034-AC89-4A1C-8FE0-819D7312CBFA}" destId="{A9E73692-5C9C-477C-B1D0-E273081385ED}" srcOrd="1" destOrd="0" presId="urn:microsoft.com/office/officeart/2005/8/layout/orgChart1"/>
    <dgm:cxn modelId="{FCF0DAEF-CEE8-4BF4-AE77-D85C36A92F18}" type="presOf" srcId="{4F87A5D1-4F8A-4349-9353-92143D6687E9}" destId="{29A7BDEC-A12D-4C10-AAA8-80CC6D3F8CC2}" srcOrd="1" destOrd="0" presId="urn:microsoft.com/office/officeart/2005/8/layout/orgChart1"/>
    <dgm:cxn modelId="{B1B8D43D-E5DB-4BAC-B4B9-CCB5A7A3F324}" type="presOf" srcId="{012456F6-A2ED-4BAD-9CBF-5B40CC108419}" destId="{609D66D9-F405-4BF2-BEEA-6A37024062B7}" srcOrd="1" destOrd="0" presId="urn:microsoft.com/office/officeart/2005/8/layout/orgChart1"/>
    <dgm:cxn modelId="{D3BCBC4C-43D1-4261-B45A-70BE010F0E64}" srcId="{E6A39757-118F-4229-AAC9-2A42DA2C1B85}" destId="{23F00034-AC89-4A1C-8FE0-819D7312CBFA}" srcOrd="1" destOrd="0" parTransId="{B037ACC4-B058-4FB9-AF26-546DEBEFD50B}" sibTransId="{4596E247-18CA-4628-8830-A7A499EF20B5}"/>
    <dgm:cxn modelId="{58E170B3-6153-46B2-9A54-58AD95B242B7}" type="presOf" srcId="{A2385583-9B99-4791-908F-142F61D8EFD6}" destId="{40C1419D-7674-413F-9A28-E9E31C92D950}" srcOrd="0" destOrd="0" presId="urn:microsoft.com/office/officeart/2005/8/layout/orgChart1"/>
    <dgm:cxn modelId="{0F65D6A8-231C-449B-84C0-ED902C866E85}" srcId="{A2385583-9B99-4791-908F-142F61D8EFD6}" destId="{4F87A5D1-4F8A-4349-9353-92143D6687E9}" srcOrd="2" destOrd="0" parTransId="{D69CBDD6-DDED-4BD6-8942-180CE718AF7C}" sibTransId="{4746DFA6-71A3-4F36-BBE8-D7AE363744F0}"/>
    <dgm:cxn modelId="{1CC1E9A6-59C9-4341-B5AB-F35BCD1DC0D8}" srcId="{A2385583-9B99-4791-908F-142F61D8EFD6}" destId="{7E609286-8E13-4BD0-895A-BE1C191F5EAC}" srcOrd="3" destOrd="0" parTransId="{06881DEA-861E-40E0-BE4C-DF0C7D4A4149}" sibTransId="{C940ADD9-914D-4865-9251-60019ED36F44}"/>
    <dgm:cxn modelId="{BC24B38A-9537-497D-8BD8-4E4CCA64B93B}" type="presOf" srcId="{524D3ADF-10B0-414B-A7FD-E2E4E4FC3078}" destId="{0F0498EC-7E1D-4A6A-837D-81212B46A6BE}" srcOrd="1" destOrd="0" presId="urn:microsoft.com/office/officeart/2005/8/layout/orgChart1"/>
    <dgm:cxn modelId="{2090B44A-4B51-4637-95B2-2F1B231A428D}" type="presOf" srcId="{4C83AE73-A0E0-4376-BABF-2030B19AD26D}" destId="{E7CF0838-0D90-4E61-A48E-0685F5C583AC}" srcOrd="0" destOrd="0" presId="urn:microsoft.com/office/officeart/2005/8/layout/orgChart1"/>
    <dgm:cxn modelId="{8371DED4-4990-45AA-BEAB-952A20A7B0A3}" type="presOf" srcId="{0C73FE99-31C8-4B11-9FD4-5F6B48382215}" destId="{5099BE3A-BCA1-4744-AE4D-9D51ADE26085}" srcOrd="0" destOrd="0" presId="urn:microsoft.com/office/officeart/2005/8/layout/orgChart1"/>
    <dgm:cxn modelId="{A771934C-B200-423D-BA56-4E9A2DDA5B3C}" type="presOf" srcId="{23F00034-AC89-4A1C-8FE0-819D7312CBFA}" destId="{3B8E0AED-02C2-4190-8612-36EC733FE874}" srcOrd="0" destOrd="0" presId="urn:microsoft.com/office/officeart/2005/8/layout/orgChart1"/>
    <dgm:cxn modelId="{F1F80336-D4F5-4793-AF28-470C23655400}" type="presParOf" srcId="{40C1419D-7674-413F-9A28-E9E31C92D950}" destId="{74311987-3A52-4F85-8F34-C1B894A3ECCC}" srcOrd="0" destOrd="0" presId="urn:microsoft.com/office/officeart/2005/8/layout/orgChart1"/>
    <dgm:cxn modelId="{A2DF1A39-A5B5-437E-9A03-591B03452A5C}" type="presParOf" srcId="{74311987-3A52-4F85-8F34-C1B894A3ECCC}" destId="{2826A62F-A438-4F5F-B643-B86DB29C5BA2}" srcOrd="0" destOrd="0" presId="urn:microsoft.com/office/officeart/2005/8/layout/orgChart1"/>
    <dgm:cxn modelId="{435B53AF-DA26-4CDB-943D-30FE14CECAAD}" type="presParOf" srcId="{2826A62F-A438-4F5F-B643-B86DB29C5BA2}" destId="{F8437977-C180-42EF-A0D9-4553E8010073}" srcOrd="0" destOrd="0" presId="urn:microsoft.com/office/officeart/2005/8/layout/orgChart1"/>
    <dgm:cxn modelId="{BD302DD0-889D-4A6F-AEDC-659405995F7F}" type="presParOf" srcId="{2826A62F-A438-4F5F-B643-B86DB29C5BA2}" destId="{0F0498EC-7E1D-4A6A-837D-81212B46A6BE}" srcOrd="1" destOrd="0" presId="urn:microsoft.com/office/officeart/2005/8/layout/orgChart1"/>
    <dgm:cxn modelId="{BA94EF4F-1DBA-4061-8131-42CBD94D60C0}" type="presParOf" srcId="{74311987-3A52-4F85-8F34-C1B894A3ECCC}" destId="{F287BEFC-AB90-4D3F-9044-DF76608F90FF}" srcOrd="1" destOrd="0" presId="urn:microsoft.com/office/officeart/2005/8/layout/orgChart1"/>
    <dgm:cxn modelId="{5F384D39-3A09-48BA-BEE9-35E12D9833FD}" type="presParOf" srcId="{F287BEFC-AB90-4D3F-9044-DF76608F90FF}" destId="{EA12F911-6566-4766-BB3A-C085DFBD7A03}" srcOrd="0" destOrd="0" presId="urn:microsoft.com/office/officeart/2005/8/layout/orgChart1"/>
    <dgm:cxn modelId="{86F10E5C-4EAC-4923-A221-EEB4563B0428}" type="presParOf" srcId="{F287BEFC-AB90-4D3F-9044-DF76608F90FF}" destId="{8A15FC38-98E0-4FC9-B598-A94FA11D0742}" srcOrd="1" destOrd="0" presId="urn:microsoft.com/office/officeart/2005/8/layout/orgChart1"/>
    <dgm:cxn modelId="{38500542-5CAD-44BD-925D-3E1ABDCDD785}" type="presParOf" srcId="{8A15FC38-98E0-4FC9-B598-A94FA11D0742}" destId="{CFB50C22-DB45-43EF-B7F2-7DFE454091A6}" srcOrd="0" destOrd="0" presId="urn:microsoft.com/office/officeart/2005/8/layout/orgChart1"/>
    <dgm:cxn modelId="{5DBDE3A2-BE70-42E7-ABA4-A75321092246}" type="presParOf" srcId="{CFB50C22-DB45-43EF-B7F2-7DFE454091A6}" destId="{EB1F3084-9F39-4364-B09F-0E599E001755}" srcOrd="0" destOrd="0" presId="urn:microsoft.com/office/officeart/2005/8/layout/orgChart1"/>
    <dgm:cxn modelId="{0E872DCF-2254-4D26-9D19-46F9600BAD6F}" type="presParOf" srcId="{CFB50C22-DB45-43EF-B7F2-7DFE454091A6}" destId="{C524DF6E-3F6E-42A2-BCC2-5FDC22D0345B}" srcOrd="1" destOrd="0" presId="urn:microsoft.com/office/officeart/2005/8/layout/orgChart1"/>
    <dgm:cxn modelId="{C3FDB1AC-0CAD-4231-AE28-E89A067995F9}" type="presParOf" srcId="{8A15FC38-98E0-4FC9-B598-A94FA11D0742}" destId="{43DB272B-5BB2-443D-82DB-1CDEB37BE5F7}" srcOrd="1" destOrd="0" presId="urn:microsoft.com/office/officeart/2005/8/layout/orgChart1"/>
    <dgm:cxn modelId="{C862158D-5576-46C0-91E1-61EEDD2411B0}" type="presParOf" srcId="{43DB272B-5BB2-443D-82DB-1CDEB37BE5F7}" destId="{E75A8965-2B29-4A5B-B188-651022D170C5}" srcOrd="0" destOrd="0" presId="urn:microsoft.com/office/officeart/2005/8/layout/orgChart1"/>
    <dgm:cxn modelId="{840E586C-F062-439C-86D9-DF25759853EB}" type="presParOf" srcId="{43DB272B-5BB2-443D-82DB-1CDEB37BE5F7}" destId="{2E84CF6D-8FFF-41B7-84FC-2FE4A18E8057}" srcOrd="1" destOrd="0" presId="urn:microsoft.com/office/officeart/2005/8/layout/orgChart1"/>
    <dgm:cxn modelId="{6293C3D0-9251-4386-BB12-D6862A1FC3CE}" type="presParOf" srcId="{2E84CF6D-8FFF-41B7-84FC-2FE4A18E8057}" destId="{E0C2423B-3644-40D1-858C-82EEE654CDC1}" srcOrd="0" destOrd="0" presId="urn:microsoft.com/office/officeart/2005/8/layout/orgChart1"/>
    <dgm:cxn modelId="{A2EF0848-5D0D-4753-AC99-CC108663C948}" type="presParOf" srcId="{E0C2423B-3644-40D1-858C-82EEE654CDC1}" destId="{39B7F79E-EF04-454D-B93A-05C4534B51A8}" srcOrd="0" destOrd="0" presId="urn:microsoft.com/office/officeart/2005/8/layout/orgChart1"/>
    <dgm:cxn modelId="{561288D5-8F02-46C1-82A5-4C2022D92823}" type="presParOf" srcId="{E0C2423B-3644-40D1-858C-82EEE654CDC1}" destId="{609D66D9-F405-4BF2-BEEA-6A37024062B7}" srcOrd="1" destOrd="0" presId="urn:microsoft.com/office/officeart/2005/8/layout/orgChart1"/>
    <dgm:cxn modelId="{C49B4513-CD59-4D98-9AA3-1E1502824565}" type="presParOf" srcId="{2E84CF6D-8FFF-41B7-84FC-2FE4A18E8057}" destId="{624A378A-8A47-45B6-81BF-8FE3D83D7075}" srcOrd="1" destOrd="0" presId="urn:microsoft.com/office/officeart/2005/8/layout/orgChart1"/>
    <dgm:cxn modelId="{DA1E9677-62DB-45FB-99BC-65191A0C1056}" type="presParOf" srcId="{2E84CF6D-8FFF-41B7-84FC-2FE4A18E8057}" destId="{19F1706B-1B42-46A3-AD52-4AF8D7C9C124}" srcOrd="2" destOrd="0" presId="urn:microsoft.com/office/officeart/2005/8/layout/orgChart1"/>
    <dgm:cxn modelId="{0BB823E3-21CE-45CD-8F9E-DBA2EBEA3E35}" type="presParOf" srcId="{43DB272B-5BB2-443D-82DB-1CDEB37BE5F7}" destId="{B9FB3C5C-4ECB-439B-9D01-E0A8694102C1}" srcOrd="2" destOrd="0" presId="urn:microsoft.com/office/officeart/2005/8/layout/orgChart1"/>
    <dgm:cxn modelId="{3BE11F4C-170D-4DF2-97A8-007332A1ECED}" type="presParOf" srcId="{43DB272B-5BB2-443D-82DB-1CDEB37BE5F7}" destId="{51BD1348-2CF1-4784-BE09-51AFA6058754}" srcOrd="3" destOrd="0" presId="urn:microsoft.com/office/officeart/2005/8/layout/orgChart1"/>
    <dgm:cxn modelId="{01FF666D-56A8-4936-A620-E3BB7383B157}" type="presParOf" srcId="{51BD1348-2CF1-4784-BE09-51AFA6058754}" destId="{4344D1FA-6CF9-4BC1-98A4-0165DAA4813F}" srcOrd="0" destOrd="0" presId="urn:microsoft.com/office/officeart/2005/8/layout/orgChart1"/>
    <dgm:cxn modelId="{53D39070-12AF-47EF-8B81-73173032162B}" type="presParOf" srcId="{4344D1FA-6CF9-4BC1-98A4-0165DAA4813F}" destId="{3B8E0AED-02C2-4190-8612-36EC733FE874}" srcOrd="0" destOrd="0" presId="urn:microsoft.com/office/officeart/2005/8/layout/orgChart1"/>
    <dgm:cxn modelId="{59AB4BC8-98F0-4D05-A4C3-1C65B03799C7}" type="presParOf" srcId="{4344D1FA-6CF9-4BC1-98A4-0165DAA4813F}" destId="{A9E73692-5C9C-477C-B1D0-E273081385ED}" srcOrd="1" destOrd="0" presId="urn:microsoft.com/office/officeart/2005/8/layout/orgChart1"/>
    <dgm:cxn modelId="{D89CF995-BE9E-4B34-9BFC-ED69264C3373}" type="presParOf" srcId="{51BD1348-2CF1-4784-BE09-51AFA6058754}" destId="{DDC34355-2BA1-49A8-A085-1C418D4A2C72}" srcOrd="1" destOrd="0" presId="urn:microsoft.com/office/officeart/2005/8/layout/orgChart1"/>
    <dgm:cxn modelId="{1144C6F9-A5CF-4FA0-8A05-F8B97C21D5F7}" type="presParOf" srcId="{51BD1348-2CF1-4784-BE09-51AFA6058754}" destId="{6BD4289A-D478-4F22-B870-FF2A5A12EB4D}" srcOrd="2" destOrd="0" presId="urn:microsoft.com/office/officeart/2005/8/layout/orgChart1"/>
    <dgm:cxn modelId="{39D703D2-005F-4173-8880-5806DF648CF4}" type="presParOf" srcId="{8A15FC38-98E0-4FC9-B598-A94FA11D0742}" destId="{25CC0447-6095-4CE7-9948-D96ECA43E876}" srcOrd="2" destOrd="0" presId="urn:microsoft.com/office/officeart/2005/8/layout/orgChart1"/>
    <dgm:cxn modelId="{C8667C23-E1D4-4948-A2CC-CBE6D49288AF}" type="presParOf" srcId="{F287BEFC-AB90-4D3F-9044-DF76608F90FF}" destId="{5BF13A19-ABC8-41A8-955B-4E865E737AE7}" srcOrd="2" destOrd="0" presId="urn:microsoft.com/office/officeart/2005/8/layout/orgChart1"/>
    <dgm:cxn modelId="{EF73CB12-A554-44E6-ADFF-4D0ABF3B5A75}" type="presParOf" srcId="{F287BEFC-AB90-4D3F-9044-DF76608F90FF}" destId="{27E358E0-F3BF-47A6-B243-FCDCED9DFDEC}" srcOrd="3" destOrd="0" presId="urn:microsoft.com/office/officeart/2005/8/layout/orgChart1"/>
    <dgm:cxn modelId="{217E2484-ACCD-4D4B-B57F-987C5FCDCA1A}" type="presParOf" srcId="{27E358E0-F3BF-47A6-B243-FCDCED9DFDEC}" destId="{65450BE6-355D-4E87-9CF2-35EE9FA81E14}" srcOrd="0" destOrd="0" presId="urn:microsoft.com/office/officeart/2005/8/layout/orgChart1"/>
    <dgm:cxn modelId="{5B073360-939F-4711-BC95-8795183BA73C}" type="presParOf" srcId="{65450BE6-355D-4E87-9CF2-35EE9FA81E14}" destId="{7A8B4D52-091E-4095-B232-525BD6DFB365}" srcOrd="0" destOrd="0" presId="urn:microsoft.com/office/officeart/2005/8/layout/orgChart1"/>
    <dgm:cxn modelId="{C0C48641-CB9B-4766-BBB9-16943D53ED5F}" type="presParOf" srcId="{65450BE6-355D-4E87-9CF2-35EE9FA81E14}" destId="{44A07B98-DB87-4C88-9015-AFE754C7C380}" srcOrd="1" destOrd="0" presId="urn:microsoft.com/office/officeart/2005/8/layout/orgChart1"/>
    <dgm:cxn modelId="{189758FD-82A2-429F-8EC3-3CDA9056A412}" type="presParOf" srcId="{27E358E0-F3BF-47A6-B243-FCDCED9DFDEC}" destId="{51C56CB2-1DC0-4348-97AE-BCBDB25CCA3C}" srcOrd="1" destOrd="0" presId="urn:microsoft.com/office/officeart/2005/8/layout/orgChart1"/>
    <dgm:cxn modelId="{3538E985-5D34-413E-8747-A31F80FCA8AD}" type="presParOf" srcId="{27E358E0-F3BF-47A6-B243-FCDCED9DFDEC}" destId="{CA837613-2390-4065-B230-A988E9F802D1}" srcOrd="2" destOrd="0" presId="urn:microsoft.com/office/officeart/2005/8/layout/orgChart1"/>
    <dgm:cxn modelId="{864EB656-94FB-4CF1-9636-4FD16E0590AE}" type="presParOf" srcId="{F287BEFC-AB90-4D3F-9044-DF76608F90FF}" destId="{5099BE3A-BCA1-4744-AE4D-9D51ADE26085}" srcOrd="4" destOrd="0" presId="urn:microsoft.com/office/officeart/2005/8/layout/orgChart1"/>
    <dgm:cxn modelId="{6371C5C0-9595-41C1-A112-C3F7139283DC}" type="presParOf" srcId="{F287BEFC-AB90-4D3F-9044-DF76608F90FF}" destId="{A5604505-BC05-4BB8-9ED9-4E53F23DA96A}" srcOrd="5" destOrd="0" presId="urn:microsoft.com/office/officeart/2005/8/layout/orgChart1"/>
    <dgm:cxn modelId="{652080EA-C8D7-441E-AE45-690578A42C4F}" type="presParOf" srcId="{A5604505-BC05-4BB8-9ED9-4E53F23DA96A}" destId="{C59EEA30-A4C9-42E5-816C-EAA415C86C7F}" srcOrd="0" destOrd="0" presId="urn:microsoft.com/office/officeart/2005/8/layout/orgChart1"/>
    <dgm:cxn modelId="{913170C8-E5D8-45BD-9488-3974986859F2}" type="presParOf" srcId="{C59EEA30-A4C9-42E5-816C-EAA415C86C7F}" destId="{E7CF0838-0D90-4E61-A48E-0685F5C583AC}" srcOrd="0" destOrd="0" presId="urn:microsoft.com/office/officeart/2005/8/layout/orgChart1"/>
    <dgm:cxn modelId="{0FF0CC72-6F60-4B0E-9FD8-527D2AC35C23}" type="presParOf" srcId="{C59EEA30-A4C9-42E5-816C-EAA415C86C7F}" destId="{8BDB9ADE-6721-47A1-90A9-17D60097860F}" srcOrd="1" destOrd="0" presId="urn:microsoft.com/office/officeart/2005/8/layout/orgChart1"/>
    <dgm:cxn modelId="{8E5D7942-177F-477B-815F-12558D55F1F5}" type="presParOf" srcId="{A5604505-BC05-4BB8-9ED9-4E53F23DA96A}" destId="{51C4B215-0008-44B4-B164-8CBF13EEBBEF}" srcOrd="1" destOrd="0" presId="urn:microsoft.com/office/officeart/2005/8/layout/orgChart1"/>
    <dgm:cxn modelId="{7AA547AE-FF3F-4C55-A207-999F3753F26E}" type="presParOf" srcId="{51C4B215-0008-44B4-B164-8CBF13EEBBEF}" destId="{7AB0DD36-59DA-441E-946F-C18A6516B770}" srcOrd="0" destOrd="0" presId="urn:microsoft.com/office/officeart/2005/8/layout/orgChart1"/>
    <dgm:cxn modelId="{9B5B3E10-F731-47AA-89CD-F457E31CED72}" type="presParOf" srcId="{51C4B215-0008-44B4-B164-8CBF13EEBBEF}" destId="{BD579503-6123-48B7-9910-B6D9E1E27362}" srcOrd="1" destOrd="0" presId="urn:microsoft.com/office/officeart/2005/8/layout/orgChart1"/>
    <dgm:cxn modelId="{98F06178-D8D8-45AE-B30F-7BF203364E3D}" type="presParOf" srcId="{BD579503-6123-48B7-9910-B6D9E1E27362}" destId="{4A7327BC-B04A-4D4C-8930-71AAFC90D32A}" srcOrd="0" destOrd="0" presId="urn:microsoft.com/office/officeart/2005/8/layout/orgChart1"/>
    <dgm:cxn modelId="{572AB9DC-CA1C-4939-8B70-483BC19900B4}" type="presParOf" srcId="{4A7327BC-B04A-4D4C-8930-71AAFC90D32A}" destId="{23B7C92A-B0BD-4767-A9C8-988549AD9B11}" srcOrd="0" destOrd="0" presId="urn:microsoft.com/office/officeart/2005/8/layout/orgChart1"/>
    <dgm:cxn modelId="{597B3292-DFFE-4CB3-B6EB-74306AC8EFC6}" type="presParOf" srcId="{4A7327BC-B04A-4D4C-8930-71AAFC90D32A}" destId="{D664BF26-D7C3-4942-8BAD-4D50C52FFEDB}" srcOrd="1" destOrd="0" presId="urn:microsoft.com/office/officeart/2005/8/layout/orgChart1"/>
    <dgm:cxn modelId="{B87B4D94-1A55-456E-A5A0-965A875D34CE}" type="presParOf" srcId="{BD579503-6123-48B7-9910-B6D9E1E27362}" destId="{8F6C2783-405D-457E-8F91-E39A2317CCC8}" srcOrd="1" destOrd="0" presId="urn:microsoft.com/office/officeart/2005/8/layout/orgChart1"/>
    <dgm:cxn modelId="{EF539656-B84D-4FB7-BB2A-780EB126F2DB}" type="presParOf" srcId="{BD579503-6123-48B7-9910-B6D9E1E27362}" destId="{E519520A-43BE-4EBA-A9AE-7958857459A8}" srcOrd="2" destOrd="0" presId="urn:microsoft.com/office/officeart/2005/8/layout/orgChart1"/>
    <dgm:cxn modelId="{9B6547F6-464B-42EA-B75C-9F3B14F3F9B2}" type="presParOf" srcId="{51C4B215-0008-44B4-B164-8CBF13EEBBEF}" destId="{15BA9667-E340-4A75-9936-5AB832B3C4D6}" srcOrd="2" destOrd="0" presId="urn:microsoft.com/office/officeart/2005/8/layout/orgChart1"/>
    <dgm:cxn modelId="{0C7E47E2-44D3-49B8-930D-3609FB51FB8A}" type="presParOf" srcId="{51C4B215-0008-44B4-B164-8CBF13EEBBEF}" destId="{225E56E5-9204-4195-AAF7-7D2EDA36BA84}" srcOrd="3" destOrd="0" presId="urn:microsoft.com/office/officeart/2005/8/layout/orgChart1"/>
    <dgm:cxn modelId="{F53AC965-098B-4908-BBFE-8641D65050A6}" type="presParOf" srcId="{225E56E5-9204-4195-AAF7-7D2EDA36BA84}" destId="{625B8AF8-5870-4355-B06D-4757B21A7456}" srcOrd="0" destOrd="0" presId="urn:microsoft.com/office/officeart/2005/8/layout/orgChart1"/>
    <dgm:cxn modelId="{86473760-181E-40F3-946E-A98E01580965}" type="presParOf" srcId="{625B8AF8-5870-4355-B06D-4757B21A7456}" destId="{7BF618F1-F0F2-4E0B-A113-662965AC7C83}" srcOrd="0" destOrd="0" presId="urn:microsoft.com/office/officeart/2005/8/layout/orgChart1"/>
    <dgm:cxn modelId="{061B1452-17F2-4963-AEA8-82829940540B}" type="presParOf" srcId="{625B8AF8-5870-4355-B06D-4757B21A7456}" destId="{78080085-7965-4867-9590-39BE045D4574}" srcOrd="1" destOrd="0" presId="urn:microsoft.com/office/officeart/2005/8/layout/orgChart1"/>
    <dgm:cxn modelId="{401126B3-1982-48EF-A5E7-478161402FAB}" type="presParOf" srcId="{225E56E5-9204-4195-AAF7-7D2EDA36BA84}" destId="{9B71824D-119E-4A62-BE9E-19D9E759C4E1}" srcOrd="1" destOrd="0" presId="urn:microsoft.com/office/officeart/2005/8/layout/orgChart1"/>
    <dgm:cxn modelId="{A157F391-AF6A-434B-8F02-341066301721}" type="presParOf" srcId="{225E56E5-9204-4195-AAF7-7D2EDA36BA84}" destId="{AF976335-8067-4DF3-8280-3C0BD0F7661D}" srcOrd="2" destOrd="0" presId="urn:microsoft.com/office/officeart/2005/8/layout/orgChart1"/>
    <dgm:cxn modelId="{AE7B1EF8-206B-49A7-8AB6-1B4DABA41EC8}" type="presParOf" srcId="{A5604505-BC05-4BB8-9ED9-4E53F23DA96A}" destId="{9850A31C-27B4-4A31-97B5-3067986281FA}" srcOrd="2" destOrd="0" presId="urn:microsoft.com/office/officeart/2005/8/layout/orgChart1"/>
    <dgm:cxn modelId="{8347243F-2C06-4A99-9F28-E973A8224D0F}" type="presParOf" srcId="{74311987-3A52-4F85-8F34-C1B894A3ECCC}" destId="{226A60F8-0A37-4AEB-A167-E77A08598873}" srcOrd="2" destOrd="0" presId="urn:microsoft.com/office/officeart/2005/8/layout/orgChart1"/>
    <dgm:cxn modelId="{3E84A1ED-659B-4280-8911-BDF30FDD8095}" type="presParOf" srcId="{40C1419D-7674-413F-9A28-E9E31C92D950}" destId="{A0FD000E-48CE-44B1-9919-B68412F724FA}" srcOrd="1" destOrd="0" presId="urn:microsoft.com/office/officeart/2005/8/layout/orgChart1"/>
    <dgm:cxn modelId="{35AFC775-5399-4203-BF3B-8231DB06A89C}" type="presParOf" srcId="{A0FD000E-48CE-44B1-9919-B68412F724FA}" destId="{1734BA35-4F42-4F63-94CE-88AC62D34061}" srcOrd="0" destOrd="0" presId="urn:microsoft.com/office/officeart/2005/8/layout/orgChart1"/>
    <dgm:cxn modelId="{B351D41F-B87C-4B54-8028-095DBB48C463}" type="presParOf" srcId="{1734BA35-4F42-4F63-94CE-88AC62D34061}" destId="{8E78F4F4-ABE4-4730-A884-DCB8EDDB1702}" srcOrd="0" destOrd="0" presId="urn:microsoft.com/office/officeart/2005/8/layout/orgChart1"/>
    <dgm:cxn modelId="{E154ECB0-1FC5-4B12-AC44-CB503455944E}" type="presParOf" srcId="{1734BA35-4F42-4F63-94CE-88AC62D34061}" destId="{C024D6B4-DFD6-4713-85CC-6BBDAEC2C396}" srcOrd="1" destOrd="0" presId="urn:microsoft.com/office/officeart/2005/8/layout/orgChart1"/>
    <dgm:cxn modelId="{5CC2A7D2-6163-44DC-8E04-488612834C47}" type="presParOf" srcId="{A0FD000E-48CE-44B1-9919-B68412F724FA}" destId="{43E29C41-06E7-4BD1-8D7C-38C147CDE0DE}" srcOrd="1" destOrd="0" presId="urn:microsoft.com/office/officeart/2005/8/layout/orgChart1"/>
    <dgm:cxn modelId="{3D48D7A8-E964-410F-A663-EE110A5FE6B9}" type="presParOf" srcId="{A0FD000E-48CE-44B1-9919-B68412F724FA}" destId="{BD78CAF1-B289-403C-A58F-CA7F9D2EA333}" srcOrd="2" destOrd="0" presId="urn:microsoft.com/office/officeart/2005/8/layout/orgChart1"/>
    <dgm:cxn modelId="{AACC7FF1-5D0D-4BA1-94A5-BA875D6E191F}" type="presParOf" srcId="{40C1419D-7674-413F-9A28-E9E31C92D950}" destId="{94E29643-4CB4-4889-935B-8A0679540B0B}" srcOrd="2" destOrd="0" presId="urn:microsoft.com/office/officeart/2005/8/layout/orgChart1"/>
    <dgm:cxn modelId="{4CAAFE23-EED9-49DD-9B96-209DE5986BFB}" type="presParOf" srcId="{94E29643-4CB4-4889-935B-8A0679540B0B}" destId="{5DA0F5D2-D737-4977-891F-A0357F1A8DC8}" srcOrd="0" destOrd="0" presId="urn:microsoft.com/office/officeart/2005/8/layout/orgChart1"/>
    <dgm:cxn modelId="{844EE6B9-EE8A-4225-96B4-9CBF0B51AE4F}" type="presParOf" srcId="{5DA0F5D2-D737-4977-891F-A0357F1A8DC8}" destId="{579A870A-9363-4477-B807-DB5B26BCCAB4}" srcOrd="0" destOrd="0" presId="urn:microsoft.com/office/officeart/2005/8/layout/orgChart1"/>
    <dgm:cxn modelId="{D7B19347-F132-4BBB-BAAB-C3243D67A050}" type="presParOf" srcId="{5DA0F5D2-D737-4977-891F-A0357F1A8DC8}" destId="{29A7BDEC-A12D-4C10-AAA8-80CC6D3F8CC2}" srcOrd="1" destOrd="0" presId="urn:microsoft.com/office/officeart/2005/8/layout/orgChart1"/>
    <dgm:cxn modelId="{CB6E5753-8943-4E02-8ABF-583DFBD3E50F}" type="presParOf" srcId="{94E29643-4CB4-4889-935B-8A0679540B0B}" destId="{084ADF9E-94C5-4C91-AB11-AB079C6E78A8}" srcOrd="1" destOrd="0" presId="urn:microsoft.com/office/officeart/2005/8/layout/orgChart1"/>
    <dgm:cxn modelId="{07010409-03FD-4E29-AD7E-49756652F457}" type="presParOf" srcId="{94E29643-4CB4-4889-935B-8A0679540B0B}" destId="{1389C8B9-0480-4C7E-84AE-47D574E88C85}" srcOrd="2" destOrd="0" presId="urn:microsoft.com/office/officeart/2005/8/layout/orgChart1"/>
    <dgm:cxn modelId="{8ECEB33A-3FD8-45FE-9AD9-FD9A92DA6D7F}" type="presParOf" srcId="{40C1419D-7674-413F-9A28-E9E31C92D950}" destId="{DDFCC54A-4532-437C-8614-48C9D81294D6}" srcOrd="3" destOrd="0" presId="urn:microsoft.com/office/officeart/2005/8/layout/orgChart1"/>
    <dgm:cxn modelId="{E5ECC172-3E66-4B78-A15D-382B37E94189}" type="presParOf" srcId="{DDFCC54A-4532-437C-8614-48C9D81294D6}" destId="{23A6C2C9-9547-43BE-9236-5E5D231D1953}" srcOrd="0" destOrd="0" presId="urn:microsoft.com/office/officeart/2005/8/layout/orgChart1"/>
    <dgm:cxn modelId="{69DF1A24-421D-4891-BFAA-398A6A753D58}" type="presParOf" srcId="{23A6C2C9-9547-43BE-9236-5E5D231D1953}" destId="{2DF65AE0-6F80-4EF7-B0FE-19F70111375E}" srcOrd="0" destOrd="0" presId="urn:microsoft.com/office/officeart/2005/8/layout/orgChart1"/>
    <dgm:cxn modelId="{6D558118-C2F7-4004-8055-AC963FED4E1C}" type="presParOf" srcId="{23A6C2C9-9547-43BE-9236-5E5D231D1953}" destId="{6DA50742-EBB4-4A03-8AA9-F7588D49BBE4}" srcOrd="1" destOrd="0" presId="urn:microsoft.com/office/officeart/2005/8/layout/orgChart1"/>
    <dgm:cxn modelId="{5D2E1C57-A401-47C0-B6C3-6F41DB925737}" type="presParOf" srcId="{DDFCC54A-4532-437C-8614-48C9D81294D6}" destId="{B622BED9-DBED-436C-BEED-571A81A35E1A}" srcOrd="1" destOrd="0" presId="urn:microsoft.com/office/officeart/2005/8/layout/orgChart1"/>
    <dgm:cxn modelId="{FABC9C48-FE45-453F-9BD5-5C4337E8DE81}" type="presParOf" srcId="{DDFCC54A-4532-437C-8614-48C9D81294D6}" destId="{785B6EBC-4B90-44A4-A55F-86224A82AAB1}" srcOrd="2" destOrd="0" presId="urn:microsoft.com/office/officeart/2005/8/layout/orgChar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F87A-5704-4ACA-81D8-EC6478B1C148}" type="datetimeFigureOut">
              <a:rPr lang="uk-UA" smtClean="0"/>
              <a:pPr/>
              <a:t>12.09.2010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0872-EFD8-4F5D-B09C-52B8CDBDAC8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F87A-5704-4ACA-81D8-EC6478B1C148}" type="datetimeFigureOut">
              <a:rPr lang="uk-UA" smtClean="0"/>
              <a:pPr/>
              <a:t>12.09.2010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0872-EFD8-4F5D-B09C-52B8CDBDAC8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F87A-5704-4ACA-81D8-EC6478B1C148}" type="datetimeFigureOut">
              <a:rPr lang="uk-UA" smtClean="0"/>
              <a:pPr/>
              <a:t>12.09.2010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0872-EFD8-4F5D-B09C-52B8CDBDAC8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F87A-5704-4ACA-81D8-EC6478B1C148}" type="datetimeFigureOut">
              <a:rPr lang="uk-UA" smtClean="0"/>
              <a:pPr/>
              <a:t>12.09.2010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0872-EFD8-4F5D-B09C-52B8CDBDAC8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F87A-5704-4ACA-81D8-EC6478B1C148}" type="datetimeFigureOut">
              <a:rPr lang="uk-UA" smtClean="0"/>
              <a:pPr/>
              <a:t>12.09.2010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0872-EFD8-4F5D-B09C-52B8CDBDAC8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F87A-5704-4ACA-81D8-EC6478B1C148}" type="datetimeFigureOut">
              <a:rPr lang="uk-UA" smtClean="0"/>
              <a:pPr/>
              <a:t>12.09.2010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0872-EFD8-4F5D-B09C-52B8CDBDAC8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F87A-5704-4ACA-81D8-EC6478B1C148}" type="datetimeFigureOut">
              <a:rPr lang="uk-UA" smtClean="0"/>
              <a:pPr/>
              <a:t>12.09.2010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0872-EFD8-4F5D-B09C-52B8CDBDAC8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F87A-5704-4ACA-81D8-EC6478B1C148}" type="datetimeFigureOut">
              <a:rPr lang="uk-UA" smtClean="0"/>
              <a:pPr/>
              <a:t>12.09.2010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0872-EFD8-4F5D-B09C-52B8CDBDAC8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F87A-5704-4ACA-81D8-EC6478B1C148}" type="datetimeFigureOut">
              <a:rPr lang="uk-UA" smtClean="0"/>
              <a:pPr/>
              <a:t>12.09.2010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0872-EFD8-4F5D-B09C-52B8CDBDAC8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F87A-5704-4ACA-81D8-EC6478B1C148}" type="datetimeFigureOut">
              <a:rPr lang="uk-UA" smtClean="0"/>
              <a:pPr/>
              <a:t>12.09.2010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0872-EFD8-4F5D-B09C-52B8CDBDAC8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F87A-5704-4ACA-81D8-EC6478B1C148}" type="datetimeFigureOut">
              <a:rPr lang="uk-UA" smtClean="0"/>
              <a:pPr/>
              <a:t>12.09.2010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0872-EFD8-4F5D-B09C-52B8CDBDAC8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1F87A-5704-4ACA-81D8-EC6478B1C148}" type="datetimeFigureOut">
              <a:rPr lang="uk-UA" smtClean="0"/>
              <a:pPr/>
              <a:t>12.09.2010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D0872-EFD8-4F5D-B09C-52B8CDBDAC8F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epith-куби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2273300"/>
            <a:ext cx="4445000" cy="2311400"/>
          </a:xfrm>
          <a:prstGeom prst="rect">
            <a:avLst/>
          </a:prstGeom>
        </p:spPr>
      </p:pic>
      <p:pic>
        <p:nvPicPr>
          <p:cNvPr id="9" name="Рисунок 8" descr="BA4477-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232" y="2268017"/>
            <a:ext cx="2908800" cy="2330312"/>
          </a:xfrm>
          <a:prstGeom prst="rect">
            <a:avLst/>
          </a:prstGeom>
        </p:spPr>
      </p:pic>
      <p:pic>
        <p:nvPicPr>
          <p:cNvPr id="10" name="Рисунок 9" descr="elastic_cart1al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43116"/>
            <a:ext cx="2952000" cy="2427022"/>
          </a:xfrm>
          <a:prstGeom prst="rect">
            <a:avLst/>
          </a:prstGeom>
        </p:spPr>
      </p:pic>
      <p:pic>
        <p:nvPicPr>
          <p:cNvPr id="7" name="Рисунок 6" descr="007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" y="4554024"/>
            <a:ext cx="2952000" cy="2322125"/>
          </a:xfrm>
          <a:prstGeom prst="rect">
            <a:avLst/>
          </a:prstGeom>
        </p:spPr>
      </p:pic>
      <p:pic>
        <p:nvPicPr>
          <p:cNvPr id="13" name="Рисунок 12" descr="squamoushig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927" y="4536024"/>
            <a:ext cx="3357585" cy="2322000"/>
          </a:xfrm>
          <a:prstGeom prst="rect">
            <a:avLst/>
          </a:prstGeom>
        </p:spPr>
      </p:pic>
      <p:pic>
        <p:nvPicPr>
          <p:cNvPr id="3" name="Рисунок 2" descr="08_00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236427" y="4535999"/>
            <a:ext cx="2907605" cy="2322000"/>
          </a:xfrm>
          <a:prstGeom prst="rect">
            <a:avLst/>
          </a:prstGeom>
        </p:spPr>
      </p:pic>
      <p:pic>
        <p:nvPicPr>
          <p:cNvPr id="6" name="Рисунок 5" descr="reticular_connective_tissu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488" y="0"/>
            <a:ext cx="3500462" cy="2302256"/>
          </a:xfrm>
          <a:prstGeom prst="rect">
            <a:avLst/>
          </a:prstGeom>
        </p:spPr>
      </p:pic>
      <p:pic>
        <p:nvPicPr>
          <p:cNvPr id="4" name="Рисунок 3" descr="motor_neuron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6071" y="0"/>
            <a:ext cx="2907961" cy="2304000"/>
          </a:xfrm>
          <a:prstGeom prst="rect">
            <a:avLst/>
          </a:prstGeom>
        </p:spPr>
      </p:pic>
      <p:pic>
        <p:nvPicPr>
          <p:cNvPr id="8" name="Рисунок 7" descr="145550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"/>
            <a:ext cx="2952000" cy="23022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0034" y="4786322"/>
            <a:ext cx="814393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Тканини </a:t>
            </a:r>
            <a:r>
              <a:rPr lang="uk-UA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тварин</a:t>
            </a:r>
            <a:endParaRPr lang="uk-UA" sz="60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uk-UA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Їх </a:t>
            </a:r>
            <a:r>
              <a:rPr lang="uk-UA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функції</a:t>
            </a:r>
            <a:endParaRPr lang="uk-UA" sz="6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единительная линия 40"/>
          <p:cNvCxnSpPr/>
          <p:nvPr/>
        </p:nvCxnSpPr>
        <p:spPr>
          <a:xfrm rot="5400000">
            <a:off x="7393801" y="2178835"/>
            <a:ext cx="71438" cy="1588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7108843" y="4249743"/>
            <a:ext cx="1643074" cy="1588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2535223" y="4250537"/>
            <a:ext cx="1643074" cy="1588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Схема 1"/>
          <p:cNvGraphicFramePr/>
          <p:nvPr/>
        </p:nvGraphicFramePr>
        <p:xfrm>
          <a:off x="214282" y="142852"/>
          <a:ext cx="8715436" cy="6715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7" name="Прямая соединительная линия 36"/>
          <p:cNvCxnSpPr/>
          <p:nvPr/>
        </p:nvCxnSpPr>
        <p:spPr>
          <a:xfrm>
            <a:off x="5286380" y="2141528"/>
            <a:ext cx="2143140" cy="1588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aversian-canals-300x2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3" y="2571744"/>
            <a:ext cx="4357718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142852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</a:rPr>
              <a:t>Сполучна тканина </a:t>
            </a: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</a:rPr>
              <a:t>характеризується тим, що до її складу входять клітини, розкидані у великій масі міжклітинної речовини.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600" i="1" dirty="0" smtClean="0">
              <a:solidFill>
                <a:srgbClr val="002060"/>
              </a:solidFill>
              <a:latin typeface="Georgia" pitchFamily="18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</a:rPr>
              <a:t>Ця тканина утворює такі опорні системи організму, як скелет, сухожилля, входить до складу всіх органів, з'єднує різні види тканин і забезпечує їхнє живлення, транспортує різні речовини, захищає організм та окремі органи від паразитів й отрути, а також від механічних ушкоджень.</a:t>
            </a: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600" i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Тверда сполучна тканина представлена кістковою і хрящовою тканинами.</a:t>
            </a:r>
            <a:endParaRPr lang="uk-UA" sz="1600" i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Рисунок 4" descr="гиалин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71744"/>
            <a:ext cx="4349861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42976" y="6215082"/>
            <a:ext cx="24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</a:rPr>
              <a:t>Кісткова тканина</a:t>
            </a:r>
            <a:endParaRPr lang="uk-UA" sz="1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6215082"/>
            <a:ext cx="24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</a:rPr>
              <a:t>Хрящова тканина</a:t>
            </a:r>
            <a:endParaRPr lang="uk-UA" sz="1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 human blood sme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-24"/>
            <a:ext cx="8196904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488" y="142852"/>
            <a:ext cx="335758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Рідка сполучна тканина – кров.</a:t>
            </a:r>
            <a:endParaRPr lang="uk-UA" sz="1600" i="1" dirty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-24"/>
            <a:ext cx="8715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Власне сполучна тканина </a:t>
            </a: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складається з клітин (фібробластів) і міжклітинної речовини (волокна з білків колагену й еластину); її поділяють на пухку та щільну.</a:t>
            </a:r>
          </a:p>
        </p:txBody>
      </p:sp>
      <p:pic>
        <p:nvPicPr>
          <p:cNvPr id="4" name="Рисунок 3" descr="рыхлая соединительная ткан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285860"/>
            <a:ext cx="8143932" cy="5454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282" y="701085"/>
            <a:ext cx="8715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Пухка сполучна тканина </a:t>
            </a: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з'єднує шкіру зі структурами, які лежать під нею, вкриває кровоносні судини та нерви. </a:t>
            </a:r>
            <a:endParaRPr lang="uk-UA" sz="1600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85901" y="-700139"/>
            <a:ext cx="6172198" cy="8572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142852"/>
            <a:ext cx="87154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Щільна сполучна тканина </a:t>
            </a: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утворює дерму шкіри, сухожилки, зв'язки.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dipose-tiss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928670"/>
            <a:ext cx="5786478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71414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Сполучна тканина зі спеціальними функціями представлена жировою тканиною. Жирова тканина складається з клітин – ліпоцитів і утворює жирові депо організму — підшкірну жирову клітковину, сальники.</a:t>
            </a:r>
          </a:p>
        </p:txBody>
      </p:sp>
      <p:pic>
        <p:nvPicPr>
          <p:cNvPr id="3" name="Рисунок 2" descr="Adipose 0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6" y="928670"/>
            <a:ext cx="7620027" cy="571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hkVim-RabGFAP-40X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071546"/>
            <a:ext cx="6786610" cy="519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4282" y="0"/>
            <a:ext cx="871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</a:rPr>
              <a:t>Нервова тканина </a:t>
            </a: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здійснює зв’язок організму з оточуючим середовищем, сприйняття і перетворення подразників у нервовий імпульс та передача його на робочий орган. Нервова тканина забезпечує взаємодію тканин, органів та систем організму та їх регуляцію. </a:t>
            </a:r>
            <a:endParaRPr lang="uk-UA" sz="1600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6273249"/>
            <a:ext cx="8715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Нервова тканина складається з нервових клітин (нейронів) і розміщених між ними допоміжних клітин.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7_04Figurea-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8" y="117207"/>
            <a:ext cx="5357851" cy="6566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4282" y="857232"/>
            <a:ext cx="31432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Кожний нейрон складається з тіла і відростків. У тілі розташоване ядро й інші органели. Відростки можуть бути двох типів.</a:t>
            </a:r>
          </a:p>
          <a:p>
            <a:pPr algn="just"/>
            <a:endParaRPr lang="uk-UA" sz="16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Довгий, розгалужений на кінці, має назву аксон. Довжина аксона може сягати десятків сантиметрів, а інколи до 2 – 3 м. Його функція – проведення нервового збудження від тіла нейрона.</a:t>
            </a:r>
          </a:p>
          <a:p>
            <a:pPr algn="just"/>
            <a:endParaRPr lang="uk-UA" sz="16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Переважно короткі, деревоподібно розгалужені відростки нейрона називають дендритами; ними нервове збудження проводиться до тіла нейрона.</a:t>
            </a:r>
            <a:endParaRPr lang="uk-UA" sz="1600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0826" y="214290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</a:rPr>
              <a:t>дендрити</a:t>
            </a:r>
            <a:endParaRPr lang="uk-UA" sz="1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6446" y="3447636"/>
            <a:ext cx="857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</a:rPr>
              <a:t>аксон</a:t>
            </a:r>
            <a:endParaRPr lang="uk-UA" sz="1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 flipV="1">
            <a:off x="4929190" y="428604"/>
            <a:ext cx="1428760" cy="500066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5143504" y="785794"/>
            <a:ext cx="1857388" cy="1285884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643702" y="3643314"/>
            <a:ext cx="1571636" cy="1588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728605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</a:rPr>
              <a:t>Мета. </a:t>
            </a: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Розширити знання учнів про будову та функції клітин та тканин тваринного організму; розкрити значення поділу організму на клітини та тканини, які складають органи; розкрити значення кожної тканини у формуванні організму.</a:t>
            </a:r>
          </a:p>
          <a:p>
            <a:pPr algn="just"/>
            <a:endParaRPr lang="uk-UA" sz="16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r>
              <a:rPr lang="uk-UA" sz="1600" dirty="0" smtClean="0">
                <a:solidFill>
                  <a:srgbClr val="002060"/>
                </a:solidFill>
              </a:rPr>
              <a:t> </a:t>
            </a:r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</a:rPr>
              <a:t>Матеріали та обладнання</a:t>
            </a: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: схеми, малюнки, таблиці, мікроскоп, постійні мікропрепарати тваринних тканин.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3108" y="142852"/>
            <a:ext cx="4836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1" dirty="0" smtClean="0">
                <a:solidFill>
                  <a:srgbClr val="002060"/>
                </a:solidFill>
                <a:latin typeface="Georgia" pitchFamily="18" charset="0"/>
              </a:rPr>
              <a:t>Лабораторна робота № 1 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785794"/>
            <a:ext cx="7286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err="1" smtClean="0">
                <a:solidFill>
                  <a:srgbClr val="002060"/>
                </a:solidFill>
                <a:latin typeface="Georgia" pitchFamily="18" charset="0"/>
              </a:rPr>
              <a:t>“Вивчення</a:t>
            </a:r>
            <a:r>
              <a:rPr lang="uk-UA" sz="2000" b="1" i="1" dirty="0" smtClean="0">
                <a:solidFill>
                  <a:srgbClr val="002060"/>
                </a:solidFill>
                <a:latin typeface="Georgia" pitchFamily="18" charset="0"/>
              </a:rPr>
              <a:t> особливостей будови тваринних клітин та тканин 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1296" y="3590512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</a:rPr>
              <a:t>Хід роботи</a:t>
            </a:r>
            <a:endParaRPr lang="uk-UA" sz="1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4143380"/>
            <a:ext cx="8715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Розгляньте малюнок клітини і розшифруйте позначення.</a:t>
            </a:r>
          </a:p>
          <a:p>
            <a:pPr marL="342900" indent="-342900" algn="just">
              <a:buFont typeface="+mj-lt"/>
              <a:buAutoNum type="arabicPeriod"/>
            </a:pPr>
            <a:endParaRPr lang="uk-UA" sz="16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marL="342900" indent="-342900" algn="just">
              <a:buAutoNum type="arabicPeriod"/>
            </a:pP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Розгляньте   тканини тварин (1 - 12) і визначте їх тип.</a:t>
            </a:r>
          </a:p>
          <a:p>
            <a:pPr marL="342900" indent="-342900" algn="just">
              <a:buFont typeface="+mj-lt"/>
              <a:buAutoNum type="arabicPeriod"/>
            </a:pPr>
            <a:endParaRPr lang="uk-UA" sz="16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marL="342900" indent="-342900" algn="just">
              <a:buAutoNum type="arabicPeriod"/>
            </a:pP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Зробіть висновки, в яких вкажіть: що таке клітина; які особливості будови тваринних клітин на відміну від клітин рослин; що таке тканини; які типи тканин зустрічаються в організмі багатоклітинних тварин; які особливості будови тваринних тканин.</a:t>
            </a:r>
            <a:endParaRPr lang="uk-UA" sz="1600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0"/>
          <a:ext cx="9144000" cy="6857206"/>
        </p:xfrm>
        <a:graphic>
          <a:graphicData uri="http://schemas.openxmlformats.org/presentationml/2006/ole">
            <p:oleObj spid="_x0000_s1026" name="Презентация" r:id="rId3" imgW="4570541" imgH="3427323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76735"/>
            <a:ext cx="8715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i="1" dirty="0" smtClean="0">
                <a:latin typeface="Georgia" pitchFamily="18" charset="0"/>
              </a:rPr>
              <a:t>Тканиною</a:t>
            </a:r>
            <a:r>
              <a:rPr lang="uk-UA" sz="1600" i="1" dirty="0" smtClean="0">
                <a:latin typeface="Georgia" pitchFamily="18" charset="0"/>
              </a:rPr>
              <a:t> називають сукупність кл</a:t>
            </a:r>
            <a:r>
              <a:rPr lang="it-IT" sz="1600" i="1" dirty="0" smtClean="0">
                <a:latin typeface="Georgia" pitchFamily="18" charset="0"/>
              </a:rPr>
              <a:t>i</a:t>
            </a:r>
            <a:r>
              <a:rPr lang="uk-UA" sz="1600" i="1" dirty="0" smtClean="0">
                <a:latin typeface="Georgia" pitchFamily="18" charset="0"/>
              </a:rPr>
              <a:t>тин і міжклітинної речовини, що мають єдину або подібну будову, виконують в організмі одну й ту саму функцію. </a:t>
            </a:r>
          </a:p>
          <a:p>
            <a:pPr algn="just"/>
            <a:endParaRPr lang="uk-UA" sz="1600" i="1" dirty="0" smtClean="0">
              <a:latin typeface="Georgia" pitchFamily="18" charset="0"/>
            </a:endParaRPr>
          </a:p>
          <a:p>
            <a:pPr algn="just"/>
            <a:r>
              <a:rPr lang="uk-UA" sz="1600" b="1" i="1" dirty="0" smtClean="0">
                <a:latin typeface="Georgia" pitchFamily="18" charset="0"/>
              </a:rPr>
              <a:t>Міжклітинна речовина </a:t>
            </a:r>
            <a:r>
              <a:rPr lang="uk-UA" sz="1600" i="1" dirty="0" smtClean="0">
                <a:latin typeface="Georgia" pitchFamily="18" charset="0"/>
              </a:rPr>
              <a:t>– продукт виділення самих клітин, вона виконує опорну функцію, забезпечує клітини поживними речовинами і зв’язки між ними.</a:t>
            </a:r>
            <a:endParaRPr lang="uk-UA" sz="1600" i="1" dirty="0">
              <a:latin typeface="Georgia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14282" y="1500174"/>
          <a:ext cx="8715436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_04Figure-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0"/>
            <a:ext cx="8675441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3372" y="285728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1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3857628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5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16" y="5214950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6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0232" y="500042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2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1571612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3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2357430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4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3834" y="4500570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7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58214" y="3143248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8</a:t>
            </a:r>
            <a:endParaRPr lang="uk-UA" sz="1600" b="1" i="1" dirty="0">
              <a:latin typeface="Georgia" pitchFamily="18" charset="0"/>
            </a:endParaRPr>
          </a:p>
        </p:txBody>
      </p:sp>
      <p:cxnSp>
        <p:nvCxnSpPr>
          <p:cNvPr id="16" name="Прямая со стрелкой 15"/>
          <p:cNvCxnSpPr>
            <a:stCxn id="3" idx="2"/>
          </p:cNvCxnSpPr>
          <p:nvPr/>
        </p:nvCxnSpPr>
        <p:spPr>
          <a:xfrm rot="16200000" flipH="1">
            <a:off x="3812583" y="1097947"/>
            <a:ext cx="1090206" cy="142876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285984" y="785794"/>
            <a:ext cx="642942" cy="428628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1750199" y="1321579"/>
            <a:ext cx="2286016" cy="1357322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357290" y="1928802"/>
            <a:ext cx="714380" cy="571504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000100" y="2643182"/>
            <a:ext cx="1000132" cy="571504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642910" y="3857628"/>
            <a:ext cx="2214578" cy="285752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>
            <a:off x="4214810" y="4714884"/>
            <a:ext cx="2571768" cy="642942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0800000">
            <a:off x="5857884" y="4071942"/>
            <a:ext cx="1643074" cy="571504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0800000">
            <a:off x="7643834" y="3000372"/>
            <a:ext cx="642942" cy="285752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keletal muscle 0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4511999" cy="3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hyaline_cartilag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74024"/>
            <a:ext cx="4515721" cy="3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S40 Dense regular conn#28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242" y="0"/>
            <a:ext cx="4511758" cy="3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motor_neuron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232" y="3466326"/>
            <a:ext cx="4510800" cy="3391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142844" y="2876132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1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6314" y="2928934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2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2844" y="6357958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3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6314" y="6357958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4</a:t>
            </a:r>
            <a:endParaRPr lang="uk-UA" sz="1600" b="1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lood2a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7752" cy="3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smooth_musc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3474024"/>
            <a:ext cx="4857745" cy="3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ompact_b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474024"/>
            <a:ext cx="4214809" cy="3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ZOO 234 Pseudostratified Columnar Epithelium_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344595" y="-415405"/>
            <a:ext cx="3384000" cy="421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143504" y="2857496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6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282" y="2857496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5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282" y="6357958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7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3504" y="6357958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8</a:t>
            </a:r>
            <a:endParaRPr lang="uk-UA" sz="1600" b="1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rtical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5" y="0"/>
            <a:ext cx="5500726" cy="3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2009-hm-21-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0"/>
            <a:ext cx="2786082" cy="3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transitional_epial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55" y="3462739"/>
            <a:ext cx="5489693" cy="3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elastic_cart1al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13240" y="3772984"/>
            <a:ext cx="3384000" cy="278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0034" y="2857496"/>
            <a:ext cx="285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9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868" y="2857496"/>
            <a:ext cx="4905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10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082" y="6357958"/>
            <a:ext cx="4095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11</a:t>
            </a:r>
            <a:endParaRPr lang="uk-UA" sz="1600" b="1" i="1" dirty="0"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868" y="6357958"/>
            <a:ext cx="4714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latin typeface="Georgia" pitchFamily="18" charset="0"/>
              </a:rPr>
              <a:t>12</a:t>
            </a:r>
            <a:endParaRPr lang="uk-UA" sz="1600" b="1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 rot="5400000">
            <a:off x="7679553" y="5822173"/>
            <a:ext cx="214314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3321835" y="5822173"/>
            <a:ext cx="214314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14282" y="71414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b="1" i="1" dirty="0" smtClean="0">
                <a:latin typeface="Georgia" pitchFamily="18" charset="0"/>
              </a:rPr>
              <a:t>Тканиною</a:t>
            </a:r>
            <a:r>
              <a:rPr lang="uk-UA" sz="1200" i="1" dirty="0" smtClean="0">
                <a:latin typeface="Georgia" pitchFamily="18" charset="0"/>
              </a:rPr>
              <a:t> </a:t>
            </a:r>
            <a:r>
              <a:rPr lang="uk-UA" sz="1200" dirty="0" smtClean="0">
                <a:latin typeface="Georgia" pitchFamily="18" charset="0"/>
              </a:rPr>
              <a:t>називають сукупність кл</a:t>
            </a:r>
            <a:r>
              <a:rPr lang="it-IT" sz="1200" dirty="0" smtClean="0">
                <a:latin typeface="Georgia" pitchFamily="18" charset="0"/>
              </a:rPr>
              <a:t>i</a:t>
            </a:r>
            <a:r>
              <a:rPr lang="uk-UA" sz="1200" dirty="0" smtClean="0">
                <a:latin typeface="Georgia" pitchFamily="18" charset="0"/>
              </a:rPr>
              <a:t>тин і міжклітинної речовини, що мають єдину або подібну будову, виконують в організмі одну й ту саму функцію. </a:t>
            </a:r>
            <a:endParaRPr lang="uk-UA" sz="1200" i="1" dirty="0" smtClean="0">
              <a:latin typeface="Georgia" pitchFamily="18" charset="0"/>
            </a:endParaRPr>
          </a:p>
          <a:p>
            <a:pPr algn="just"/>
            <a:r>
              <a:rPr lang="uk-UA" sz="1200" b="1" i="1" dirty="0" smtClean="0">
                <a:latin typeface="Georgia" pitchFamily="18" charset="0"/>
              </a:rPr>
              <a:t>Міжклітинна речовина </a:t>
            </a:r>
            <a:r>
              <a:rPr lang="uk-UA" sz="1200" i="1" dirty="0" smtClean="0">
                <a:latin typeface="Georgia" pitchFamily="18" charset="0"/>
              </a:rPr>
              <a:t>– </a:t>
            </a:r>
            <a:r>
              <a:rPr lang="uk-UA" sz="1200" dirty="0" smtClean="0">
                <a:latin typeface="Georgia" pitchFamily="18" charset="0"/>
              </a:rPr>
              <a:t>продукт виділення самих клітин, вона виконує опорну функцію, забезпечує клітини поживними речовинами і зв’язки між ними.</a:t>
            </a:r>
            <a:endParaRPr lang="uk-UA" sz="1200" dirty="0">
              <a:latin typeface="Georgia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571472" y="857232"/>
          <a:ext cx="792961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4282" y="1714488"/>
            <a:ext cx="87154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uk-UA" sz="1200" b="1" i="1" dirty="0" smtClean="0">
                <a:latin typeface="Georgia" pitchFamily="18" charset="0"/>
              </a:rPr>
              <a:t>Епітелій, епітеліальна тканина </a:t>
            </a:r>
            <a:r>
              <a:rPr lang="uk-UA" sz="1200" i="1" dirty="0" smtClean="0">
                <a:latin typeface="Georgia" pitchFamily="18" charset="0"/>
              </a:rPr>
              <a:t>– </a:t>
            </a:r>
            <a:r>
              <a:rPr lang="uk-UA" sz="1200" dirty="0" smtClean="0">
                <a:latin typeface="Georgia" pitchFamily="18" charset="0"/>
              </a:rPr>
              <a:t>шар клітин, що вистилає поверхню і порожнини тіла, а також слизисті оболонки внутрішніх органів, харчового тракту, дихальної системи, сечостатеві шляхи; утворює більшість залоз організму.</a:t>
            </a:r>
            <a:r>
              <a:rPr lang="en-US" sz="1200" dirty="0" smtClean="0">
                <a:latin typeface="Georgia" pitchFamily="18" charset="0"/>
              </a:rPr>
              <a:t> </a:t>
            </a:r>
            <a:r>
              <a:rPr lang="uk-UA" sz="1200" dirty="0" smtClean="0">
                <a:latin typeface="Georgia" pitchFamily="18" charset="0"/>
              </a:rPr>
              <a:t>Складається з клітин, які щільно розташовані одна біля одної, міжклітинної речовини мало.</a:t>
            </a:r>
            <a:r>
              <a:rPr lang="uk-UA" sz="1200" b="1" i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</a:rPr>
              <a:t> </a:t>
            </a:r>
            <a:endParaRPr lang="en-US" sz="1200" b="1" i="1" dirty="0" smtClean="0">
              <a:solidFill>
                <a:srgbClr val="002060"/>
              </a:solidFill>
              <a:latin typeface="Georgia" pitchFamily="18" charset="0"/>
              <a:ea typeface="Times New Roman" pitchFamily="18" charset="0"/>
            </a:endParaRPr>
          </a:p>
          <a:p>
            <a:pPr marL="228600" indent="-2286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uk-UA" sz="1200" b="1" i="1" dirty="0" smtClean="0">
                <a:latin typeface="Georgia" pitchFamily="18" charset="0"/>
                <a:ea typeface="Times New Roman" pitchFamily="18" charset="0"/>
              </a:rPr>
              <a:t>М'язова тканина </a:t>
            </a:r>
            <a:r>
              <a:rPr lang="uk-UA" sz="1200" dirty="0" smtClean="0">
                <a:latin typeface="Georgia" pitchFamily="18" charset="0"/>
                <a:ea typeface="Times New Roman" pitchFamily="18" charset="0"/>
              </a:rPr>
              <a:t>складається з м'язових клітин, які здатні до сприйняття подразнень, що надходять від нервової системи, і відповідають на них скороченням. Завдяки м'язовій тканині здійснюються різні типи рухів організму в цілому та окремих його частин.</a:t>
            </a:r>
            <a:r>
              <a:rPr lang="en-US" sz="1200" dirty="0" smtClean="0">
                <a:latin typeface="Georgia" pitchFamily="18" charset="0"/>
                <a:ea typeface="Times New Roman" pitchFamily="18" charset="0"/>
              </a:rPr>
              <a:t> </a:t>
            </a:r>
            <a:r>
              <a:rPr lang="uk-UA" sz="1200" dirty="0" smtClean="0">
                <a:latin typeface="Georgia" pitchFamily="18" charset="0"/>
                <a:ea typeface="Times New Roman" pitchFamily="18" charset="0"/>
              </a:rPr>
              <a:t>М'язова тканина також виконує опорну функцію, підтримуючи весь організм та окремі його органи у певному положенні, захищає внутрішні органи. </a:t>
            </a:r>
            <a:endParaRPr lang="en-US" sz="1200" dirty="0" smtClean="0">
              <a:latin typeface="Georgia" pitchFamily="18" charset="0"/>
              <a:ea typeface="Times New Roman" pitchFamily="18" charset="0"/>
            </a:endParaRPr>
          </a:p>
          <a:p>
            <a:pPr marL="228600" indent="-22860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1200" b="1" i="1" dirty="0" smtClean="0">
                <a:latin typeface="Georgia" pitchFamily="18" charset="0"/>
                <a:cs typeface="Arial" pitchFamily="34" charset="0"/>
              </a:rPr>
              <a:t>Гладенька м'язова тканина</a:t>
            </a:r>
            <a:r>
              <a:rPr lang="uk-UA" sz="1200" i="1" dirty="0" smtClean="0">
                <a:latin typeface="Georgia" pitchFamily="18" charset="0"/>
                <a:cs typeface="Arial" pitchFamily="34" charset="0"/>
              </a:rPr>
              <a:t> </a:t>
            </a:r>
            <a:r>
              <a:rPr lang="uk-UA" sz="1200" dirty="0" smtClean="0">
                <a:latin typeface="Georgia" pitchFamily="18" charset="0"/>
                <a:cs typeface="Arial" pitchFamily="34" charset="0"/>
              </a:rPr>
              <a:t>складається з дрібних видовжених клітин. </a:t>
            </a:r>
            <a:endParaRPr lang="en-US" sz="1200" dirty="0" smtClean="0">
              <a:latin typeface="Georgia" pitchFamily="18" charset="0"/>
              <a:cs typeface="Arial" pitchFamily="34" charset="0"/>
            </a:endParaRPr>
          </a:p>
          <a:p>
            <a:pPr marL="228600" indent="-22860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1200" b="1" i="1" dirty="0" smtClean="0">
                <a:latin typeface="Georgia" pitchFamily="18" charset="0"/>
                <a:cs typeface="Arial" pitchFamily="34" charset="0"/>
              </a:rPr>
              <a:t>Поперечносмугаста м'язова тканина </a:t>
            </a:r>
            <a:r>
              <a:rPr lang="uk-UA" sz="1200" dirty="0" smtClean="0">
                <a:latin typeface="Georgia" pitchFamily="18" charset="0"/>
                <a:cs typeface="Arial" pitchFamily="34" charset="0"/>
              </a:rPr>
              <a:t>утворює поперечносмугасту скелетну і серцеву </a:t>
            </a:r>
            <a:r>
              <a:rPr lang="en-US" sz="1200" dirty="0" smtClean="0">
                <a:latin typeface="Georgia" pitchFamily="18" charset="0"/>
                <a:cs typeface="Arial" pitchFamily="34" charset="0"/>
              </a:rPr>
              <a:t>	</a:t>
            </a:r>
            <a:r>
              <a:rPr lang="uk-UA" sz="1200" dirty="0" smtClean="0">
                <a:latin typeface="Georgia" pitchFamily="18" charset="0"/>
                <a:cs typeface="Arial" pitchFamily="34" charset="0"/>
              </a:rPr>
              <a:t>мускулатуру. </a:t>
            </a:r>
            <a:endParaRPr lang="en-US" sz="1200" dirty="0" smtClean="0">
              <a:latin typeface="Georgia" pitchFamily="18" charset="0"/>
              <a:cs typeface="Arial" pitchFamily="34" charset="0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</a:pPr>
            <a:r>
              <a:rPr lang="uk-UA" sz="1200" b="1" i="1" dirty="0" smtClean="0">
                <a:latin typeface="Georgia" pitchFamily="18" charset="0"/>
              </a:rPr>
              <a:t>Нервова тканина </a:t>
            </a:r>
            <a:r>
              <a:rPr lang="uk-UA" sz="1200" dirty="0" smtClean="0">
                <a:latin typeface="Georgia" pitchFamily="18" charset="0"/>
              </a:rPr>
              <a:t>здійснює зв’язок організму з оточуючим середовищем, сприйняття і перетворення подразників у нервовий імпульс та передача його на робочий орган. Нервова тканина забезпечує взаємодію тканин, органів та систем організму та їх регуляцію. Нервова тканина складається з нервових клітин (нейронів) і розміщених між ними допоміжних клітин.</a:t>
            </a:r>
            <a:r>
              <a:rPr lang="uk-UA" sz="1200" b="1" dirty="0" smtClean="0">
                <a:latin typeface="Georgia" pitchFamily="18" charset="0"/>
                <a:ea typeface="Times New Roman" pitchFamily="18" charset="0"/>
              </a:rPr>
              <a:t> </a:t>
            </a:r>
            <a:endParaRPr lang="en-US" sz="1200" b="1" dirty="0" smtClean="0">
              <a:latin typeface="Georgia" pitchFamily="18" charset="0"/>
              <a:ea typeface="Times New Roman" pitchFamily="18" charset="0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</a:pPr>
            <a:r>
              <a:rPr lang="uk-UA" sz="1200" b="1" i="1" dirty="0" smtClean="0">
                <a:latin typeface="Georgia" pitchFamily="18" charset="0"/>
                <a:ea typeface="Times New Roman" pitchFamily="18" charset="0"/>
              </a:rPr>
              <a:t>Сполучна тканина </a:t>
            </a:r>
            <a:r>
              <a:rPr lang="uk-UA" sz="1200" dirty="0" smtClean="0">
                <a:latin typeface="Georgia" pitchFamily="18" charset="0"/>
                <a:ea typeface="Times New Roman" pitchFamily="18" charset="0"/>
              </a:rPr>
              <a:t>характеризується тим, що до її складу входять клітини, розкидані у великій масі міжклітинної речовини. 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357158" y="4714860"/>
          <a:ext cx="8643998" cy="221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16" name="Прямая соединительная линия 15"/>
          <p:cNvCxnSpPr/>
          <p:nvPr/>
        </p:nvCxnSpPr>
        <p:spPr>
          <a:xfrm>
            <a:off x="5715008" y="5214950"/>
            <a:ext cx="2016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7643039" y="5286388"/>
            <a:ext cx="14287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8596" y="285728"/>
            <a:ext cx="2143140" cy="114300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Constantia" pitchFamily="18" charset="0"/>
              </a:rPr>
              <a:t>СЛОВНИК</a:t>
            </a:r>
            <a:endParaRPr lang="ru-RU" sz="2800" dirty="0">
              <a:latin typeface="Constantia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00034" y="1714488"/>
            <a:ext cx="8358246" cy="44291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 smtClean="0">
                <a:solidFill>
                  <a:srgbClr val="FFFF00"/>
                </a:solidFill>
                <a:latin typeface="Constantia" pitchFamily="18" charset="0"/>
              </a:rPr>
              <a:t>Тканина</a:t>
            </a:r>
            <a:r>
              <a:rPr lang="ru-RU" sz="3600" dirty="0" smtClean="0">
                <a:latin typeface="Constantia" pitchFamily="18" charset="0"/>
              </a:rPr>
              <a:t> </a:t>
            </a:r>
            <a:r>
              <a:rPr lang="ru-RU" sz="3600" dirty="0" smtClean="0">
                <a:latin typeface="Constantia" pitchFamily="18" charset="0"/>
              </a:rPr>
              <a:t>– </a:t>
            </a:r>
            <a:r>
              <a:rPr lang="ru-RU" sz="3600" dirty="0" err="1" smtClean="0">
                <a:latin typeface="Constantia" pitchFamily="18" charset="0"/>
              </a:rPr>
              <a:t>це</a:t>
            </a:r>
            <a:r>
              <a:rPr lang="ru-RU" sz="3600" dirty="0" smtClean="0">
                <a:latin typeface="Constantia" pitchFamily="18" charset="0"/>
              </a:rPr>
              <a:t> </a:t>
            </a:r>
            <a:r>
              <a:rPr lang="ru-RU" sz="3600" dirty="0" err="1" smtClean="0">
                <a:latin typeface="Constantia" pitchFamily="18" charset="0"/>
              </a:rPr>
              <a:t>група</a:t>
            </a:r>
            <a:r>
              <a:rPr lang="ru-RU" sz="3600" dirty="0" smtClean="0">
                <a:latin typeface="Constantia" pitchFamily="18" charset="0"/>
              </a:rPr>
              <a:t> </a:t>
            </a:r>
            <a:r>
              <a:rPr lang="ru-RU" sz="3600" dirty="0" err="1" smtClean="0">
                <a:latin typeface="Constantia" pitchFamily="18" charset="0"/>
              </a:rPr>
              <a:t>клітин</a:t>
            </a:r>
            <a:r>
              <a:rPr lang="ru-RU" sz="3600" dirty="0" smtClean="0">
                <a:latin typeface="Constantia" pitchFamily="18" charset="0"/>
              </a:rPr>
              <a:t> </a:t>
            </a:r>
            <a:r>
              <a:rPr lang="ru-RU" sz="3600" dirty="0" err="1" smtClean="0">
                <a:latin typeface="Constantia" pitchFamily="18" charset="0"/>
              </a:rPr>
              <a:t>і</a:t>
            </a:r>
            <a:r>
              <a:rPr lang="ru-RU" sz="3600" dirty="0" smtClean="0">
                <a:latin typeface="Constantia" pitchFamily="18" charset="0"/>
              </a:rPr>
              <a:t> </a:t>
            </a:r>
            <a:r>
              <a:rPr lang="ru-RU" sz="3600" dirty="0" err="1" smtClean="0">
                <a:latin typeface="Constantia" pitchFamily="18" charset="0"/>
              </a:rPr>
              <a:t>міжклітинної</a:t>
            </a:r>
            <a:r>
              <a:rPr lang="ru-RU" sz="3600" dirty="0" smtClean="0">
                <a:latin typeface="Constantia" pitchFamily="18" charset="0"/>
              </a:rPr>
              <a:t> </a:t>
            </a:r>
            <a:r>
              <a:rPr lang="ru-RU" sz="3600" dirty="0" err="1" smtClean="0">
                <a:latin typeface="Constantia" pitchFamily="18" charset="0"/>
              </a:rPr>
              <a:t>речовини</a:t>
            </a:r>
            <a:r>
              <a:rPr lang="ru-RU" sz="3600" dirty="0" smtClean="0">
                <a:latin typeface="Constantia" pitchFamily="18" charset="0"/>
              </a:rPr>
              <a:t>, </a:t>
            </a:r>
            <a:r>
              <a:rPr lang="ru-RU" sz="3600" dirty="0" err="1" smtClean="0">
                <a:latin typeface="Constantia" pitchFamily="18" charset="0"/>
              </a:rPr>
              <a:t>об'єднані</a:t>
            </a:r>
            <a:r>
              <a:rPr lang="ru-RU" sz="3600" dirty="0" smtClean="0">
                <a:latin typeface="Constantia" pitchFamily="18" charset="0"/>
              </a:rPr>
              <a:t> </a:t>
            </a:r>
            <a:r>
              <a:rPr lang="ru-RU" sz="3600" dirty="0" err="1" smtClean="0">
                <a:latin typeface="Constantia" pitchFamily="18" charset="0"/>
              </a:rPr>
              <a:t>загальною</a:t>
            </a:r>
            <a:r>
              <a:rPr lang="ru-RU" sz="3600" dirty="0" smtClean="0">
                <a:latin typeface="Constantia" pitchFamily="18" charset="0"/>
              </a:rPr>
              <a:t> </a:t>
            </a:r>
            <a:r>
              <a:rPr lang="ru-RU" sz="3600" dirty="0" err="1" smtClean="0">
                <a:latin typeface="Constantia" pitchFamily="18" charset="0"/>
              </a:rPr>
              <a:t>будовою</a:t>
            </a:r>
            <a:r>
              <a:rPr lang="ru-RU" sz="3600" dirty="0" smtClean="0">
                <a:latin typeface="Constantia" pitchFamily="18" charset="0"/>
              </a:rPr>
              <a:t>, </a:t>
            </a:r>
            <a:r>
              <a:rPr lang="ru-RU" sz="3600" dirty="0" err="1" smtClean="0">
                <a:latin typeface="Constantia" pitchFamily="18" charset="0"/>
              </a:rPr>
              <a:t>функцією</a:t>
            </a:r>
            <a:r>
              <a:rPr lang="ru-RU" sz="3600" dirty="0" smtClean="0">
                <a:latin typeface="Constantia" pitchFamily="18" charset="0"/>
              </a:rPr>
              <a:t> </a:t>
            </a:r>
            <a:r>
              <a:rPr lang="ru-RU" sz="3600" dirty="0" err="1" smtClean="0">
                <a:latin typeface="Constantia" pitchFamily="18" charset="0"/>
              </a:rPr>
              <a:t>й</a:t>
            </a:r>
            <a:r>
              <a:rPr lang="ru-RU" sz="3600" dirty="0" smtClean="0">
                <a:latin typeface="Constantia" pitchFamily="18" charset="0"/>
              </a:rPr>
              <a:t> </a:t>
            </a:r>
            <a:r>
              <a:rPr lang="ru-RU" sz="3600" dirty="0" err="1" smtClean="0">
                <a:latin typeface="Constantia" pitchFamily="18" charset="0"/>
              </a:rPr>
              <a:t>походженням</a:t>
            </a:r>
            <a:endParaRPr lang="ru-RU" sz="3600" dirty="0" smtClean="0">
              <a:latin typeface="Constantia" pitchFamily="18" charset="0"/>
            </a:endParaRPr>
          </a:p>
          <a:p>
            <a:r>
              <a:rPr lang="ru-RU" sz="4800" b="1" dirty="0" smtClean="0">
                <a:solidFill>
                  <a:srgbClr val="FFFF00"/>
                </a:solidFill>
                <a:latin typeface="Constantia" pitchFamily="18" charset="0"/>
              </a:rPr>
              <a:t>Г</a:t>
            </a:r>
            <a:r>
              <a:rPr lang="uk-UA" sz="4800" b="1" dirty="0" smtClean="0">
                <a:solidFill>
                  <a:srgbClr val="FFFF00"/>
                </a:solidFill>
                <a:latin typeface="Constantia" pitchFamily="18" charset="0"/>
              </a:rPr>
              <a:t>і</a:t>
            </a:r>
            <a:r>
              <a:rPr lang="ru-RU" sz="4800" b="1" dirty="0" err="1" smtClean="0">
                <a:solidFill>
                  <a:srgbClr val="FFFF00"/>
                </a:solidFill>
                <a:latin typeface="Constantia" pitchFamily="18" charset="0"/>
              </a:rPr>
              <a:t>стологія</a:t>
            </a:r>
            <a:r>
              <a:rPr lang="ru-RU" sz="3600" b="1" dirty="0" smtClean="0">
                <a:solidFill>
                  <a:srgbClr val="FFFF00"/>
                </a:solidFill>
                <a:latin typeface="Constantia" pitchFamily="18" charset="0"/>
              </a:rPr>
              <a:t> </a:t>
            </a:r>
            <a:r>
              <a:rPr lang="ru-RU" sz="3600" dirty="0" smtClean="0">
                <a:latin typeface="Constantia" pitchFamily="18" charset="0"/>
              </a:rPr>
              <a:t>– наука </a:t>
            </a:r>
            <a:r>
              <a:rPr lang="ru-RU" sz="3600" dirty="0" smtClean="0">
                <a:latin typeface="Constantia" pitchFamily="18" charset="0"/>
              </a:rPr>
              <a:t>про </a:t>
            </a:r>
            <a:r>
              <a:rPr lang="ru-RU" sz="3600" dirty="0" err="1" smtClean="0">
                <a:latin typeface="Constantia" pitchFamily="18" charset="0"/>
              </a:rPr>
              <a:t>тканини</a:t>
            </a:r>
            <a:endParaRPr lang="ru-RU" sz="36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quamoushig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493" y="1643050"/>
            <a:ext cx="5610225" cy="4229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4282" y="319611"/>
            <a:ext cx="8715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Епітелій, епітеліальна тканина </a:t>
            </a:r>
            <a:r>
              <a:rPr lang="uk-UA" sz="1600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– шар клітин, що вистилає поверхню і порожнини тіла, а також слизисті оболонки внутрішніх органів, харчового тракту, дихальної системи, сечостатеві шляхи; утворює більшість залоз організму.</a:t>
            </a:r>
          </a:p>
          <a:p>
            <a:pPr algn="just"/>
            <a:r>
              <a:rPr lang="uk-UA" sz="1600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Складається з клітин, які щільно розташовані одна біля одної, міжклітинної речовини мало.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1826019"/>
            <a:ext cx="28575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1600" i="1" dirty="0" smtClean="0">
                <a:solidFill>
                  <a:srgbClr val="1F497D">
                    <a:lumMod val="50000"/>
                  </a:srgbClr>
                </a:solidFill>
                <a:latin typeface="Georgia" pitchFamily="18" charset="0"/>
              </a:rPr>
              <a:t>Види епітелію: покривний й залозистий.</a:t>
            </a:r>
          </a:p>
          <a:p>
            <a:pPr lvl="0" algn="just"/>
            <a:r>
              <a:rPr lang="uk-UA" sz="1600" i="1" dirty="0" smtClean="0">
                <a:solidFill>
                  <a:srgbClr val="1F497D">
                    <a:lumMod val="50000"/>
                  </a:srgbClr>
                </a:solidFill>
                <a:latin typeface="Georgia" pitchFamily="18" charset="0"/>
              </a:rPr>
              <a:t>Функції:</a:t>
            </a:r>
          </a:p>
          <a:p>
            <a:pPr lvl="0" algn="just"/>
            <a:endParaRPr lang="uk-UA" sz="1600" i="1" dirty="0" smtClean="0">
              <a:solidFill>
                <a:srgbClr val="1F497D">
                  <a:lumMod val="50000"/>
                </a:srgbClr>
              </a:solidFill>
              <a:latin typeface="Georgia" pitchFamily="18" charset="0"/>
            </a:endParaRPr>
          </a:p>
          <a:p>
            <a:pPr marL="342900" lvl="0" indent="-342900" algn="just">
              <a:buFontTx/>
              <a:buAutoNum type="arabicPeriod"/>
            </a:pPr>
            <a:r>
              <a:rPr lang="uk-UA" sz="1600" i="1" dirty="0" smtClean="0">
                <a:solidFill>
                  <a:srgbClr val="1F497D">
                    <a:lumMod val="50000"/>
                  </a:srgbClr>
                </a:solidFill>
                <a:latin typeface="Georgia" pitchFamily="18" charset="0"/>
              </a:rPr>
              <a:t>Захисна (епітелій шкіри)</a:t>
            </a:r>
          </a:p>
          <a:p>
            <a:pPr marL="342900" lvl="0" indent="-342900" algn="just">
              <a:buFontTx/>
              <a:buAutoNum type="arabicPeriod"/>
            </a:pPr>
            <a:r>
              <a:rPr lang="uk-UA" sz="1600" i="1" dirty="0" smtClean="0">
                <a:solidFill>
                  <a:srgbClr val="1F497D">
                    <a:lumMod val="50000"/>
                  </a:srgbClr>
                </a:solidFill>
                <a:latin typeface="Georgia" pitchFamily="18" charset="0"/>
              </a:rPr>
              <a:t>Секреція (епітелій, що входить до складу залоз)</a:t>
            </a:r>
          </a:p>
          <a:p>
            <a:pPr marL="342900" lvl="0" indent="-342900" algn="just">
              <a:buFontTx/>
              <a:buAutoNum type="arabicPeriod"/>
            </a:pPr>
            <a:r>
              <a:rPr lang="uk-UA" sz="1600" i="1" dirty="0" smtClean="0">
                <a:solidFill>
                  <a:srgbClr val="1F497D">
                    <a:lumMod val="50000"/>
                  </a:srgbClr>
                </a:solidFill>
                <a:latin typeface="Georgia" pitchFamily="18" charset="0"/>
              </a:rPr>
              <a:t>Всмоктування (епітелій шлунково-кишкового тракту)</a:t>
            </a:r>
          </a:p>
          <a:p>
            <a:pPr marL="342900" lvl="0" indent="-342900" algn="just">
              <a:buFontTx/>
              <a:buAutoNum type="arabicPeriod"/>
            </a:pPr>
            <a:r>
              <a:rPr lang="uk-UA" sz="1600" i="1" dirty="0" smtClean="0">
                <a:solidFill>
                  <a:srgbClr val="1F497D">
                    <a:lumMod val="50000"/>
                  </a:srgbClr>
                </a:solidFill>
                <a:latin typeface="Georgia" pitchFamily="18" charset="0"/>
              </a:rPr>
              <a:t>Виділення (епітелій органів виділення)</a:t>
            </a:r>
          </a:p>
          <a:p>
            <a:pPr marL="342900" lvl="0" indent="-342900" algn="just">
              <a:buFontTx/>
              <a:buAutoNum type="arabicPeriod"/>
            </a:pPr>
            <a:r>
              <a:rPr lang="uk-UA" sz="1600" i="1" dirty="0" smtClean="0">
                <a:solidFill>
                  <a:srgbClr val="1F497D">
                    <a:lumMod val="50000"/>
                  </a:srgbClr>
                </a:solidFill>
                <a:latin typeface="Georgia" pitchFamily="18" charset="0"/>
              </a:rPr>
              <a:t>Газообмін (епітелій легеневих пухирців)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6058935"/>
            <a:ext cx="8715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i="1" dirty="0" smtClean="0">
                <a:solidFill>
                  <a:srgbClr val="1F497D">
                    <a:lumMod val="50000"/>
                  </a:srgbClr>
                </a:solidFill>
                <a:latin typeface="Georgia" pitchFamily="18" charset="0"/>
              </a:rPr>
              <a:t>Головні особливості епітеліальних тканин – швидка регенерація і відсутність кровоносних судин.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pithelium_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3"/>
            <a:ext cx="5357850" cy="6572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1714480" y="5929330"/>
            <a:ext cx="785818" cy="2857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5572132" y="427753"/>
            <a:ext cx="335758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Одношаровий епітелій вкриває стінки судин і внутрішніх органів, бере участь в обміні речовин та частково виконує захисну функцію.</a:t>
            </a:r>
          </a:p>
          <a:p>
            <a:pPr algn="just"/>
            <a:endParaRPr lang="uk-UA" sz="16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Багатошаровий – це зовнішній покрив, тобто шкіра. Відмежовує зовнішнє середовище від внутрішнього, захищає від механічних пошкоджень та проникнення мікроорганізмів.</a:t>
            </a:r>
          </a:p>
          <a:p>
            <a:pPr algn="just"/>
            <a:endParaRPr lang="uk-UA" sz="16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Війчастий епітелій вистилає носову порожнину тварин, затримує пил та різні частинки, вистилає й тонкий кишечник, де виконує всмоктувальну функцію.</a:t>
            </a:r>
          </a:p>
          <a:p>
            <a:pPr algn="just"/>
            <a:endParaRPr lang="uk-UA" sz="16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Залозистий епітелій входить до складу залоз і забезпечує виділення гормонів і секретів.</a:t>
            </a:r>
            <a:endParaRPr lang="uk-UA" sz="1600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fa_02_img03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572000" cy="3714751"/>
          </a:xfrm>
          <a:prstGeom prst="rect">
            <a:avLst/>
          </a:prstGeom>
        </p:spPr>
      </p:pic>
      <p:pic>
        <p:nvPicPr>
          <p:cNvPr id="8" name="Рисунок 7" descr="cuticledamage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297" y="-1"/>
            <a:ext cx="4635703" cy="3714753"/>
          </a:xfrm>
          <a:prstGeom prst="rect">
            <a:avLst/>
          </a:prstGeom>
        </p:spPr>
      </p:pic>
      <p:pic>
        <p:nvPicPr>
          <p:cNvPr id="9" name="Рисунок 8" descr="indian_blackbuck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6024"/>
            <a:ext cx="4607077" cy="3312000"/>
          </a:xfrm>
          <a:prstGeom prst="rect">
            <a:avLst/>
          </a:prstGeom>
        </p:spPr>
      </p:pic>
      <p:pic>
        <p:nvPicPr>
          <p:cNvPr id="10" name="Рисунок 9" descr="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2" y="3546024"/>
            <a:ext cx="4643438" cy="331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224" y="3286124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Похідні епітеліальної тканини</a:t>
            </a:r>
            <a:endParaRPr lang="uk-UA" sz="2800" b="1" i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ish-scales-0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0"/>
            <a:ext cx="5786478" cy="2914650"/>
          </a:xfrm>
          <a:prstGeom prst="rect">
            <a:avLst/>
          </a:prstGeom>
        </p:spPr>
      </p:pic>
      <p:pic>
        <p:nvPicPr>
          <p:cNvPr id="5" name="Рисунок 4" descr="ho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269" y="0"/>
            <a:ext cx="3436763" cy="2928934"/>
          </a:xfrm>
          <a:prstGeom prst="rect">
            <a:avLst/>
          </a:prstGeom>
        </p:spPr>
      </p:pic>
      <p:pic>
        <p:nvPicPr>
          <p:cNvPr id="4" name="Рисунок 3" descr="Steppenschuppenti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98000"/>
            <a:ext cx="5715008" cy="3960000"/>
          </a:xfrm>
          <a:prstGeom prst="rect">
            <a:avLst/>
          </a:prstGeom>
        </p:spPr>
      </p:pic>
      <p:pic>
        <p:nvPicPr>
          <p:cNvPr id="3" name="Рисунок 2" descr="173.x600.feat.birds.feather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032" y="2887659"/>
            <a:ext cx="3438000" cy="3970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ладкая 2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030856"/>
            <a:ext cx="5786478" cy="468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143636" y="2151302"/>
            <a:ext cx="278608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</a:rPr>
              <a:t>М'язова тканина залежно від особливостей будови може бути гладенькою і поперечносмугастою.</a:t>
            </a:r>
          </a:p>
          <a:p>
            <a:pPr lvl="0" algn="just"/>
            <a:endParaRPr lang="uk-UA" sz="16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Гладенька м'язова тканина</a:t>
            </a: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складається з дрібних видовжених клітин. </a:t>
            </a:r>
          </a:p>
          <a:p>
            <a:pPr algn="just"/>
            <a:endParaRPr lang="uk-UA" sz="1600" i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Гладенька м'язова тканина утворює стінки кровоносних і лімфатичних судин, внутрішніх органів (травного тракту, сечового міхура, матки).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71414"/>
            <a:ext cx="8715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</a:rPr>
              <a:t>М'язова тканина </a:t>
            </a: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</a:rPr>
              <a:t>складається з м'язових клітин, які здатні до сприйняття подразнень, що надходять від нервової системи, і відповідають на них скороченням. Завдяки м'язовій тканині здійснюються різні типи рухів організму в цілому та окремих його частин.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6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</a:rPr>
              <a:t>М'язова тканина також виконує опорну функцію, підтримуючи весь організм та окремі його органи у певному положенні, захищає внутрішні органи.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OO 234 Skeletal Muscle Tissue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1928802"/>
            <a:ext cx="6429420" cy="482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282" y="24822"/>
            <a:ext cx="8715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Поперечносмугаста м'язова тканина </a:t>
            </a: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утворює поперечносмугасту скелетну і серцеву мускулатуру. Структурною одиницею скелетної посмугованої м'язової тканини є м'язове волокно. </a:t>
            </a:r>
          </a:p>
          <a:p>
            <a:pPr algn="just"/>
            <a:endParaRPr lang="uk-UA" sz="1600" i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У волокні знаходяться тонкі, розміщені вздовж довгої осі волокна – міофібрили. </a:t>
            </a:r>
            <a:r>
              <a:rPr lang="uk-UA" sz="1600" b="1" i="1" dirty="0" smtClean="0">
                <a:solidFill>
                  <a:srgbClr val="002060"/>
                </a:solidFill>
                <a:latin typeface="Georgia" pitchFamily="18" charset="0"/>
              </a:rPr>
              <a:t>Міофібрила</a:t>
            </a:r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</a:rPr>
              <a:t> – білковий комплекс, утворений волокнистими структурами актину (тонкі волокна) і міозину (грубі волокна).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461338"/>
            <a:ext cx="2214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Скелетна поперечносмугаста м'язова тканина утворює скелетні м'язи, входить до складу язика, глотки, верхнього відділу стравоходу. </a:t>
            </a:r>
          </a:p>
          <a:p>
            <a:pPr lvl="0" algn="just"/>
            <a:endParaRPr lang="uk-UA" sz="1600" i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algn="just"/>
            <a:r>
              <a:rPr lang="uk-UA" sz="1600" i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Серцева поперечносмугаста м'язова тканина складає основу серцевого м'яза. </a:t>
            </a:r>
            <a:endParaRPr lang="uk-UA" sz="1600" i="1" dirty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канини твари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тканини тварин</Template>
  <TotalTime>21</TotalTime>
  <Words>1144</Words>
  <Application>Microsoft Office PowerPoint</Application>
  <PresentationFormat>Экран (4:3)</PresentationFormat>
  <Paragraphs>133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тканини тварин</vt:lpstr>
      <vt:lpstr>Презентация Microsoft Office PowerPoint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</cp:revision>
  <dcterms:created xsi:type="dcterms:W3CDTF">2010-09-12T18:34:38Z</dcterms:created>
  <dcterms:modified xsi:type="dcterms:W3CDTF">2010-09-12T19:08:42Z</dcterms:modified>
</cp:coreProperties>
</file>