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uk/embed/2b891d0dac6e4d1b9be14059b753da42?themeId=2&amp;templateId=2&amp;fontStackId=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uk/embed/2b891d0dac6e4d1b9be14059b753da42?themeId=2&amp;templateId=2&amp;fontStackId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Граматична помилка в словосполученнях</a:t>
            </a:r>
            <a:endParaRPr lang="uk-UA" dirty="0"/>
          </a:p>
        </p:txBody>
      </p:sp>
      <p:pic>
        <p:nvPicPr>
          <p:cNvPr id="9218" name="Picture 2" descr="Інформаційно-методичний портал підтримки дистанційного навчання – НМЦ ПТО у  Рівненській облас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928934"/>
            <a:ext cx="4714888" cy="3756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Інструктаж до уроку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uk-UA" dirty="0" smtClean="0"/>
              <a:t>Опрацювати презентацію.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/>
              <a:t>Виконати всі завдання презентації (письмово).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/>
              <a:t>Пройти гру, фото результату надіслати </a:t>
            </a:r>
            <a:r>
              <a:rPr lang="en-US" dirty="0" smtClean="0">
                <a:hlinkClick r:id="rId2"/>
              </a:rPr>
              <a:t>https://wordwall.net/uk/embed/2b891d0dac6e4d1b9be14059b753da42?themeId=2&amp;templateId=2&amp;fontStackId=0</a:t>
            </a:r>
            <a:endParaRPr lang="uk-UA" dirty="0" smtClean="0"/>
          </a:p>
          <a:p>
            <a:pPr marL="514350" indent="-514350" algn="just">
              <a:buFont typeface="+mj-lt"/>
              <a:buAutoNum type="arabicPeriod"/>
            </a:pPr>
            <a:endParaRPr lang="uk-UA" dirty="0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9397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Робота в зошиті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429684" cy="52864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3600" dirty="0" smtClean="0"/>
              <a:t>Двадцять четверте </a:t>
            </a:r>
            <a:r>
              <a:rPr lang="uk-UA" sz="3600" dirty="0" smtClean="0"/>
              <a:t>лютого </a:t>
            </a:r>
          </a:p>
          <a:p>
            <a:pPr algn="ctr">
              <a:buNone/>
            </a:pPr>
            <a:r>
              <a:rPr lang="uk-UA" sz="3600" dirty="0" smtClean="0"/>
              <a:t>Класна робота</a:t>
            </a:r>
          </a:p>
          <a:p>
            <a:pPr algn="ctr">
              <a:buNone/>
            </a:pPr>
            <a:r>
              <a:rPr lang="uk-UA" sz="3600" dirty="0" smtClean="0"/>
              <a:t>Граматична помилка в словосполученнях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69310" cy="62120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Робота за підручником с.181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02208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Вправа 416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9" y="1643050"/>
            <a:ext cx="8993215" cy="222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Вправа 417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2460"/>
            <a:ext cx="9144000" cy="246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00570"/>
            <a:ext cx="8764613" cy="209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Зверни увагу!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81491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hlinkClick r:id="rId2"/>
              </a:rPr>
              <a:t>https://wordwall.net/uk/embed/2b891d0dac6e4d1b9be14059b753da42?themeId=2&amp;templateId=2&amp;fontStackId=0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54</Words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Граматична помилка в словосполученнях</vt:lpstr>
      <vt:lpstr>Інструктаж до уроку</vt:lpstr>
      <vt:lpstr>Робота в зошиті</vt:lpstr>
      <vt:lpstr>Слайд 4</vt:lpstr>
      <vt:lpstr>Робота за підручником с.181</vt:lpstr>
      <vt:lpstr>Вправа 416</vt:lpstr>
      <vt:lpstr>Вправа 417</vt:lpstr>
      <vt:lpstr>Зверни увагу!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Граматична помилка в словосполученнях</dc:title>
  <dc:creator>Ольга</dc:creator>
  <cp:lastModifiedBy>Ольга</cp:lastModifiedBy>
  <cp:revision>6</cp:revision>
  <dcterms:created xsi:type="dcterms:W3CDTF">2023-02-18T17:09:26Z</dcterms:created>
  <dcterms:modified xsi:type="dcterms:W3CDTF">2023-02-24T10:31:59Z</dcterms:modified>
</cp:coreProperties>
</file>