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0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1EB80-2063-75E4-688D-2D73D2DF7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D61FA-CD23-775F-B94D-B902E0620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56EB9-CC94-EE43-3F4B-1E9C348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8C296-A8DA-1080-D5E6-7BDBF666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890BB-A95A-2D6D-2E87-8C95A3C3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810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802A9-6D70-69E3-7241-63F84CAA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10FF5F-F5B1-EF66-A786-040C3D520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C2E05-3C7C-5825-9777-89BF9FD8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BC5272-ADFF-A512-2055-94CB856D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022B0-7A4D-B1C2-467B-C4199279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904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4BAD7D-4AE5-31A2-2380-EC42C55FB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609585-A6C7-1C67-2CD1-861F9661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AAEA6-D83A-E082-2633-0A2A41E3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1267B-E7C6-583C-23F5-FF83071A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F7C3F-3703-FBA5-D36A-2D84B99C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83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08395-CADB-C84E-C83C-C6944251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AD092-E443-B721-1482-281F27862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64E50-6260-2389-A7E3-BADED595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E35F7-DF72-AD82-D11A-9DA03B80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3FF24-61F2-D79F-9C81-D861F98C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581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7C651-B5E1-07F0-9FE5-55A0C911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5982C-57B4-D15C-27F1-F41A825D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45E8C-9603-7062-DE59-65EC55DC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03BC8-E5E7-5B7E-C955-AA57385E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3A655-C81B-0EFC-548C-AA8AD36F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557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FB713-771E-CCF6-6D03-8B0F3968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DA88D-3C1F-7AF6-C214-397701F2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34EC6E-6724-56BF-30A7-248406661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3F2A89-77AF-C2E3-E6A4-2336139F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AF3B15-3CCD-86F0-E3E0-6BDDBCA9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BB98A-1DC7-D6AC-65C2-60F91D30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24555-7525-2617-536B-F205F005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8B194-1E4C-F969-A9B1-5120C3885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D6D99-39FC-B8C3-36B1-074B4682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15460B-D28B-2353-EC0D-A075E1AA0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A8C304-9DFB-978A-D9B2-242374E32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333A42-E624-6AA8-BD29-F5E4DD1A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41C55-9FD8-5FCB-5645-A43B7C2E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513F23-8925-09C2-BE54-08EFAA79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115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23184-EC74-7ECE-DCE2-B8041DAC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9C0287-DBC0-246A-F378-56BA6F27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8AD22B-3C98-A69E-2ECF-33F04A62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580F41-E5AE-1484-4797-F9C0529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522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DB8397-7C26-7B70-4E55-93A77D28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095592-1C37-99CF-2C0B-221A037B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343652-5E55-6B93-D58D-29566748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481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BFB88-05C1-ED51-93F4-AE18C14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F0574-9B6F-E3BD-29BD-1E2909C1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23F8F7-FDE5-F8E4-5157-E8523AADD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17E6FB-36E4-804B-87B2-7F7D7029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B27140-6961-487D-1059-6B5691D3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557795-B873-EDC8-8EB4-CB791506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70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2C606-2E85-8245-97E5-75AEF2AC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02BC32-17A0-B51C-D532-DC99BE415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D5A4A-1966-6F38-4D28-7AB1B7E26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8DF49F-6164-888B-3005-79FF1B01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CC435A-FF2A-6130-99E0-F358AC08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3F1B5C-5770-C255-6FA1-52139EFB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2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52E5E-3C47-B009-18C3-1D1FE4BD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6DD3F1-7D89-9961-8A3C-BC703143D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65071-D1B4-6F35-2632-9656F0514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D2F4-6760-4E98-A15F-03B900971D90}" type="datetimeFigureOut">
              <a:rPr lang="ru-UA" smtClean="0"/>
              <a:t>19.04.2023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73A68-AFF7-56DC-86E5-9F93F7CA0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EFBA7A-FD46-2E2B-D91B-E41DC4099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38DD-25FC-4591-B98B-B6DD2F18A0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0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fif"/><Relationship Id="rId18" Type="http://schemas.openxmlformats.org/officeDocument/2006/relationships/image" Target="../media/image17.jfif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jfif"/><Relationship Id="rId12" Type="http://schemas.openxmlformats.org/officeDocument/2006/relationships/image" Target="../media/image11.jpg"/><Relationship Id="rId17" Type="http://schemas.openxmlformats.org/officeDocument/2006/relationships/image" Target="../media/image16.jfif"/><Relationship Id="rId2" Type="http://schemas.openxmlformats.org/officeDocument/2006/relationships/image" Target="../media/image1.jfif"/><Relationship Id="rId16" Type="http://schemas.openxmlformats.org/officeDocument/2006/relationships/image" Target="../media/image15.webp"/><Relationship Id="rId20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ebp"/><Relationship Id="rId11" Type="http://schemas.openxmlformats.org/officeDocument/2006/relationships/image" Target="../media/image10.jpg"/><Relationship Id="rId24" Type="http://schemas.openxmlformats.org/officeDocument/2006/relationships/image" Target="../media/image23.webp"/><Relationship Id="rId5" Type="http://schemas.openxmlformats.org/officeDocument/2006/relationships/image" Target="../media/image4.jfif"/><Relationship Id="rId15" Type="http://schemas.openxmlformats.org/officeDocument/2006/relationships/image" Target="../media/image14.jpg"/><Relationship Id="rId23" Type="http://schemas.openxmlformats.org/officeDocument/2006/relationships/image" Target="../media/image22.jfif"/><Relationship Id="rId10" Type="http://schemas.openxmlformats.org/officeDocument/2006/relationships/image" Target="../media/image9.jpg"/><Relationship Id="rId19" Type="http://schemas.openxmlformats.org/officeDocument/2006/relationships/image" Target="../media/image18.webp"/><Relationship Id="rId4" Type="http://schemas.openxmlformats.org/officeDocument/2006/relationships/image" Target="../media/image3.jfif"/><Relationship Id="rId9" Type="http://schemas.openxmlformats.org/officeDocument/2006/relationships/image" Target="../media/image8.jpg"/><Relationship Id="rId14" Type="http://schemas.openxmlformats.org/officeDocument/2006/relationships/image" Target="../media/image13.jpeg"/><Relationship Id="rId22" Type="http://schemas.openxmlformats.org/officeDocument/2006/relationships/image" Target="../media/image21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ademia-nikolenko-5klas.com.ua/multimedijni-prezentatsiyi/e-porter-pollian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C40827-820C-42D4-EFD3-059A0EF63AA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Творча фантазія головної героїні. Зміни у внутрішньому світі й житті інших персонажів після зустрічі з </a:t>
            </a:r>
            <a:r>
              <a:rPr lang="uk-UA" sz="2000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Полліанною</a:t>
            </a:r>
            <a:r>
              <a:rPr lang="uk-UA" sz="2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  <a:endParaRPr lang="ru-UA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747B9B-874F-2D25-FBB0-B4E5FA63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" y="5320754"/>
            <a:ext cx="2436010" cy="153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9C56AA-C4A6-A3A9-935C-C25373EE3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5"/>
          <a:stretch/>
        </p:blipFill>
        <p:spPr>
          <a:xfrm rot="21255683">
            <a:off x="66463" y="2143414"/>
            <a:ext cx="1397591" cy="139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17E049-FFF6-5A79-FC1E-D1BC10AC7D3D}"/>
              </a:ext>
            </a:extLst>
          </p:cNvPr>
          <p:cNvSpPr txBox="1"/>
          <p:nvPr/>
        </p:nvSpPr>
        <p:spPr>
          <a:xfrm>
            <a:off x="162508" y="827477"/>
            <a:ext cx="121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Вправа «Радість» </a:t>
            </a:r>
            <a:endParaRPr lang="ru-UA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190D1F-F911-0EA1-4E9E-A1FE53A9F950}"/>
              </a:ext>
            </a:extLst>
          </p:cNvPr>
          <p:cNvSpPr txBox="1"/>
          <p:nvPr/>
        </p:nvSpPr>
        <p:spPr>
          <a:xfrm>
            <a:off x="767751" y="1283212"/>
            <a:ext cx="1008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Заплющить очі. Згадайте якусь чудову подію у своєму життя, яка принесла вам велику радість, щастя.</a:t>
            </a:r>
            <a:endParaRPr lang="ru-UA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8DFCDC-C22A-8E83-E8AA-839C159405ED}"/>
              </a:ext>
            </a:extLst>
          </p:cNvPr>
          <p:cNvSpPr txBox="1"/>
          <p:nvPr/>
        </p:nvSpPr>
        <p:spPr>
          <a:xfrm flipH="1">
            <a:off x="5477773" y="1880952"/>
            <a:ext cx="243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Радість – це - …</a:t>
            </a:r>
            <a:endParaRPr lang="ru-UA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59812B-5CCB-B892-D2F4-ED962D613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49" y="3428519"/>
            <a:ext cx="1544788" cy="154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796D548-75FC-7674-5970-AC20EE59AF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11197"/>
          <a:stretch/>
        </p:blipFill>
        <p:spPr>
          <a:xfrm rot="240266">
            <a:off x="34966" y="4188097"/>
            <a:ext cx="1383610" cy="104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01833CE-D966-A5DA-358D-11AA87B8F5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0"/>
          <a:stretch/>
        </p:blipFill>
        <p:spPr>
          <a:xfrm rot="1727619">
            <a:off x="7498754" y="2957854"/>
            <a:ext cx="2074591" cy="158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B807143-EA32-5336-F607-D1E5484C9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153">
            <a:off x="7947487" y="1779544"/>
            <a:ext cx="1655907" cy="127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FFD64CF-2D39-4ABA-07E8-0885DDE1C8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7" y="5320755"/>
            <a:ext cx="2723892" cy="153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2FF4EAC-D98F-3351-1EE4-AE79880E80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01" y="5325419"/>
            <a:ext cx="1224150" cy="153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E7F5D81-73C7-EB67-F987-4119E693B6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2" y="5320754"/>
            <a:ext cx="3023680" cy="151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3A8A815-D2E7-9F0C-C9F3-A717B245F2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184">
            <a:off x="1281061" y="3271315"/>
            <a:ext cx="1236971" cy="185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F8D07FE-0C5B-4B20-E2B9-73DC8B6B32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283" y="5284181"/>
            <a:ext cx="2214255" cy="1605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2C3B2DB-5858-A33A-BBC6-1801B374E2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245">
            <a:off x="10219844" y="3961658"/>
            <a:ext cx="1876512" cy="105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91E5CCC-A7DA-426E-9CDA-B59DEB98A6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885">
            <a:off x="9596333" y="2839153"/>
            <a:ext cx="1885950" cy="10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BEE5396-27E7-9370-277E-A77F6A4DE2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/>
          <a:stretch/>
        </p:blipFill>
        <p:spPr>
          <a:xfrm>
            <a:off x="5327544" y="2250284"/>
            <a:ext cx="1964308" cy="95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A9DCDE8-FC72-0675-8744-A1D871FBB4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7206">
            <a:off x="2974456" y="3744984"/>
            <a:ext cx="1970485" cy="142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32BE619-FBA8-EB47-B335-A57B17BAF5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332">
            <a:off x="4404064" y="4632213"/>
            <a:ext cx="1337587" cy="83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A5DB1E7-B6E9-DA2C-416C-BEBB472A26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728">
            <a:off x="9004810" y="4248157"/>
            <a:ext cx="1273298" cy="170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2407EC0-C391-6ED3-BFBC-FFD6E93B1C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864">
            <a:off x="9511922" y="1803156"/>
            <a:ext cx="1345013" cy="84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EC3C46-39A0-DBD3-93AB-3865A795CD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7">
            <a:off x="1562909" y="1930794"/>
            <a:ext cx="1719050" cy="128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F300652-4FDD-DCBA-3B4C-D1D87920C82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24444"/>
          <a:stretch/>
        </p:blipFill>
        <p:spPr>
          <a:xfrm rot="395489">
            <a:off x="7244696" y="4204628"/>
            <a:ext cx="1407167" cy="118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5B97154-0AE8-CC97-6170-E14EF91BDD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35">
            <a:off x="10936449" y="1745877"/>
            <a:ext cx="973597" cy="127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1C85EBC-5878-9B36-B11F-95C8265604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260">
            <a:off x="3814405" y="1871509"/>
            <a:ext cx="1440618" cy="144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83D89-113D-087D-4097-4D6504E1519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832">
            <a:off x="2452822" y="3142604"/>
            <a:ext cx="1024753" cy="153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15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B8D931B-96EB-5434-F16B-2D53E5E3F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40249" r="39407" b="4028"/>
          <a:stretch/>
        </p:blipFill>
        <p:spPr>
          <a:xfrm>
            <a:off x="10026769" y="2506430"/>
            <a:ext cx="1708031" cy="233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E278E17-759E-735B-631E-7451A5425DA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суть </a:t>
            </a:r>
            <a:r>
              <a:rPr lang="ru-RU" dirty="0" err="1"/>
              <a:t>гри</a:t>
            </a:r>
            <a:r>
              <a:rPr lang="ru-RU" dirty="0"/>
              <a:t>, про яку </a:t>
            </a:r>
            <a:r>
              <a:rPr lang="ru-RU" dirty="0" err="1"/>
              <a:t>Полліанна</a:t>
            </a:r>
            <a:r>
              <a:rPr lang="ru-RU" dirty="0"/>
              <a:t> </a:t>
            </a:r>
            <a:r>
              <a:rPr lang="ru-RU" dirty="0" err="1"/>
              <a:t>розповіла</a:t>
            </a:r>
            <a:r>
              <a:rPr lang="ru-RU" dirty="0"/>
              <a:t> </a:t>
            </a:r>
            <a:r>
              <a:rPr lang="ru-RU" dirty="0" err="1"/>
              <a:t>Ненсі</a:t>
            </a:r>
            <a:r>
              <a:rPr lang="ru-RU" dirty="0"/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576419-A3DB-2115-41EA-3E60029F3C67}"/>
              </a:ext>
            </a:extLst>
          </p:cNvPr>
          <p:cNvSpPr txBox="1"/>
          <p:nvPr/>
        </p:nvSpPr>
        <p:spPr>
          <a:xfrm>
            <a:off x="0" y="2967487"/>
            <a:ext cx="91289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ще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велике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щастя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дарувати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радість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іншим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справжня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радість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радість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розділення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Що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можете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сказати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 характер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головної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героїні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роману? Яка вона?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Як вона </a:t>
            </a:r>
            <a:r>
              <a:rPr lang="ru-RU" dirty="0" err="1">
                <a:solidFill>
                  <a:prstClr val="black"/>
                </a:solidFill>
                <a:latin typeface="Calibri" panose="020F0502020204030204"/>
              </a:rPr>
              <a:t>впливає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на людей?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5B4DA-0F1E-EE7C-7487-2C7727B33258}"/>
              </a:ext>
            </a:extLst>
          </p:cNvPr>
          <p:cNvSpPr txBox="1"/>
          <p:nvPr/>
        </p:nvSpPr>
        <p:spPr>
          <a:xfrm>
            <a:off x="5702060" y="560717"/>
            <a:ext cx="10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Гра</a:t>
            </a:r>
            <a:endParaRPr lang="ru-UA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72676-0653-12C9-AD93-B1CFC0A89411}"/>
              </a:ext>
            </a:extLst>
          </p:cNvPr>
          <p:cNvSpPr txBox="1"/>
          <p:nvPr/>
        </p:nvSpPr>
        <p:spPr>
          <a:xfrm>
            <a:off x="0" y="1121434"/>
            <a:ext cx="912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/>
              <a:t>Ми можемо радіти, коли йде дощик? Чому?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7983C-CA76-72C1-43E1-0897E8C88C37}"/>
              </a:ext>
            </a:extLst>
          </p:cNvPr>
          <p:cNvSpPr txBox="1"/>
          <p:nvPr/>
        </p:nvSpPr>
        <p:spPr>
          <a:xfrm>
            <a:off x="0" y="1490767"/>
            <a:ext cx="9128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Вам обіцяли цікаву подорож або відпочинок на морі, але не вдалося. Чи можна радіти?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382D6-A63E-37CD-78CC-515752606A40}"/>
              </a:ext>
            </a:extLst>
          </p:cNvPr>
          <p:cNvSpPr txBox="1"/>
          <p:nvPr/>
        </p:nvSpPr>
        <p:spPr>
          <a:xfrm>
            <a:off x="0" y="1860099"/>
            <a:ext cx="895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-    Ви отримали погану оцінку із зарубіжної літератури. Спробуйте у такому випадку знайти позитивне.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F6E4E5-137F-BE16-FD5B-6A75B65F1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13" y="249567"/>
            <a:ext cx="2162175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9616B5-3F88-30FC-3478-5C8C59218059}"/>
              </a:ext>
            </a:extLst>
          </p:cNvPr>
          <p:cNvSpPr txBox="1"/>
          <p:nvPr/>
        </p:nvSpPr>
        <p:spPr>
          <a:xfrm>
            <a:off x="146649" y="4351874"/>
            <a:ext cx="898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Е. Портер.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Полліанна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» | ЗАРУБІЖНА ЛІТЕРАТУРА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academia-nikolenko-5klas.com.ua)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154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2023-03-02T11:56:37Z</dcterms:created>
  <dcterms:modified xsi:type="dcterms:W3CDTF">2023-04-19T16:25:38Z</dcterms:modified>
</cp:coreProperties>
</file>