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6DF7F4-76B6-4780-820A-DC8013FE2FBD}"/>
              </a:ext>
            </a:extLst>
          </p:cNvPr>
          <p:cNvSpPr/>
          <p:nvPr/>
        </p:nvSpPr>
        <p:spPr>
          <a:xfrm>
            <a:off x="5620871" y="1120589"/>
            <a:ext cx="3200400" cy="1013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01BB71-B6E0-4A69-B45B-7FE0226C1151}"/>
              </a:ext>
            </a:extLst>
          </p:cNvPr>
          <p:cNvSpPr/>
          <p:nvPr/>
        </p:nvSpPr>
        <p:spPr>
          <a:xfrm>
            <a:off x="8991600" y="-1"/>
            <a:ext cx="3200400" cy="1963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3000" r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295588-631A-4FB8-B4A2-8B193F814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534" y="1762404"/>
            <a:ext cx="9634932" cy="30247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FDBCBD-1AB2-4FA7-B5AD-05FAB28F2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584" y="4787152"/>
            <a:ext cx="8463700" cy="5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65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EBBE5-A0E4-4921-A56D-E84CCDC5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78" y="723982"/>
            <a:ext cx="8296274" cy="2906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0DF8E-D55A-467E-8C95-EC380181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0" y="3515758"/>
            <a:ext cx="2000529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3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2C5AF2-63D2-40CA-A371-73FFDFBD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26" y="548808"/>
            <a:ext cx="11203614" cy="3115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Свято Івана Купала: традиції та прикмети • Новий Чернігів">
            <a:extLst>
              <a:ext uri="{FF2B5EF4-FFF2-40B4-BE49-F238E27FC236}">
                <a16:creationId xmlns:a16="http://schemas.microsoft.com/office/drawing/2014/main" id="{D025AC3A-D4AE-4F44-B1B4-0CA1A1573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00" y="3874237"/>
            <a:ext cx="4892600" cy="275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ічка Черемош – приємні прогулянки, екстремальний рафтинг та риболовля у  Карпатах">
            <a:extLst>
              <a:ext uri="{FF2B5EF4-FFF2-40B4-BE49-F238E27FC236}">
                <a16:creationId xmlns:a16="http://schemas.microsoft.com/office/drawing/2014/main" id="{8BC3FF52-A624-4EAE-9DF1-D3A40E1E5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59" y="3874238"/>
            <a:ext cx="4139599" cy="275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54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02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161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3</cp:revision>
  <dcterms:created xsi:type="dcterms:W3CDTF">2023-06-26T18:14:04Z</dcterms:created>
  <dcterms:modified xsi:type="dcterms:W3CDTF">2023-06-26T21:17:07Z</dcterms:modified>
</cp:coreProperties>
</file>