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2"/>
  </p:notesMasterIdLst>
  <p:sldIdLst>
    <p:sldId id="256" r:id="rId2"/>
    <p:sldId id="257" r:id="rId3"/>
    <p:sldId id="271" r:id="rId4"/>
    <p:sldId id="258" r:id="rId5"/>
    <p:sldId id="26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634" autoAdjust="0"/>
  </p:normalViewPr>
  <p:slideViewPr>
    <p:cSldViewPr>
      <p:cViewPr>
        <p:scale>
          <a:sx n="97" d="100"/>
          <a:sy n="97" d="100"/>
        </p:scale>
        <p:origin x="-9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19F0E-F288-40E1-9B42-DCD5472D1A58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1C5BC-841C-4340-8362-99D6D47667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64088" y="4853411"/>
            <a:ext cx="1728192" cy="303781"/>
          </a:xfrm>
        </p:spPr>
        <p:txBody>
          <a:bodyPr>
            <a:noAutofit/>
          </a:bodyPr>
          <a:lstStyle/>
          <a:p>
            <a:pPr algn="r"/>
            <a:r>
              <a:rPr lang="uk-UA" sz="2500" b="1" dirty="0" smtClean="0">
                <a:solidFill>
                  <a:srgbClr val="1A660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b="1" dirty="0">
              <a:solidFill>
                <a:srgbClr val="1A66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028384" cy="216024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1A6608"/>
                </a:solidFill>
                <a:latin typeface="Arial" pitchFamily="34" charset="0"/>
                <a:cs typeface="Arial" pitchFamily="34" charset="0"/>
              </a:rPr>
              <a:t>Запилення квіткових рослин</a:t>
            </a:r>
            <a:endParaRPr lang="ru-RU" sz="5400" b="1" dirty="0">
              <a:solidFill>
                <a:srgbClr val="1A66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esktop\33227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4680520" cy="4091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mtClean="0">
                <a:solidFill>
                  <a:srgbClr val="1A6608"/>
                </a:solidFill>
                <a:latin typeface="Arial" pitchFamily="34" charset="0"/>
                <a:cs typeface="Arial" pitchFamily="34" charset="0"/>
              </a:rPr>
              <a:t>Види перехресного Запилення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b="1" smtClean="0">
                <a:solidFill>
                  <a:schemeClr val="tx1"/>
                </a:solidFill>
              </a:rPr>
              <a:t>6. Штучне запилення – здійснює людина з метою виведення нових сортів рослин і збільшення врожайності сільськогосподарських культур. </a:t>
            </a:r>
          </a:p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Содержимое 7" descr="kak-opylyat-pomidory-v-teplice-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56933"/>
            <a:ext cx="4343400" cy="301093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mtClean="0">
                <a:solidFill>
                  <a:srgbClr val="1A6608"/>
                </a:solidFill>
                <a:latin typeface="Arial" pitchFamily="34" charset="0"/>
                <a:cs typeface="Arial" pitchFamily="34" charset="0"/>
              </a:rPr>
              <a:t>Запилення. Типи запилення</a:t>
            </a:r>
            <a:endParaRPr lang="ru-RU" b="1">
              <a:solidFill>
                <a:srgbClr val="1A66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smtClean="0">
                <a:solidFill>
                  <a:schemeClr val="tx1"/>
                </a:solidFill>
              </a:rPr>
              <a:t>Запилення – перенесення пилку з пиляків на приймочку маточки. </a:t>
            </a:r>
          </a:p>
          <a:p>
            <a:pPr algn="ctr"/>
            <a:r>
              <a:rPr lang="uk-UA" sz="2800" b="1" smtClean="0">
                <a:solidFill>
                  <a:schemeClr val="tx1"/>
                </a:solidFill>
              </a:rPr>
              <a:t>Типи запилення</a:t>
            </a:r>
            <a:endParaRPr lang="ru-RU" sz="2800" b="1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292080" y="3140968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923928" y="3140968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Desktop\фетр\botan_510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2664296" cy="1609725"/>
          </a:xfrm>
          <a:prstGeom prst="rect">
            <a:avLst/>
          </a:prstGeom>
          <a:noFill/>
        </p:spPr>
      </p:pic>
      <p:pic>
        <p:nvPicPr>
          <p:cNvPr id="2051" name="Picture 3" descr="C:\Desktop\фетр\botan_510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81128"/>
            <a:ext cx="2736304" cy="165618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64088" y="386104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smtClean="0"/>
              <a:t>Перехресне запилення</a:t>
            </a:r>
            <a:endParaRPr lang="ru-RU" sz="2200" b="1"/>
          </a:p>
        </p:txBody>
      </p:sp>
      <p:sp>
        <p:nvSpPr>
          <p:cNvPr id="20" name="TextBox 19"/>
          <p:cNvSpPr txBox="1"/>
          <p:nvPr/>
        </p:nvSpPr>
        <p:spPr>
          <a:xfrm>
            <a:off x="2195736" y="4005064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smtClean="0"/>
              <a:t>Самозапилення</a:t>
            </a:r>
            <a:endParaRPr lang="ru-RU" sz="22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Результатом </a:t>
            </a:r>
            <a:r>
              <a:rPr lang="ru-RU" sz="3600" b="1" dirty="0" err="1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запилення</a:t>
            </a:r>
            <a:r>
              <a:rPr lang="ru-RU" sz="3600" b="1" dirty="0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запліднення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i="1" dirty="0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solidFill>
                <a:srgbClr val="1A66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3600" b="1" i="1" dirty="0" smtClean="0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пилкових</a:t>
            </a:r>
            <a:r>
              <a:rPr lang="ru-RU" sz="3600" b="1" i="1" dirty="0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 зерен </a:t>
            </a:r>
            <a:r>
              <a:rPr lang="ru-RU" sz="3600" b="1" dirty="0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запилило </a:t>
            </a:r>
            <a:r>
              <a:rPr lang="ru-RU" sz="3600" b="1" dirty="0" err="1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квітку</a:t>
            </a:r>
            <a:r>
              <a:rPr lang="ru-RU" sz="3600" b="1" dirty="0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3600" b="1" i="1" dirty="0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насінин</a:t>
            </a:r>
            <a:r>
              <a:rPr lang="ru-RU" sz="3600" b="1" i="1" dirty="0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буде у </a:t>
            </a:r>
            <a:r>
              <a:rPr lang="ru-RU" sz="3600" b="1" dirty="0" err="1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плоді</a:t>
            </a:r>
            <a:r>
              <a:rPr lang="ru-RU" sz="3600" b="1" dirty="0">
                <a:solidFill>
                  <a:srgbClr val="1A66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3484"/>
            <a:ext cx="25304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71318"/>
            <a:ext cx="30607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66860"/>
            <a:ext cx="2736304" cy="205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45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smtClean="0">
                <a:solidFill>
                  <a:srgbClr val="1A6608"/>
                </a:solidFill>
                <a:latin typeface="Arial" pitchFamily="34" charset="0"/>
                <a:cs typeface="Arial" pitchFamily="34" charset="0"/>
              </a:rPr>
              <a:t>самозапилення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83224" cy="4724400"/>
          </a:xfrm>
        </p:spPr>
        <p:txBody>
          <a:bodyPr/>
          <a:lstStyle/>
          <a:p>
            <a:r>
              <a:rPr lang="uk-UA" b="1" smtClean="0">
                <a:solidFill>
                  <a:schemeClr val="tx1"/>
                </a:solidFill>
              </a:rPr>
              <a:t>Самозапилення відбувається в межах однієї квітки, найчвстіше всередині бутона, ще до розкриття квітки (квасоля, пшениця, горох, рис, бавовник, льон, помідор, ячмінь, овес).</a:t>
            </a:r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7" name="Содержимое 6" descr="images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3593711" cy="2681461"/>
          </a:xfrm>
        </p:spPr>
      </p:pic>
      <p:pic>
        <p:nvPicPr>
          <p:cNvPr id="1026" name="Picture 2" descr="C:\Desktop\фетр\231_858_gossypium_cotton_plant_b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65712"/>
            <a:ext cx="3744416" cy="2403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mtClean="0">
                <a:solidFill>
                  <a:srgbClr val="1A6608"/>
                </a:solidFill>
                <a:latin typeface="Arial" pitchFamily="34" charset="0"/>
                <a:cs typeface="Arial" pitchFamily="34" charset="0"/>
              </a:rPr>
              <a:t>Види перехресного Запилення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smtClean="0">
                <a:solidFill>
                  <a:schemeClr val="tx1"/>
                </a:solidFill>
              </a:rPr>
              <a:t>1. За допомогою вітру (анемогамія) – до 10% рослин         квітки примітивні, інколи без оцвітини, пилок легкий, дрібний, цвітуть до появи листків (дуб, бук, береза, вільха, граб, ліщина, тополя, осика, ковила, жито).</a:t>
            </a:r>
          </a:p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Содержимое 8" descr="завантаженн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8840"/>
            <a:ext cx="4343400" cy="3205895"/>
          </a:xfrm>
        </p:spPr>
      </p:pic>
      <p:cxnSp>
        <p:nvCxnSpPr>
          <p:cNvPr id="5" name="Прямая со стрелкой 4"/>
          <p:cNvCxnSpPr/>
          <p:nvPr/>
        </p:nvCxnSpPr>
        <p:spPr>
          <a:xfrm>
            <a:off x="1907704" y="27089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mtClean="0">
                <a:solidFill>
                  <a:srgbClr val="1A6608"/>
                </a:solidFill>
                <a:latin typeface="Arial" pitchFamily="34" charset="0"/>
                <a:cs typeface="Arial" pitchFamily="34" charset="0"/>
              </a:rPr>
              <a:t>Види перехресного Запилення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b="1" smtClean="0">
                <a:solidFill>
                  <a:schemeClr val="tx1"/>
                </a:solidFill>
              </a:rPr>
              <a:t>2. За допомогою комах (ентомогамія) – до 90% рослин         квітки  з яскравою оцвітиною, запахом, нектарниками, пилок клейкий з нерівною поверхнею (вишня, яблуня, конюшина, метіола, лілія, тюльпан).</a:t>
            </a:r>
          </a:p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07704" y="27089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Содержимое 6" descr="13039399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32856"/>
            <a:ext cx="4028256" cy="34414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mtClean="0">
                <a:solidFill>
                  <a:srgbClr val="1A6608"/>
                </a:solidFill>
                <a:latin typeface="Arial" pitchFamily="34" charset="0"/>
                <a:cs typeface="Arial" pitchFamily="34" charset="0"/>
              </a:rPr>
              <a:t>Види перехресного Запилення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b="1" smtClean="0">
                <a:solidFill>
                  <a:schemeClr val="tx1"/>
                </a:solidFill>
              </a:rPr>
              <a:t>3. Запилення птахами (орнітогамія)       квітки  з яскравою оцвітиною, запахом,нектарникам,пилок клейкий з нерівною поверхнею (орхідея-колібрі, </a:t>
            </a:r>
          </a:p>
          <a:p>
            <a:pPr>
              <a:buNone/>
            </a:pPr>
            <a:r>
              <a:rPr lang="uk-UA" b="1" smtClean="0">
                <a:solidFill>
                  <a:schemeClr val="tx1"/>
                </a:solidFill>
              </a:rPr>
              <a:t>   дзвіночки- нектарниця).</a:t>
            </a:r>
          </a:p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Содержимое 11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311620" cy="2917105"/>
          </a:xfrm>
        </p:spPr>
      </p:pic>
      <p:cxnSp>
        <p:nvCxnSpPr>
          <p:cNvPr id="9" name="Прямая со стрелкой 8"/>
          <p:cNvCxnSpPr/>
          <p:nvPr/>
        </p:nvCxnSpPr>
        <p:spPr>
          <a:xfrm>
            <a:off x="2915816" y="23488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mtClean="0">
                <a:solidFill>
                  <a:srgbClr val="1A6608"/>
                </a:solidFill>
                <a:latin typeface="Arial" pitchFamily="34" charset="0"/>
                <a:cs typeface="Arial" pitchFamily="34" charset="0"/>
              </a:rPr>
              <a:t>Види перехресного Запилення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b="1" smtClean="0">
                <a:solidFill>
                  <a:schemeClr val="tx1"/>
                </a:solidFill>
              </a:rPr>
              <a:t>4. За допомогою води (гідрогамія)         пилок містить повітряні камери і не тоне у воді (кушир, валіснерія, стрілолист, латаття, глечики).</a:t>
            </a:r>
          </a:p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27784" y="227687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Содержимое 7" descr="leknin-bily-692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76957"/>
            <a:ext cx="4343400" cy="297088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mtClean="0">
                <a:solidFill>
                  <a:srgbClr val="1A6608"/>
                </a:solidFill>
                <a:latin typeface="Arial" pitchFamily="34" charset="0"/>
                <a:cs typeface="Arial" pitchFamily="34" charset="0"/>
              </a:rPr>
              <a:t>Види перехресного Запилення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83224" cy="4724400"/>
          </a:xfrm>
        </p:spPr>
        <p:txBody>
          <a:bodyPr>
            <a:normAutofit/>
          </a:bodyPr>
          <a:lstStyle/>
          <a:p>
            <a:r>
              <a:rPr lang="uk-UA" b="1" smtClean="0">
                <a:solidFill>
                  <a:schemeClr val="tx1"/>
                </a:solidFill>
              </a:rPr>
              <a:t>5. За допомогою тварин (зоогамія)          квіти містять нектарники, що виділяють солодкий нектар, який споживають тварини (хіроптерофілія -кажанозапилення). </a:t>
            </a:r>
          </a:p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555776" y="234888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Содержимое 6" descr="f1e3884d7d740ec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498053"/>
            <a:ext cx="3987552" cy="292869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</TotalTime>
  <Words>279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.</vt:lpstr>
      <vt:lpstr>Запилення. Типи запилення</vt:lpstr>
      <vt:lpstr>Презентация PowerPoint</vt:lpstr>
      <vt:lpstr>самозапилення</vt:lpstr>
      <vt:lpstr>Види перехресного Запилення</vt:lpstr>
      <vt:lpstr>Види перехресного Запилення</vt:lpstr>
      <vt:lpstr>Види перехресного Запилення</vt:lpstr>
      <vt:lpstr>Види перехресного Запилення</vt:lpstr>
      <vt:lpstr>Види перехресного Запилення</vt:lpstr>
      <vt:lpstr>Види перехресного Запилення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Підготувала: вчитель біології ЧНВК №13 Пінчук Г.Б.</dc:title>
  <dc:creator>Admin</dc:creator>
  <cp:lastModifiedBy>Пользователь</cp:lastModifiedBy>
  <cp:revision>32</cp:revision>
  <dcterms:created xsi:type="dcterms:W3CDTF">2018-02-21T18:40:30Z</dcterms:created>
  <dcterms:modified xsi:type="dcterms:W3CDTF">2020-02-11T17:59:49Z</dcterms:modified>
</cp:coreProperties>
</file>