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CFA2F-57BF-446E-A415-E649CA7E3C99}" v="546" dt="2023-04-02T18:58:56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аярна Ірина" userId="S::2017-zaiarna@school9p.onmicrosoft.com::55df47d7-5c97-45f7-a0a1-eafd08e99dd4" providerId="AD" clId="Web-{9CBCFA2F-57BF-446E-A415-E649CA7E3C99}"/>
    <pc:docChg chg="addSld modSld addMainMaster delMainMaster">
      <pc:chgData name="Заярна Ірина" userId="S::2017-zaiarna@school9p.onmicrosoft.com::55df47d7-5c97-45f7-a0a1-eafd08e99dd4" providerId="AD" clId="Web-{9CBCFA2F-57BF-446E-A415-E649CA7E3C99}" dt="2023-04-02T18:58:56.866" v="524" actId="20577"/>
      <pc:docMkLst>
        <pc:docMk/>
      </pc:docMkLst>
      <pc:sldChg chg="addSp modSp mod setBg modClrScheme addAnim chgLayout">
        <pc:chgData name="Заярна Ірина" userId="S::2017-zaiarna@school9p.onmicrosoft.com::55df47d7-5c97-45f7-a0a1-eafd08e99dd4" providerId="AD" clId="Web-{9CBCFA2F-57BF-446E-A415-E649CA7E3C99}" dt="2023-04-02T18:13:56.343" v="64" actId="20577"/>
        <pc:sldMkLst>
          <pc:docMk/>
          <pc:sldMk cId="109857222" sldId="256"/>
        </pc:sldMkLst>
        <pc:spChg chg="mod">
          <ac:chgData name="Заярна Ірина" userId="S::2017-zaiarna@school9p.onmicrosoft.com::55df47d7-5c97-45f7-a0a1-eafd08e99dd4" providerId="AD" clId="Web-{9CBCFA2F-57BF-446E-A415-E649CA7E3C99}" dt="2023-04-02T18:12:26.698" v="2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Заярна Ірина" userId="S::2017-zaiarna@school9p.onmicrosoft.com::55df47d7-5c97-45f7-a0a1-eafd08e99dd4" providerId="AD" clId="Web-{9CBCFA2F-57BF-446E-A415-E649CA7E3C99}" dt="2023-04-02T18:13:56.343" v="64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12:26.698" v="21"/>
          <ac:spMkLst>
            <pc:docMk/>
            <pc:sldMk cId="109857222" sldId="256"/>
            <ac:spMk id="9" creationId="{C56AE383-06A1-42D3-B1AF-CE22194F54B7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12:26.698" v="21"/>
          <ac:spMkLst>
            <pc:docMk/>
            <pc:sldMk cId="109857222" sldId="256"/>
            <ac:spMk id="11" creationId="{3D70B90B-BED1-4715-9BFE-9622C47A2B2F}"/>
          </ac:spMkLst>
        </pc:spChg>
        <pc:picChg chg="add">
          <ac:chgData name="Заярна Ірина" userId="S::2017-zaiarna@school9p.onmicrosoft.com::55df47d7-5c97-45f7-a0a1-eafd08e99dd4" providerId="AD" clId="Web-{9CBCFA2F-57BF-446E-A415-E649CA7E3C99}" dt="2023-04-02T18:12:26.698" v="21"/>
          <ac:picMkLst>
            <pc:docMk/>
            <pc:sldMk cId="109857222" sldId="256"/>
            <ac:picMk id="4" creationId="{1C019DD9-0F2F-7D04-EB8F-F5CEE3AA8336}"/>
          </ac:picMkLst>
        </pc:picChg>
      </pc:sldChg>
      <pc:sldChg chg="addSp delSp modSp new mod setBg">
        <pc:chgData name="Заярна Ірина" userId="S::2017-zaiarna@school9p.onmicrosoft.com::55df47d7-5c97-45f7-a0a1-eafd08e99dd4" providerId="AD" clId="Web-{9CBCFA2F-57BF-446E-A415-E649CA7E3C99}" dt="2023-04-02T18:58:56.866" v="524" actId="20577"/>
        <pc:sldMkLst>
          <pc:docMk/>
          <pc:sldMk cId="2261133680" sldId="257"/>
        </pc:sldMkLst>
        <pc:spChg chg="mod">
          <ac:chgData name="Заярна Ірина" userId="S::2017-zaiarna@school9p.onmicrosoft.com::55df47d7-5c97-45f7-a0a1-eafd08e99dd4" providerId="AD" clId="Web-{9CBCFA2F-57BF-446E-A415-E649CA7E3C99}" dt="2023-04-02T18:18:32.228" v="121"/>
          <ac:spMkLst>
            <pc:docMk/>
            <pc:sldMk cId="2261133680" sldId="257"/>
            <ac:spMk id="2" creationId="{B58DD267-A857-FF1A-A3BF-1F825352358B}"/>
          </ac:spMkLst>
        </pc:spChg>
        <pc:spChg chg="del">
          <ac:chgData name="Заярна Ірина" userId="S::2017-zaiarna@school9p.onmicrosoft.com::55df47d7-5c97-45f7-a0a1-eafd08e99dd4" providerId="AD" clId="Web-{9CBCFA2F-57BF-446E-A415-E649CA7E3C99}" dt="2023-04-02T18:18:20.649" v="116"/>
          <ac:spMkLst>
            <pc:docMk/>
            <pc:sldMk cId="2261133680" sldId="257"/>
            <ac:spMk id="3" creationId="{3A57B6FB-CB2E-CDC5-0BDE-D8BBE11A85FE}"/>
          </ac:spMkLst>
        </pc:spChg>
        <pc:spChg chg="add mod">
          <ac:chgData name="Заярна Ірина" userId="S::2017-zaiarna@school9p.onmicrosoft.com::55df47d7-5c97-45f7-a0a1-eafd08e99dd4" providerId="AD" clId="Web-{9CBCFA2F-57BF-446E-A415-E649CA7E3C99}" dt="2023-04-02T18:58:56.866" v="524" actId="20577"/>
          <ac:spMkLst>
            <pc:docMk/>
            <pc:sldMk cId="2261133680" sldId="257"/>
            <ac:spMk id="8" creationId="{B81E8958-CEE6-0E2B-AEE3-2D40DD73E386}"/>
          </ac:spMkLst>
        </pc:spChg>
        <pc:spChg chg="add del">
          <ac:chgData name="Заярна Ірина" userId="S::2017-zaiarna@school9p.onmicrosoft.com::55df47d7-5c97-45f7-a0a1-eafd08e99dd4" providerId="AD" clId="Web-{9CBCFA2F-57BF-446E-A415-E649CA7E3C99}" dt="2023-04-02T18:18:32.212" v="120"/>
          <ac:spMkLst>
            <pc:docMk/>
            <pc:sldMk cId="2261133680" sldId="257"/>
            <ac:spMk id="9" creationId="{09646535-AEF6-4883-A4F9-EEC1F8B4319E}"/>
          </ac:spMkLst>
        </pc:spChg>
        <pc:spChg chg="add del">
          <ac:chgData name="Заярна Ірина" userId="S::2017-zaiarna@school9p.onmicrosoft.com::55df47d7-5c97-45f7-a0a1-eafd08e99dd4" providerId="AD" clId="Web-{9CBCFA2F-57BF-446E-A415-E649CA7E3C99}" dt="2023-04-02T18:18:32.212" v="120"/>
          <ac:spMkLst>
            <pc:docMk/>
            <pc:sldMk cId="2261133680" sldId="257"/>
            <ac:spMk id="11" creationId="{C56AE383-06A1-42D3-B1AF-CE22194F54B7}"/>
          </ac:spMkLst>
        </pc:spChg>
        <pc:spChg chg="add del">
          <ac:chgData name="Заярна Ірина" userId="S::2017-zaiarna@school9p.onmicrosoft.com::55df47d7-5c97-45f7-a0a1-eafd08e99dd4" providerId="AD" clId="Web-{9CBCFA2F-57BF-446E-A415-E649CA7E3C99}" dt="2023-04-02T18:18:32.212" v="120"/>
          <ac:spMkLst>
            <pc:docMk/>
            <pc:sldMk cId="2261133680" sldId="257"/>
            <ac:spMk id="13" creationId="{3D70B90B-BED1-4715-9BFE-9622C47A2B2F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18:32.228" v="121"/>
          <ac:spMkLst>
            <pc:docMk/>
            <pc:sldMk cId="2261133680" sldId="257"/>
            <ac:spMk id="15" creationId="{5ED9E2D9-EE69-4775-8CE5-9EAC35AD2F2E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18:32.228" v="121"/>
          <ac:spMkLst>
            <pc:docMk/>
            <pc:sldMk cId="2261133680" sldId="257"/>
            <ac:spMk id="16" creationId="{3D75B673-1FA7-415E-8B2E-7A0550C8BDDF}"/>
          </ac:spMkLst>
        </pc:spChg>
        <pc:picChg chg="add mod ord">
          <ac:chgData name="Заярна Ірина" userId="S::2017-zaiarna@school9p.onmicrosoft.com::55df47d7-5c97-45f7-a0a1-eafd08e99dd4" providerId="AD" clId="Web-{9CBCFA2F-57BF-446E-A415-E649CA7E3C99}" dt="2023-04-02T18:18:32.228" v="121"/>
          <ac:picMkLst>
            <pc:docMk/>
            <pc:sldMk cId="2261133680" sldId="257"/>
            <ac:picMk id="4" creationId="{C295007F-724A-CADB-0727-04977E3B7517}"/>
          </ac:picMkLst>
        </pc:picChg>
      </pc:sldChg>
      <pc:sldChg chg="addSp modSp new mod setBg">
        <pc:chgData name="Заярна Ірина" userId="S::2017-zaiarna@school9p.onmicrosoft.com::55df47d7-5c97-45f7-a0a1-eafd08e99dd4" providerId="AD" clId="Web-{9CBCFA2F-57BF-446E-A415-E649CA7E3C99}" dt="2023-04-02T18:34:26.347" v="480" actId="20577"/>
        <pc:sldMkLst>
          <pc:docMk/>
          <pc:sldMk cId="2247678978" sldId="258"/>
        </pc:sldMkLst>
        <pc:spChg chg="mod">
          <ac:chgData name="Заярна Ірина" userId="S::2017-zaiarna@school9p.onmicrosoft.com::55df47d7-5c97-45f7-a0a1-eafd08e99dd4" providerId="AD" clId="Web-{9CBCFA2F-57BF-446E-A415-E649CA7E3C99}" dt="2023-04-02T18:23:05.426" v="281" actId="20577"/>
          <ac:spMkLst>
            <pc:docMk/>
            <pc:sldMk cId="2247678978" sldId="258"/>
            <ac:spMk id="2" creationId="{E40D17A7-8928-FE35-4302-28B50A2C6C91}"/>
          </ac:spMkLst>
        </pc:spChg>
        <pc:spChg chg="mod">
          <ac:chgData name="Заярна Ірина" userId="S::2017-zaiarna@school9p.onmicrosoft.com::55df47d7-5c97-45f7-a0a1-eafd08e99dd4" providerId="AD" clId="Web-{9CBCFA2F-57BF-446E-A415-E649CA7E3C99}" dt="2023-04-02T18:34:26.347" v="480" actId="20577"/>
          <ac:spMkLst>
            <pc:docMk/>
            <pc:sldMk cId="2247678978" sldId="258"/>
            <ac:spMk id="3" creationId="{E7253496-EFB5-065A-BED0-1BD367D0B7B0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20:21.279" v="167"/>
          <ac:spMkLst>
            <pc:docMk/>
            <pc:sldMk cId="2247678978" sldId="258"/>
            <ac:spMk id="8" creationId="{5173AA7E-FB13-4C7C-BE86-ECAD9E590461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20:21.279" v="167"/>
          <ac:spMkLst>
            <pc:docMk/>
            <pc:sldMk cId="2247678978" sldId="258"/>
            <ac:spMk id="10" creationId="{1B6EC153-DED3-475F-9AE0-D69887DFC7D9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20:21.279" v="167"/>
          <ac:spMkLst>
            <pc:docMk/>
            <pc:sldMk cId="2247678978" sldId="258"/>
            <ac:spMk id="12" creationId="{A8756A1B-6950-48DF-9439-2314515C3766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20:21.279" v="167"/>
          <ac:spMkLst>
            <pc:docMk/>
            <pc:sldMk cId="2247678978" sldId="258"/>
            <ac:spMk id="14" creationId="{F85A6BBD-7399-450C-8FA5-F8AE24156BE5}"/>
          </ac:spMkLst>
        </pc:spChg>
      </pc:sldChg>
      <pc:sldChg chg="addSp delSp modSp new mod setBg">
        <pc:chgData name="Заярна Ірина" userId="S::2017-zaiarna@school9p.onmicrosoft.com::55df47d7-5c97-45f7-a0a1-eafd08e99dd4" providerId="AD" clId="Web-{9CBCFA2F-57BF-446E-A415-E649CA7E3C99}" dt="2023-04-02T18:39:55.109" v="519" actId="20577"/>
        <pc:sldMkLst>
          <pc:docMk/>
          <pc:sldMk cId="2307619389" sldId="259"/>
        </pc:sldMkLst>
        <pc:spChg chg="mod">
          <ac:chgData name="Заярна Ірина" userId="S::2017-zaiarna@school9p.onmicrosoft.com::55df47d7-5c97-45f7-a0a1-eafd08e99dd4" providerId="AD" clId="Web-{9CBCFA2F-57BF-446E-A415-E649CA7E3C99}" dt="2023-04-02T18:38:25.793" v="489" actId="20577"/>
          <ac:spMkLst>
            <pc:docMk/>
            <pc:sldMk cId="2307619389" sldId="259"/>
            <ac:spMk id="2" creationId="{23A2003B-0B8E-E3B5-92C3-0C63D1AE886B}"/>
          </ac:spMkLst>
        </pc:spChg>
        <pc:spChg chg="del">
          <ac:chgData name="Заярна Ірина" userId="S::2017-zaiarna@school9p.onmicrosoft.com::55df47d7-5c97-45f7-a0a1-eafd08e99dd4" providerId="AD" clId="Web-{9CBCFA2F-57BF-446E-A415-E649CA7E3C99}" dt="2023-04-02T18:38:02.308" v="481"/>
          <ac:spMkLst>
            <pc:docMk/>
            <pc:sldMk cId="2307619389" sldId="259"/>
            <ac:spMk id="3" creationId="{92F85AD0-CA86-11F3-ABE5-B2D073013D12}"/>
          </ac:spMkLst>
        </pc:spChg>
        <pc:spChg chg="add mod">
          <ac:chgData name="Заярна Ірина" userId="S::2017-zaiarna@school9p.onmicrosoft.com::55df47d7-5c97-45f7-a0a1-eafd08e99dd4" providerId="AD" clId="Web-{9CBCFA2F-57BF-446E-A415-E649CA7E3C99}" dt="2023-04-02T18:39:55.109" v="519" actId="20577"/>
          <ac:spMkLst>
            <pc:docMk/>
            <pc:sldMk cId="2307619389" sldId="259"/>
            <ac:spMk id="4" creationId="{E672A9B4-7569-6AE6-2CD6-9EFC856F8273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38:02.308" v="481"/>
          <ac:spMkLst>
            <pc:docMk/>
            <pc:sldMk cId="2307619389" sldId="259"/>
            <ac:spMk id="8" creationId="{09646535-AEF6-4883-A4F9-EEC1F8B4319E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38:02.308" v="481"/>
          <ac:spMkLst>
            <pc:docMk/>
            <pc:sldMk cId="2307619389" sldId="259"/>
            <ac:spMk id="10" creationId="{DB7EFF05-A8DA-4B3E-9C21-7A04283D4852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38:02.308" v="481"/>
          <ac:spMkLst>
            <pc:docMk/>
            <pc:sldMk cId="2307619389" sldId="259"/>
            <ac:spMk id="12" creationId="{44CA1620-2C02-4B4E-97C8-06FCE85EEB0E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38:02.308" v="481"/>
          <ac:spMkLst>
            <pc:docMk/>
            <pc:sldMk cId="2307619389" sldId="259"/>
            <ac:spMk id="14" creationId="{3657DE79-27F8-4881-BE3B-5321D1801425}"/>
          </ac:spMkLst>
        </pc:spChg>
        <pc:spChg chg="add">
          <ac:chgData name="Заярна Ірина" userId="S::2017-zaiarna@school9p.onmicrosoft.com::55df47d7-5c97-45f7-a0a1-eafd08e99dd4" providerId="AD" clId="Web-{9CBCFA2F-57BF-446E-A415-E649CA7E3C99}" dt="2023-04-02T18:38:02.308" v="481"/>
          <ac:spMkLst>
            <pc:docMk/>
            <pc:sldMk cId="2307619389" sldId="259"/>
            <ac:spMk id="24" creationId="{085AB271-571D-4C19-9FCC-C760834A8937}"/>
          </ac:spMkLst>
        </pc:spChg>
        <pc:grpChg chg="add">
          <ac:chgData name="Заярна Ірина" userId="S::2017-zaiarna@school9p.onmicrosoft.com::55df47d7-5c97-45f7-a0a1-eafd08e99dd4" providerId="AD" clId="Web-{9CBCFA2F-57BF-446E-A415-E649CA7E3C99}" dt="2023-04-02T18:38:02.308" v="481"/>
          <ac:grpSpMkLst>
            <pc:docMk/>
            <pc:sldMk cId="2307619389" sldId="259"/>
            <ac:grpSpMk id="16" creationId="{DB733608-1322-485D-B942-B827E6997F08}"/>
          </ac:grpSpMkLst>
        </pc:grpChg>
      </pc:sldChg>
      <pc:sldMasterChg chg="del delSldLayout">
        <pc:chgData name="Заярна Ірина" userId="S::2017-zaiarna@school9p.onmicrosoft.com::55df47d7-5c97-45f7-a0a1-eafd08e99dd4" providerId="AD" clId="Web-{9CBCFA2F-57BF-446E-A415-E649CA7E3C99}" dt="2023-04-02T18:12:26.698" v="21"/>
        <pc:sldMasterMkLst>
          <pc:docMk/>
          <pc:sldMasterMk cId="2460954070" sldId="2147483660"/>
        </pc:sldMasterMkLst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Заярна Ірина" userId="S::2017-zaiarna@school9p.onmicrosoft.com::55df47d7-5c97-45f7-a0a1-eafd08e99dd4" providerId="AD" clId="Web-{9CBCFA2F-57BF-446E-A415-E649CA7E3C99}" dt="2023-04-02T18:12:26.698" v="21"/>
        <pc:sldMasterMkLst>
          <pc:docMk/>
          <pc:sldMasterMk cId="1472138187" sldId="2147483698"/>
        </pc:sldMasterMkLst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1819590481" sldId="2147483687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3256797241" sldId="2147483688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2754073026" sldId="2147483689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1836940235" sldId="2147483690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1056836141" sldId="2147483691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4078247727" sldId="2147483692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2105249191" sldId="2147483693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423204547" sldId="2147483694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2007144612" sldId="2147483695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1887070067" sldId="2147483696"/>
          </pc:sldLayoutMkLst>
        </pc:sldLayoutChg>
        <pc:sldLayoutChg chg="add">
          <pc:chgData name="Заярна Ірина" userId="S::2017-zaiarna@school9p.onmicrosoft.com::55df47d7-5c97-45f7-a0a1-eafd08e99dd4" providerId="AD" clId="Web-{9CBCFA2F-57BF-446E-A415-E649CA7E3C99}" dt="2023-04-02T18:12:26.698" v="21"/>
          <pc:sldLayoutMkLst>
            <pc:docMk/>
            <pc:sldMasterMk cId="1472138187" sldId="2147483698"/>
            <pc:sldLayoutMk cId="3760004376" sldId="214748369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April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4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April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April 19,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April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8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86D9D9-40B4-68D0-514B-38C93FFCC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27" y="806452"/>
            <a:ext cx="1887201" cy="22612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F80B9E-16C0-59F3-8568-C759E1D22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8503" r="34812" b="28891"/>
          <a:stretch/>
        </p:blipFill>
        <p:spPr>
          <a:xfrm>
            <a:off x="5314706" y="3400169"/>
            <a:ext cx="1762897" cy="2753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9E4140-1FFB-59A8-79F0-EF8FE2868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7257" r="15823" b="19909"/>
          <a:stretch/>
        </p:blipFill>
        <p:spPr>
          <a:xfrm rot="16200000">
            <a:off x="248328" y="426651"/>
            <a:ext cx="3608173" cy="36232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34CA49-0DA8-D21F-5028-07F0315B23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14651" r="38496" b="5637"/>
          <a:stretch/>
        </p:blipFill>
        <p:spPr>
          <a:xfrm>
            <a:off x="9094573" y="3649364"/>
            <a:ext cx="2372497" cy="25043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5D322F-547F-6B84-9B8E-0AEB1A433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88" y="826703"/>
            <a:ext cx="1665588" cy="2220784"/>
          </a:xfrm>
          <a:prstGeom prst="rect">
            <a:avLst/>
          </a:prstGeom>
        </p:spPr>
      </p:pic>
      <p:pic>
        <p:nvPicPr>
          <p:cNvPr id="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DEF7EF-03B9-6FDC-2BC1-955F7D4E91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167" r="1" b="1"/>
          <a:stretch/>
        </p:blipFill>
        <p:spPr>
          <a:xfrm>
            <a:off x="9003976" y="806452"/>
            <a:ext cx="1887201" cy="2192252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C81AFA-D312-E734-67B4-B885DE8FE6BD}"/>
              </a:ext>
            </a:extLst>
          </p:cNvPr>
          <p:cNvSpPr txBox="1"/>
          <p:nvPr/>
        </p:nvSpPr>
        <p:spPr>
          <a:xfrm>
            <a:off x="428368" y="4522573"/>
            <a:ext cx="373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Яку сукню пропонуєш ти для </a:t>
            </a:r>
            <a:r>
              <a:rPr lang="uk-UA" dirty="0" err="1"/>
              <a:t>Полліанни</a:t>
            </a:r>
            <a:r>
              <a:rPr lang="uk-UA" dirty="0"/>
              <a:t>? Чому саме таку?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47C99-22E2-3A48-0D58-E6FC51C5805B}"/>
              </a:ext>
            </a:extLst>
          </p:cNvPr>
          <p:cNvSpPr txBox="1"/>
          <p:nvPr/>
        </p:nvSpPr>
        <p:spPr>
          <a:xfrm>
            <a:off x="6170141" y="123568"/>
            <a:ext cx="225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Сукні для </a:t>
            </a:r>
            <a:r>
              <a:rPr lang="uk-UA" dirty="0" err="1"/>
              <a:t>Полліанни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7528966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RegularSeedRightStep">
      <a:dk1>
        <a:srgbClr val="000000"/>
      </a:dk1>
      <a:lt1>
        <a:srgbClr val="FFFFFF"/>
      </a:lt1>
      <a:dk2>
        <a:srgbClr val="1B2F2D"/>
      </a:dk2>
      <a:lt2>
        <a:srgbClr val="F2F0F3"/>
      </a:lt2>
      <a:accent1>
        <a:srgbClr val="53B620"/>
      </a:accent1>
      <a:accent2>
        <a:srgbClr val="14BA21"/>
      </a:accent2>
      <a:accent3>
        <a:srgbClr val="20B66A"/>
      </a:accent3>
      <a:accent4>
        <a:srgbClr val="14B4A5"/>
      </a:accent4>
      <a:accent5>
        <a:srgbClr val="29A9E7"/>
      </a:accent5>
      <a:accent6>
        <a:srgbClr val="1C4CD6"/>
      </a:accent6>
      <a:hlink>
        <a:srgbClr val="933FBF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37EFEF675A08941B1CABBAF528BB8D4" ma:contentTypeVersion="12" ma:contentTypeDescription="Создание документа." ma:contentTypeScope="" ma:versionID="05cf06963464655a70767888d8394179">
  <xsd:schema xmlns:xsd="http://www.w3.org/2001/XMLSchema" xmlns:xs="http://www.w3.org/2001/XMLSchema" xmlns:p="http://schemas.microsoft.com/office/2006/metadata/properties" xmlns:ns2="66dce4e4-156d-4ccc-a9e6-6930465b05c2" xmlns:ns3="1143bcdf-3779-407b-8046-6d0dcf29bc5e" targetNamespace="http://schemas.microsoft.com/office/2006/metadata/properties" ma:root="true" ma:fieldsID="058627c46fa9f6edcde62bee5c1b6fff" ns2:_="" ns3:_="">
    <xsd:import namespace="66dce4e4-156d-4ccc-a9e6-6930465b05c2"/>
    <xsd:import namespace="1143bcdf-3779-407b-8046-6d0dcf29bc5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e4e4-156d-4ccc-a9e6-6930465b05c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lcf76f155ced4ddcb4097134ff3c332f" ma:index="10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36595be-ac87-4d8d-a851-84accdbf3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3bcdf-3779-407b-8046-6d0dcf29bc5e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c747829e-8158-4090-bf0a-87e027af6159}" ma:internalName="TaxCatchAll" ma:showField="CatchAllData" ma:web="1143bcdf-3779-407b-8046-6d0dcf29bc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dce4e4-156d-4ccc-a9e6-6930465b05c2">
      <Terms xmlns="http://schemas.microsoft.com/office/infopath/2007/PartnerControls"/>
    </lcf76f155ced4ddcb4097134ff3c332f>
    <TaxCatchAll xmlns="1143bcdf-3779-407b-8046-6d0dcf29bc5e" xsi:nil="true"/>
    <ReferenceId xmlns="66dce4e4-156d-4ccc-a9e6-6930465b05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8EE2A-BDF9-42B5-8A0D-DDED1CC8F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dce4e4-156d-4ccc-a9e6-6930465b05c2"/>
    <ds:schemaRef ds:uri="1143bcdf-3779-407b-8046-6d0dcf29bc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445693-C50C-403C-AAB8-EF90E2E4ED34}">
  <ds:schemaRefs>
    <ds:schemaRef ds:uri="http://schemas.microsoft.com/office/2006/metadata/properties"/>
    <ds:schemaRef ds:uri="http://schemas.microsoft.com/office/infopath/2007/PartnerControls"/>
    <ds:schemaRef ds:uri="66dce4e4-156d-4ccc-a9e6-6930465b05c2"/>
    <ds:schemaRef ds:uri="1143bcdf-3779-407b-8046-6d0dcf29bc5e"/>
  </ds:schemaRefs>
</ds:datastoreItem>
</file>

<file path=customXml/itemProps3.xml><?xml version="1.0" encoding="utf-8"?>
<ds:datastoreItem xmlns:ds="http://schemas.openxmlformats.org/officeDocument/2006/customXml" ds:itemID="{DB580013-5022-45DD-A8C9-687243061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Rockwell Nova Light</vt:lpstr>
      <vt:lpstr>The Hand Extrablack</vt:lpstr>
      <vt:lpstr>BlobVTI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107</cp:revision>
  <dcterms:created xsi:type="dcterms:W3CDTF">2023-04-02T18:11:48Z</dcterms:created>
  <dcterms:modified xsi:type="dcterms:W3CDTF">2023-04-19T16:56:47Z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0x010100937EFEF675A08941B1CABBAF528BB8D4</vt:lpwstr>
  </property>
</Properties>
</file>