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88" r:id="rId3"/>
    <p:sldId id="290" r:id="rId4"/>
    <p:sldId id="291" r:id="rId5"/>
    <p:sldId id="292" r:id="rId6"/>
    <p:sldId id="293" r:id="rId7"/>
    <p:sldId id="294" r:id="rId8"/>
    <p:sldId id="289" r:id="rId9"/>
    <p:sldId id="296" r:id="rId10"/>
    <p:sldId id="295" r:id="rId11"/>
    <p:sldId id="300" r:id="rId12"/>
    <p:sldId id="301" r:id="rId13"/>
    <p:sldId id="304" r:id="rId14"/>
    <p:sldId id="303" r:id="rId15"/>
    <p:sldId id="30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F3242"/>
    <a:srgbClr val="1694E9"/>
    <a:srgbClr val="FFFF00"/>
    <a:srgbClr val="295FFF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>
        <p:scale>
          <a:sx n="100" d="100"/>
          <a:sy n="100" d="100"/>
        </p:scale>
        <p:origin x="-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6" y="1343026"/>
            <a:ext cx="7721928" cy="499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Добираю прикметники.</a:t>
            </a:r>
          </a:p>
          <a:p>
            <a:pPr algn="ctr"/>
            <a:r>
              <a:rPr lang="uk-UA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Складання речень.</a:t>
            </a:r>
          </a:p>
          <a:p>
            <a:pPr algn="ctr"/>
            <a:r>
              <a:rPr lang="uk-UA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Написання розповіді про свою улюблену пору року.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Pin on ESCOLA &amp; FORM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54" y="2097148"/>
            <a:ext cx="3841420" cy="44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mage.slidesharecdn.com/2-klas-ukrmova-ponomarova-2019-2-190829151518/95/1-76-638.jpg?cb=15670937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61826" r="4507" b="13348"/>
          <a:stretch/>
        </p:blipFill>
        <p:spPr bwMode="auto">
          <a:xfrm>
            <a:off x="180975" y="1119190"/>
            <a:ext cx="10058400" cy="40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975" y="5286375"/>
            <a:ext cx="3010190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`</a:t>
            </a:r>
            <a:r>
              <a:rPr lang="uk-UA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якенькі</a:t>
            </a:r>
            <a:r>
              <a:rPr lang="uk-UA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100" y="5286375"/>
            <a:ext cx="1714500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ніжні,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05349" y="5286375"/>
            <a:ext cx="2295525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шовкові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5151" y="5286375"/>
            <a:ext cx="4752974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– вербові котики.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72625" y="4695825"/>
            <a:ext cx="2428875" cy="82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Весна</a:t>
            </a:r>
            <a:endParaRPr lang="ru-RU" sz="6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20123" y="5143500"/>
            <a:ext cx="2610287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Осінь</a:t>
            </a:r>
            <a:endParaRPr lang="ru-RU" sz="66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242" name="Picture 2" descr="https://image.slidesharecdn.com/2-klas-ukrmova-ponomarova-2019-2-190829151518/95/1-77-638.jpg?cb=15670937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30"/>
          <a:stretch/>
        </p:blipFill>
        <p:spPr bwMode="auto">
          <a:xfrm>
            <a:off x="218592" y="1211323"/>
            <a:ext cx="10059945" cy="390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6782" y="5438775"/>
            <a:ext cx="2410744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Осінь</a:t>
            </a:r>
            <a:endParaRPr lang="ru-RU" sz="66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242" name="Picture 2" descr="https://image.slidesharecdn.com/2-klas-ukrmova-ponomarova-2019-2-190829151518/95/1-77-638.jpg?cb=15670937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0" b="49611"/>
          <a:stretch/>
        </p:blipFill>
        <p:spPr bwMode="auto">
          <a:xfrm>
            <a:off x="294792" y="1276350"/>
            <a:ext cx="1108647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355596" y="57721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3886199" y="5772150"/>
            <a:ext cx="657225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577215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Равно 10"/>
          <p:cNvSpPr/>
          <p:nvPr/>
        </p:nvSpPr>
        <p:spPr>
          <a:xfrm>
            <a:off x="5099048" y="5810250"/>
            <a:ext cx="657225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1225" y="5686425"/>
            <a:ext cx="14478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 б.,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1425" y="5676900"/>
            <a:ext cx="16383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5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4 зв.</a:t>
            </a:r>
            <a:endParaRPr lang="ru-RU" sz="540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6801" y="1447800"/>
            <a:ext cx="10020300" cy="20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Вправа № 8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Picture 2" descr="0_b8cc0_da7035dd_orig (5509×3000) | Детский смех, Библейские поделки,  Детский 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59641"/>
            <a:ext cx="4730750" cy="25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0974" y="5286375"/>
            <a:ext cx="1933575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Тепле, 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9299" y="5286375"/>
            <a:ext cx="2162175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к</a:t>
            </a:r>
            <a:r>
              <a:rPr lang="uk-UA" sz="4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вітуче,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86225" y="5286375"/>
            <a:ext cx="253365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с</a:t>
            </a:r>
            <a:r>
              <a:rPr lang="uk-UA" sz="4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онячне,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4625" y="5286375"/>
            <a:ext cx="2714625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б</a:t>
            </a:r>
            <a:r>
              <a:rPr lang="uk-UA" sz="4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арвисте,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39250" y="4048125"/>
            <a:ext cx="2428875" cy="82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Літо</a:t>
            </a:r>
            <a:endParaRPr lang="ru-RU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2" descr="https://image.slidesharecdn.com/2-klas-ukrmova-ponomarova-2019-2-190829151518/95/1-77-638.jpg?cb=15670937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50445" r="6052" b="22146"/>
          <a:stretch/>
        </p:blipFill>
        <p:spPr bwMode="auto">
          <a:xfrm>
            <a:off x="381000" y="1209674"/>
            <a:ext cx="9334500" cy="41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53525" y="5367083"/>
            <a:ext cx="2724150" cy="64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л</a:t>
            </a:r>
            <a:r>
              <a:rPr lang="uk-UA" sz="4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аскаве.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00650" y="2028825"/>
            <a:ext cx="581025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774" y="6010275"/>
            <a:ext cx="11982887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Літо у минулому році було сонячне та тепле.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1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Презентація &quot;Буквосполучення й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67" y="1095374"/>
            <a:ext cx="7363307" cy="55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Гра «Загадкова торбина»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38750" y="1447800"/>
            <a:ext cx="6657975" cy="443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Рідна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Лагідна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Найдорожча</a:t>
            </a:r>
          </a:p>
          <a:p>
            <a:pPr algn="ctr"/>
            <a:r>
              <a:rPr lang="uk-UA" sz="7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МАМА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Новогодний мешок с подарками - Новый год - Картинки PNG - Галерейка |  Рождественское художественное оформление, Рождественские пейзажи,  Рождественские изобра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3" y="1238250"/>
            <a:ext cx="4670136" cy="49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Гра «Загадкова торбина»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38750" y="1447800"/>
            <a:ext cx="6657975" cy="443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Запашний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Білий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Смачний</a:t>
            </a:r>
          </a:p>
          <a:p>
            <a:pPr algn="ctr"/>
            <a:r>
              <a:rPr lang="uk-UA" sz="7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ХЛІБ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Новогодний мешок с подарками - Новый год - Картинки PNG - Галерейка |  Рождественское художественное оформление, Рождественские пейзажи,  Рождественские изобра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3" y="1238250"/>
            <a:ext cx="4670136" cy="49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Гра «Загадкова торбина»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38750" y="1447800"/>
            <a:ext cx="6657975" cy="443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Блакитне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Чисте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Голубе</a:t>
            </a:r>
          </a:p>
          <a:p>
            <a:pPr algn="ctr"/>
            <a:r>
              <a:rPr lang="uk-UA" sz="7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НЕБО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Новогодний мешок с подарками - Новый год - Картинки PNG - Галерейка |  Рождественское художественное оформление, Рождественские пейзажи,  Рождественские изобра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3" y="1238250"/>
            <a:ext cx="4670136" cy="49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Гра «Загадкова торбина»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38750" y="1447800"/>
            <a:ext cx="6657975" cy="443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Охайні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Старанні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Наполегливі</a:t>
            </a:r>
          </a:p>
          <a:p>
            <a:pPr algn="ctr"/>
            <a:r>
              <a:rPr lang="uk-UA" sz="7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УЧНІ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Новогодний мешок с подарками - Новый год - Картинки PNG - Галерейка |  Рождественское художественное оформление, Рождественские пейзажи,  Рождественские изобра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3" y="1238250"/>
            <a:ext cx="4670136" cy="49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1447800"/>
            <a:ext cx="10829925" cy="443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Одинадцяте січня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Класна робота</a:t>
            </a:r>
          </a:p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Вправа № 1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mage.slidesharecdn.com/2-klas-ukrmova-ponomarova-2019-2-190829151518/95/1-76-638.jpg?cb=15670937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b="54214"/>
          <a:stretch/>
        </p:blipFill>
        <p:spPr bwMode="auto">
          <a:xfrm>
            <a:off x="323851" y="1073933"/>
            <a:ext cx="9744074" cy="53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77374" y="3819525"/>
            <a:ext cx="2610287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зима</a:t>
            </a:r>
            <a:endParaRPr lang="ru-RU" sz="66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image.slidesharecdn.com/2-klas-ukrmova-ponomarova-2019-2-190829151518/95/1-76-638.jpg?cb=15670937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t="45232" r="6011" b="38269"/>
          <a:stretch/>
        </p:blipFill>
        <p:spPr bwMode="auto">
          <a:xfrm>
            <a:off x="104776" y="1266824"/>
            <a:ext cx="10927384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01.04 workshe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 t="45046" r="3733" b="38534"/>
          <a:stretch/>
        </p:blipFill>
        <p:spPr bwMode="auto">
          <a:xfrm>
            <a:off x="9668312" y="3810000"/>
            <a:ext cx="2419350" cy="28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11.01.2021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" y="494529"/>
            <a:ext cx="138112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1447800"/>
            <a:ext cx="9867900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Вправа № 3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4338" name="Picture 2" descr="0_b8cc0_da7035dd_orig (5509×3000) | Детский смех, Библейские поделки,  Детский 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59641"/>
            <a:ext cx="4730750" cy="25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134</Words>
  <Application>Microsoft Office PowerPoint</Application>
  <PresentationFormat>Произвольный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PrIvAt</cp:lastModifiedBy>
  <cp:revision>68</cp:revision>
  <dcterms:created xsi:type="dcterms:W3CDTF">2018-01-05T16:38:53Z</dcterms:created>
  <dcterms:modified xsi:type="dcterms:W3CDTF">2021-01-11T05:58:41Z</dcterms:modified>
</cp:coreProperties>
</file>