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0" r:id="rId4"/>
    <p:sldId id="259" r:id="rId5"/>
    <p:sldId id="260" r:id="rId6"/>
    <p:sldId id="261" r:id="rId7"/>
    <p:sldId id="263" r:id="rId8"/>
    <p:sldId id="297" r:id="rId9"/>
    <p:sldId id="305" r:id="rId10"/>
    <p:sldId id="306" r:id="rId11"/>
    <p:sldId id="264" r:id="rId12"/>
    <p:sldId id="265" r:id="rId13"/>
    <p:sldId id="266" r:id="rId14"/>
    <p:sldId id="267" r:id="rId15"/>
    <p:sldId id="268" r:id="rId16"/>
    <p:sldId id="295" r:id="rId17"/>
    <p:sldId id="29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4" r:id="rId42"/>
    <p:sldId id="292" r:id="rId43"/>
    <p:sldId id="293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6" r:id="rId63"/>
    <p:sldId id="327" r:id="rId64"/>
    <p:sldId id="328" r:id="rId65"/>
    <p:sldId id="303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FF3399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1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3.gif"/><Relationship Id="rId7" Type="http://schemas.openxmlformats.org/officeDocument/2006/relationships/image" Target="../media/image67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Relationship Id="rId9" Type="http://schemas.openxmlformats.org/officeDocument/2006/relationships/image" Target="../media/image6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jpeg"/><Relationship Id="rId7" Type="http://schemas.openxmlformats.org/officeDocument/2006/relationships/image" Target="../media/image78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g"/><Relationship Id="rId4" Type="http://schemas.openxmlformats.org/officeDocument/2006/relationships/image" Target="../media/image75.jpeg"/><Relationship Id="rId9" Type="http://schemas.openxmlformats.org/officeDocument/2006/relationships/image" Target="../media/image8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gif"/><Relationship Id="rId5" Type="http://schemas.openxmlformats.org/officeDocument/2006/relationships/image" Target="../media/image85.gif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gif"/><Relationship Id="rId3" Type="http://schemas.openxmlformats.org/officeDocument/2006/relationships/image" Target="../media/image92.gif"/><Relationship Id="rId7" Type="http://schemas.openxmlformats.org/officeDocument/2006/relationships/image" Target="../media/image96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gif"/><Relationship Id="rId5" Type="http://schemas.openxmlformats.org/officeDocument/2006/relationships/image" Target="../media/image94.jpeg"/><Relationship Id="rId4" Type="http://schemas.openxmlformats.org/officeDocument/2006/relationships/image" Target="../media/image93.gif"/><Relationship Id="rId9" Type="http://schemas.openxmlformats.org/officeDocument/2006/relationships/image" Target="../media/image9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gif"/><Relationship Id="rId5" Type="http://schemas.openxmlformats.org/officeDocument/2006/relationships/image" Target="../media/image102.gif"/><Relationship Id="rId4" Type="http://schemas.openxmlformats.org/officeDocument/2006/relationships/image" Target="../media/image10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gif"/><Relationship Id="rId5" Type="http://schemas.openxmlformats.org/officeDocument/2006/relationships/image" Target="../media/image106.gif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gif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7" Type="http://schemas.openxmlformats.org/officeDocument/2006/relationships/image" Target="../media/image116.jp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gif"/><Relationship Id="rId5" Type="http://schemas.openxmlformats.org/officeDocument/2006/relationships/image" Target="../media/image114.gif"/><Relationship Id="rId4" Type="http://schemas.openxmlformats.org/officeDocument/2006/relationships/image" Target="../media/image1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.gif"/><Relationship Id="rId4" Type="http://schemas.openxmlformats.org/officeDocument/2006/relationships/image" Target="../media/image119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gif"/><Relationship Id="rId3" Type="http://schemas.openxmlformats.org/officeDocument/2006/relationships/image" Target="../media/image122.gif"/><Relationship Id="rId7" Type="http://schemas.openxmlformats.org/officeDocument/2006/relationships/image" Target="../media/image125.gif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gif"/><Relationship Id="rId5" Type="http://schemas.openxmlformats.org/officeDocument/2006/relationships/image" Target="../media/image123.gif"/><Relationship Id="rId4" Type="http://schemas.openxmlformats.org/officeDocument/2006/relationships/image" Target="../media/image58.gif"/><Relationship Id="rId9" Type="http://schemas.openxmlformats.org/officeDocument/2006/relationships/image" Target="../media/image12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gif"/><Relationship Id="rId3" Type="http://schemas.openxmlformats.org/officeDocument/2006/relationships/image" Target="../media/image129.gif"/><Relationship Id="rId7" Type="http://schemas.openxmlformats.org/officeDocument/2006/relationships/image" Target="../media/image132.gif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gif"/><Relationship Id="rId5" Type="http://schemas.openxmlformats.org/officeDocument/2006/relationships/image" Target="../media/image130.gif"/><Relationship Id="rId4" Type="http://schemas.openxmlformats.org/officeDocument/2006/relationships/image" Target="../media/image51.gif"/><Relationship Id="rId9" Type="http://schemas.openxmlformats.org/officeDocument/2006/relationships/image" Target="../media/image13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7" Type="http://schemas.openxmlformats.org/officeDocument/2006/relationships/image" Target="../media/image140.gif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gif"/><Relationship Id="rId5" Type="http://schemas.openxmlformats.org/officeDocument/2006/relationships/image" Target="../media/image138.gif"/><Relationship Id="rId4" Type="http://schemas.openxmlformats.org/officeDocument/2006/relationships/image" Target="../media/image13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gif"/><Relationship Id="rId5" Type="http://schemas.openxmlformats.org/officeDocument/2006/relationships/image" Target="../media/image143.gif"/><Relationship Id="rId4" Type="http://schemas.openxmlformats.org/officeDocument/2006/relationships/image" Target="../media/image142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gif"/><Relationship Id="rId3" Type="http://schemas.openxmlformats.org/officeDocument/2006/relationships/image" Target="../media/image146.gif"/><Relationship Id="rId7" Type="http://schemas.openxmlformats.org/officeDocument/2006/relationships/image" Target="../media/image149.gif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gif"/><Relationship Id="rId5" Type="http://schemas.openxmlformats.org/officeDocument/2006/relationships/image" Target="../media/image148.gif"/><Relationship Id="rId10" Type="http://schemas.openxmlformats.org/officeDocument/2006/relationships/image" Target="../media/image152.gif"/><Relationship Id="rId4" Type="http://schemas.openxmlformats.org/officeDocument/2006/relationships/image" Target="../media/image147.gif"/><Relationship Id="rId9" Type="http://schemas.openxmlformats.org/officeDocument/2006/relationships/image" Target="../media/image15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gif"/><Relationship Id="rId7" Type="http://schemas.openxmlformats.org/officeDocument/2006/relationships/image" Target="../media/image158.gif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gif"/><Relationship Id="rId5" Type="http://schemas.openxmlformats.org/officeDocument/2006/relationships/image" Target="../media/image156.gif"/><Relationship Id="rId4" Type="http://schemas.openxmlformats.org/officeDocument/2006/relationships/image" Target="../media/image15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gif"/><Relationship Id="rId7" Type="http://schemas.openxmlformats.org/officeDocument/2006/relationships/image" Target="../media/image90.gif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.gif"/><Relationship Id="rId5" Type="http://schemas.openxmlformats.org/officeDocument/2006/relationships/image" Target="../media/image162.gif"/><Relationship Id="rId4" Type="http://schemas.openxmlformats.org/officeDocument/2006/relationships/image" Target="../media/image16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167.gif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166.gif"/><Relationship Id="rId4" Type="http://schemas.openxmlformats.org/officeDocument/2006/relationships/image" Target="../media/image16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gif"/><Relationship Id="rId7" Type="http://schemas.openxmlformats.org/officeDocument/2006/relationships/image" Target="../media/image172.gif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gif"/><Relationship Id="rId5" Type="http://schemas.openxmlformats.org/officeDocument/2006/relationships/image" Target="../media/image170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gif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gif"/><Relationship Id="rId2" Type="http://schemas.openxmlformats.org/officeDocument/2006/relationships/image" Target="../media/image15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7.jpg"/><Relationship Id="rId4" Type="http://schemas.openxmlformats.org/officeDocument/2006/relationships/image" Target="../media/image17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gif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gif"/><Relationship Id="rId3" Type="http://schemas.openxmlformats.org/officeDocument/2006/relationships/image" Target="../media/image182.gif"/><Relationship Id="rId7" Type="http://schemas.openxmlformats.org/officeDocument/2006/relationships/image" Target="../media/image186.gif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5.gif"/><Relationship Id="rId5" Type="http://schemas.openxmlformats.org/officeDocument/2006/relationships/image" Target="../media/image184.gif"/><Relationship Id="rId4" Type="http://schemas.openxmlformats.org/officeDocument/2006/relationships/image" Target="../media/image183.gif"/><Relationship Id="rId9" Type="http://schemas.openxmlformats.org/officeDocument/2006/relationships/image" Target="../media/image188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g"/><Relationship Id="rId7" Type="http://schemas.openxmlformats.org/officeDocument/2006/relationships/image" Target="../media/image20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6.jpg"/><Relationship Id="rId5" Type="http://schemas.openxmlformats.org/officeDocument/2006/relationships/image" Target="../media/image205.jpg"/><Relationship Id="rId4" Type="http://schemas.openxmlformats.org/officeDocument/2006/relationships/image" Target="../media/image204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gif"/><Relationship Id="rId3" Type="http://schemas.openxmlformats.org/officeDocument/2006/relationships/image" Target="../media/image210.jpeg"/><Relationship Id="rId7" Type="http://schemas.openxmlformats.org/officeDocument/2006/relationships/image" Target="../media/image214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3.gif"/><Relationship Id="rId5" Type="http://schemas.openxmlformats.org/officeDocument/2006/relationships/image" Target="../media/image212.gif"/><Relationship Id="rId4" Type="http://schemas.openxmlformats.org/officeDocument/2006/relationships/image" Target="../media/image2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9144000" cy="6918959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792288" y="1785926"/>
            <a:ext cx="5486400" cy="2643206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err="1" smtClean="0">
                <a:solidFill>
                  <a:srgbClr val="FF0000"/>
                </a:solidFill>
              </a:rPr>
              <a:t>Вшанування</a:t>
            </a:r>
            <a:endParaRPr lang="ru-RU" sz="6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   Букваря !!!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_806a1_ab6f24e9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143116"/>
            <a:ext cx="6786610" cy="4714884"/>
          </a:xfrm>
          <a:prstGeom prst="rect">
            <a:avLst/>
          </a:prstGeom>
        </p:spPr>
      </p:pic>
      <p:pic>
        <p:nvPicPr>
          <p:cNvPr id="7" name="Рисунок 6" descr="j021350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33"/>
            <a:ext cx="2143140" cy="2571767"/>
          </a:xfrm>
          <a:prstGeom prst="rect">
            <a:avLst/>
          </a:prstGeom>
        </p:spPr>
      </p:pic>
      <p:pic>
        <p:nvPicPr>
          <p:cNvPr id="8" name="Рисунок 7" descr="t_att00019_81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14612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vezdia-1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0"/>
            <a:ext cx="2285984" cy="178592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892" y="274638"/>
            <a:ext cx="7480596" cy="6466730"/>
          </a:xfrm>
        </p:spPr>
        <p:txBody>
          <a:bodyPr/>
          <a:lstStyle/>
          <a:p>
            <a:pPr algn="l"/>
            <a:r>
              <a:rPr lang="uk-UA" dirty="0" smtClean="0"/>
              <a:t> 4). Як називається столиця України?</a:t>
            </a:r>
            <a:br>
              <a:rPr lang="uk-UA" dirty="0" smtClean="0"/>
            </a:br>
            <a:r>
              <a:rPr lang="uk-UA" dirty="0" smtClean="0"/>
              <a:t> 5). Яка літера в алфавіті стоїть перша? А остання?</a:t>
            </a:r>
            <a:br>
              <a:rPr lang="uk-UA" dirty="0" smtClean="0"/>
            </a:br>
            <a:r>
              <a:rPr lang="uk-UA" dirty="0" smtClean="0"/>
              <a:t> 6). Які букви завжди позначають два звука?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3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 (5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8"/>
            <a:ext cx="9144001" cy="6858000"/>
          </a:xfrm>
        </p:spPr>
      </p:pic>
      <p:pic>
        <p:nvPicPr>
          <p:cNvPr id="5" name="Рисунок 4" descr="jivotniea-10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00306"/>
            <a:ext cx="2643206" cy="1785950"/>
          </a:xfrm>
          <a:prstGeom prst="rect">
            <a:avLst/>
          </a:prstGeom>
        </p:spPr>
      </p:pic>
      <p:pic>
        <p:nvPicPr>
          <p:cNvPr id="6" name="Рисунок 5" descr="jivotniea-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0"/>
            <a:ext cx="2000264" cy="2643182"/>
          </a:xfrm>
          <a:prstGeom prst="rect">
            <a:avLst/>
          </a:prstGeom>
        </p:spPr>
      </p:pic>
      <p:pic>
        <p:nvPicPr>
          <p:cNvPr id="7" name="Рисунок 6" descr="edaa-84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996952"/>
            <a:ext cx="1190625" cy="200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 (4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f698c91c17aa51954bece8302bcefd1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86"/>
            <a:ext cx="2786018" cy="3429014"/>
          </a:xfrm>
          <a:prstGeom prst="rect">
            <a:avLst/>
          </a:prstGeom>
        </p:spPr>
      </p:pic>
      <p:pic>
        <p:nvPicPr>
          <p:cNvPr id="6" name="Рисунок 5" descr="zvezdia-9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8" y="-243408"/>
            <a:ext cx="3428992" cy="3000396"/>
          </a:xfrm>
          <a:prstGeom prst="rect">
            <a:avLst/>
          </a:prstGeom>
        </p:spPr>
      </p:pic>
      <p:pic>
        <p:nvPicPr>
          <p:cNvPr id="7" name="Рисунок 6" descr="detia-86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2643182"/>
            <a:ext cx="1504953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 (5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book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2500298" cy="2214554"/>
          </a:xfrm>
          <a:prstGeom prst="rect">
            <a:avLst/>
          </a:prstGeom>
        </p:spPr>
      </p:pic>
      <p:pic>
        <p:nvPicPr>
          <p:cNvPr id="6" name="Рисунок 5" descr="a6186342aa2b8b0ce501e75ab2041cf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43108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8676" y="214290"/>
            <a:ext cx="142876" cy="1857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imashki-pticy-101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85728"/>
            <a:ext cx="278605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76" y="500042"/>
            <a:ext cx="128578" cy="1190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лако 6"/>
          <p:cNvSpPr/>
          <p:nvPr/>
        </p:nvSpPr>
        <p:spPr>
          <a:xfrm flipH="1">
            <a:off x="857224" y="500042"/>
            <a:ext cx="4429156" cy="250033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i="1" dirty="0" smtClean="0"/>
              <a:t>Г</a:t>
            </a:r>
            <a:r>
              <a:rPr lang="uk-UA" sz="9600" b="1" i="1" dirty="0" smtClean="0">
                <a:solidFill>
                  <a:srgbClr val="92D050"/>
                </a:solidFill>
              </a:rPr>
              <a:t>Г</a:t>
            </a:r>
            <a:r>
              <a:rPr lang="uk-UA" sz="6000" b="1" i="1" dirty="0" smtClean="0">
                <a:solidFill>
                  <a:srgbClr val="92D050"/>
                </a:solidFill>
              </a:rPr>
              <a:t>Г</a:t>
            </a:r>
            <a:endParaRPr lang="uk-UA" sz="9600" b="1" i="1" dirty="0"/>
          </a:p>
        </p:txBody>
      </p:sp>
      <p:pic>
        <p:nvPicPr>
          <p:cNvPr id="8" name="Рисунок 7" descr="4965875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animashki-pticy-29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0034" y="500042"/>
            <a:ext cx="6500858" cy="6357958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0" y="214290"/>
            <a:ext cx="3929090" cy="2143140"/>
          </a:xfrm>
          <a:prstGeom prst="clou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600" dirty="0" smtClean="0"/>
          </a:p>
          <a:p>
            <a:pPr algn="ctr"/>
            <a:r>
              <a:rPr lang="uk-UA" sz="9600" dirty="0" err="1" smtClean="0"/>
              <a:t>Ґґ</a:t>
            </a:r>
            <a:endParaRPr lang="uk-UA" sz="9600" dirty="0" smtClean="0"/>
          </a:p>
          <a:p>
            <a:pPr algn="ctr"/>
            <a:endParaRPr lang="uk-UA" sz="9600" b="1" i="1" dirty="0"/>
          </a:p>
        </p:txBody>
      </p:sp>
      <p:pic>
        <p:nvPicPr>
          <p:cNvPr id="9" name="Рисунок 8" descr="animashki-pticy-104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1142984"/>
            <a:ext cx="2214578" cy="254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 (7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6" name="Рисунок 5" descr="animashki-pticy-10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571744"/>
            <a:ext cx="1500198" cy="2143140"/>
          </a:xfrm>
          <a:prstGeom prst="rect">
            <a:avLst/>
          </a:prstGeom>
        </p:spPr>
      </p:pic>
      <p:pic>
        <p:nvPicPr>
          <p:cNvPr id="7" name="Рисунок 6" descr="jivotniea-1114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857759"/>
            <a:ext cx="3143241" cy="1714513"/>
          </a:xfrm>
          <a:prstGeom prst="rect">
            <a:avLst/>
          </a:prstGeom>
        </p:spPr>
      </p:pic>
      <p:pic>
        <p:nvPicPr>
          <p:cNvPr id="8" name="Рисунок 7" descr="jivotniea-1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43634" y="1714488"/>
            <a:ext cx="142876" cy="2957523"/>
          </a:xfrm>
          <a:prstGeom prst="rect">
            <a:avLst/>
          </a:prstGeom>
        </p:spPr>
      </p:pic>
      <p:pic>
        <p:nvPicPr>
          <p:cNvPr id="9" name="Рисунок 8" descr="jivotniea-1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" y="3707598"/>
            <a:ext cx="3143240" cy="1928826"/>
          </a:xfrm>
          <a:prstGeom prst="rect">
            <a:avLst/>
          </a:prstGeom>
        </p:spPr>
      </p:pic>
      <p:pic>
        <p:nvPicPr>
          <p:cNvPr id="10" name="Рисунок 9" descr="animashki-pogoda-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571480"/>
            <a:ext cx="292895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 (5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74164312_3f3527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09" y="1315442"/>
            <a:ext cx="3009900" cy="2800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90" y="17325"/>
            <a:ext cx="542761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" y="17325"/>
            <a:ext cx="3697184" cy="684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 (10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7" name="Облако 6"/>
          <p:cNvSpPr/>
          <p:nvPr/>
        </p:nvSpPr>
        <p:spPr>
          <a:xfrm>
            <a:off x="5148064" y="2214530"/>
            <a:ext cx="3710216" cy="221460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00" b="1" i="1" dirty="0" err="1" smtClean="0">
                <a:solidFill>
                  <a:schemeClr val="tx1"/>
                </a:solidFill>
              </a:rPr>
              <a:t>Єє</a:t>
            </a:r>
            <a:endParaRPr lang="uk-UA" sz="166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164354_thu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1952648" cy="1666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imashki-pticy-10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1785918" cy="1714512"/>
          </a:xfrm>
          <a:prstGeom prst="rect">
            <a:avLst/>
          </a:prstGeom>
        </p:spPr>
      </p:pic>
      <p:pic>
        <p:nvPicPr>
          <p:cNvPr id="9" name="Рисунок 8" descr="animashki-pticy-12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714488"/>
            <a:ext cx="1785950" cy="1262064"/>
          </a:xfrm>
          <a:prstGeom prst="rect">
            <a:avLst/>
          </a:prstGeom>
        </p:spPr>
      </p:pic>
      <p:pic>
        <p:nvPicPr>
          <p:cNvPr id="10" name="Рисунок 9" descr="animashki-pticy-18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81" y="571480"/>
            <a:ext cx="1785919" cy="1071570"/>
          </a:xfrm>
          <a:prstGeom prst="rect">
            <a:avLst/>
          </a:prstGeom>
        </p:spPr>
      </p:pic>
      <p:pic>
        <p:nvPicPr>
          <p:cNvPr id="11" name="Рисунок 10" descr="jivotniea-134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4572008"/>
            <a:ext cx="2357422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8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nimashki-pticy-2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7791">
            <a:off x="2309589" y="260097"/>
            <a:ext cx="5716200" cy="3751318"/>
          </a:xfrm>
          <a:prstGeom prst="rect">
            <a:avLst/>
          </a:prstGeom>
        </p:spPr>
      </p:pic>
      <p:pic>
        <p:nvPicPr>
          <p:cNvPr id="5" name="Рисунок 4" descr="animashki-pticy-10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5857893"/>
            <a:ext cx="2333628" cy="1000108"/>
          </a:xfrm>
          <a:prstGeom prst="rect">
            <a:avLst/>
          </a:prstGeom>
        </p:spPr>
      </p:pic>
      <p:pic>
        <p:nvPicPr>
          <p:cNvPr id="6" name="Рисунок 5" descr="animashki-pticy-114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786322"/>
            <a:ext cx="2428892" cy="1552578"/>
          </a:xfrm>
          <a:prstGeom prst="rect">
            <a:avLst/>
          </a:prstGeom>
        </p:spPr>
      </p:pic>
      <p:pic>
        <p:nvPicPr>
          <p:cNvPr id="7" name="Рисунок 6" descr="jivotniea-103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1428736"/>
            <a:ext cx="1714480" cy="2143140"/>
          </a:xfrm>
          <a:prstGeom prst="rect">
            <a:avLst/>
          </a:prstGeom>
        </p:spPr>
      </p:pic>
      <p:pic>
        <p:nvPicPr>
          <p:cNvPr id="8" name="Рисунок 7" descr="jivotniea-111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3571876"/>
            <a:ext cx="107157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59"/>
            <a:ext cx="9144000" cy="6918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470243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Благословенна та ясна година,</a:t>
            </a:r>
          </a:p>
          <a:p>
            <a:r>
              <a:rPr lang="uk-UA" sz="3200" b="1" i="1" dirty="0" smtClean="0">
                <a:solidFill>
                  <a:srgbClr val="FF0000"/>
                </a:solidFill>
              </a:rPr>
              <a:t>Коли Буквар до рук бере дитина.</a:t>
            </a:r>
          </a:p>
          <a:p>
            <a:r>
              <a:rPr lang="uk-UA" sz="3200" b="1" i="1" dirty="0" smtClean="0">
                <a:solidFill>
                  <a:srgbClr val="FF0000"/>
                </a:solidFill>
              </a:rPr>
              <a:t>Яка ж оце відповідальна мить!</a:t>
            </a:r>
          </a:p>
          <a:p>
            <a:r>
              <a:rPr lang="uk-UA" sz="3200" b="1" i="1" dirty="0" smtClean="0">
                <a:solidFill>
                  <a:srgbClr val="FF0000"/>
                </a:solidFill>
              </a:rPr>
              <a:t>Нехай Господь Вас всіх благословить!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1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jivotniea-11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429264"/>
            <a:ext cx="1928794" cy="1428736"/>
          </a:xfrm>
          <a:prstGeom prst="rect">
            <a:avLst/>
          </a:prstGeom>
        </p:spPr>
      </p:pic>
      <p:pic>
        <p:nvPicPr>
          <p:cNvPr id="8" name="Рисунок 7" descr="zvezdia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0"/>
            <a:ext cx="1785918" cy="2143116"/>
          </a:xfrm>
          <a:prstGeom prst="rect">
            <a:avLst/>
          </a:prstGeom>
        </p:spPr>
      </p:pic>
      <p:pic>
        <p:nvPicPr>
          <p:cNvPr id="10" name="Рисунок 9" descr="zvezdia-11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57488" cy="1785926"/>
          </a:xfrm>
          <a:prstGeom prst="rect">
            <a:avLst/>
          </a:prstGeom>
        </p:spPr>
      </p:pic>
      <p:pic>
        <p:nvPicPr>
          <p:cNvPr id="11" name="Рисунок 10" descr="jivotniea-129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5486400"/>
            <a:ext cx="866775" cy="1371600"/>
          </a:xfrm>
          <a:prstGeom prst="rect">
            <a:avLst/>
          </a:prstGeom>
        </p:spPr>
      </p:pic>
      <p:pic>
        <p:nvPicPr>
          <p:cNvPr id="12" name="Рисунок 11" descr="jivotniea-146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1785926"/>
            <a:ext cx="1500198" cy="1862143"/>
          </a:xfrm>
          <a:prstGeom prst="rect">
            <a:avLst/>
          </a:prstGeom>
        </p:spPr>
      </p:pic>
      <p:pic>
        <p:nvPicPr>
          <p:cNvPr id="13" name="Рисунок 12" descr="jivotniea-109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3573016"/>
            <a:ext cx="3357586" cy="3257561"/>
          </a:xfrm>
          <a:prstGeom prst="rect">
            <a:avLst/>
          </a:prstGeom>
        </p:spPr>
      </p:pic>
      <p:pic>
        <p:nvPicPr>
          <p:cNvPr id="14" name="Рисунок 13" descr="kukli-100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73325">
            <a:off x="42939" y="1854180"/>
            <a:ext cx="3714744" cy="473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nimashki-pticy-19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33501" y="718566"/>
            <a:ext cx="3500461" cy="2920537"/>
          </a:xfrm>
          <a:prstGeom prst="rect">
            <a:avLst/>
          </a:prstGeom>
        </p:spPr>
      </p:pic>
      <p:pic>
        <p:nvPicPr>
          <p:cNvPr id="6" name="Рисунок 5" descr="detia-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357694"/>
            <a:ext cx="4357686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кол.до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 (4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857364"/>
            <a:ext cx="857256" cy="2247911"/>
          </a:xfrm>
          <a:prstGeom prst="rect">
            <a:avLst/>
          </a:prstGeom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618" y="0"/>
            <a:ext cx="21431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3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800" y="1428736"/>
            <a:ext cx="71438" cy="190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14808" y="500042"/>
            <a:ext cx="7143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nimashki-pticy-110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3357562"/>
            <a:ext cx="1828803" cy="1381125"/>
          </a:xfrm>
          <a:prstGeom prst="rect">
            <a:avLst/>
          </a:prstGeom>
        </p:spPr>
      </p:pic>
      <p:pic>
        <p:nvPicPr>
          <p:cNvPr id="12" name="Рисунок 11" descr="animashki-pticy-11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785794"/>
            <a:ext cx="3143272" cy="1928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93017"/>
            <a:ext cx="1814494" cy="181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188542"/>
            <a:ext cx="1845536" cy="147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64553798_006_WallpapersNature_190509_Go2LoadC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48" y="3071810"/>
            <a:ext cx="71438" cy="2571768"/>
          </a:xfrm>
          <a:prstGeom prst="wedgeEllipseCallo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4429124" y="2643182"/>
            <a:ext cx="3214710" cy="1827094"/>
          </a:xfrm>
          <a:prstGeom prst="wedgeEllipseCallout">
            <a:avLst>
              <a:gd name="adj1" fmla="val -95941"/>
              <a:gd name="adj2" fmla="val 4510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i="1" dirty="0" smtClean="0"/>
              <a:t>Її</a:t>
            </a:r>
            <a:endParaRPr lang="uk-UA" sz="9600" b="1" i="1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0296" y="3500438"/>
            <a:ext cx="14287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ivotniea-1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214686"/>
            <a:ext cx="2571768" cy="3429024"/>
          </a:xfrm>
          <a:prstGeom prst="rect">
            <a:avLst/>
          </a:prstGeom>
        </p:spPr>
      </p:pic>
      <p:pic>
        <p:nvPicPr>
          <p:cNvPr id="8" name="Рисунок 7" descr="lubova-75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4643446"/>
            <a:ext cx="264320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animashki-muzika-1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0"/>
            <a:ext cx="1857388" cy="2500306"/>
          </a:xfrm>
          <a:prstGeom prst="rect">
            <a:avLst/>
          </a:prstGeom>
        </p:spPr>
      </p:pic>
      <p:pic>
        <p:nvPicPr>
          <p:cNvPr id="8" name="Рисунок 7" descr="animashki-muzika-11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86" y="357166"/>
            <a:ext cx="1928814" cy="2547942"/>
          </a:xfrm>
          <a:prstGeom prst="rect">
            <a:avLst/>
          </a:prstGeom>
        </p:spPr>
      </p:pic>
      <p:pic>
        <p:nvPicPr>
          <p:cNvPr id="10" name="Рисунок 9" descr="animashki-muzika-1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786058"/>
            <a:ext cx="171448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s6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643314"/>
            <a:ext cx="2286016" cy="1490666"/>
          </a:xfrm>
          <a:prstGeom prst="rect">
            <a:avLst/>
          </a:prstGeom>
        </p:spPr>
      </p:pic>
      <p:pic>
        <p:nvPicPr>
          <p:cNvPr id="6" name="Рисунок 5" descr="t853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571876"/>
            <a:ext cx="1285884" cy="1738316"/>
          </a:xfrm>
          <a:prstGeom prst="rect">
            <a:avLst/>
          </a:prstGeo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96" y="1000108"/>
            <a:ext cx="71438" cy="1395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shkia-107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0"/>
            <a:ext cx="3000396" cy="1785926"/>
          </a:xfrm>
          <a:prstGeom prst="rect">
            <a:avLst/>
          </a:prstGeom>
        </p:spPr>
      </p:pic>
      <p:pic>
        <p:nvPicPr>
          <p:cNvPr id="9" name="Рисунок 8" descr="koshkia-105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4214818"/>
            <a:ext cx="928694" cy="1285884"/>
          </a:xfrm>
          <a:prstGeom prst="rect">
            <a:avLst/>
          </a:prstGeom>
        </p:spPr>
      </p:pic>
      <p:pic>
        <p:nvPicPr>
          <p:cNvPr id="10" name="Рисунок 9" descr="koshkia-100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6" y="5000612"/>
            <a:ext cx="2428892" cy="1857388"/>
          </a:xfrm>
          <a:prstGeom prst="rect">
            <a:avLst/>
          </a:prstGeom>
        </p:spPr>
      </p:pic>
      <p:pic>
        <p:nvPicPr>
          <p:cNvPr id="11" name="Рисунок 10" descr="ludia-180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124" y="1071546"/>
            <a:ext cx="2286016" cy="257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7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cae35a971f84dc30e1231229b3d255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000504"/>
            <a:ext cx="3429024" cy="2857496"/>
          </a:xfrm>
          <a:prstGeom prst="rect">
            <a:avLst/>
          </a:prstGeom>
        </p:spPr>
      </p:pic>
      <p:pic>
        <p:nvPicPr>
          <p:cNvPr id="5" name="Рисунок 4" descr="animashki-pticy-10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85728"/>
            <a:ext cx="2285984" cy="1785950"/>
          </a:xfrm>
          <a:prstGeom prst="rect">
            <a:avLst/>
          </a:prstGeom>
        </p:spPr>
      </p:pic>
      <p:pic>
        <p:nvPicPr>
          <p:cNvPr id="6" name="Рисунок 5" descr="jivotniea-101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0098" y="2428868"/>
            <a:ext cx="4643470" cy="5072098"/>
          </a:xfrm>
          <a:prstGeom prst="rect">
            <a:avLst/>
          </a:prstGeom>
        </p:spPr>
      </p:pic>
      <p:pic>
        <p:nvPicPr>
          <p:cNvPr id="7" name="Рисунок 6" descr="jivotniea-10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0"/>
            <a:ext cx="2000264" cy="1785902"/>
          </a:xfrm>
          <a:prstGeom prst="rect">
            <a:avLst/>
          </a:prstGeom>
        </p:spPr>
      </p:pic>
      <p:pic>
        <p:nvPicPr>
          <p:cNvPr id="8" name="Рисунок 7" descr="jivotniea-10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500174"/>
            <a:ext cx="2071702" cy="1428760"/>
          </a:xfrm>
          <a:prstGeom prst="rect">
            <a:avLst/>
          </a:prstGeom>
        </p:spPr>
      </p:pic>
      <p:pic>
        <p:nvPicPr>
          <p:cNvPr id="9" name="Рисунок 8" descr="jivotniea-10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4290"/>
            <a:ext cx="235742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5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23a8bb5b72934c30c954aek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2780928"/>
            <a:ext cx="3333750" cy="3000395"/>
          </a:xfrm>
          <a:prstGeom prst="rect">
            <a:avLst/>
          </a:prstGeom>
        </p:spPr>
      </p:pic>
      <p:pic>
        <p:nvPicPr>
          <p:cNvPr id="5" name="Рисунок 4" descr="s62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5072074"/>
            <a:ext cx="2071702" cy="1785926"/>
          </a:xfrm>
          <a:prstGeom prst="rect">
            <a:avLst/>
          </a:prstGeom>
        </p:spPr>
      </p:pic>
      <p:pic>
        <p:nvPicPr>
          <p:cNvPr id="6" name="Рисунок 5" descr="edaa-17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643446"/>
            <a:ext cx="1428750" cy="1885950"/>
          </a:xfrm>
          <a:prstGeom prst="rect">
            <a:avLst/>
          </a:prstGeom>
        </p:spPr>
      </p:pic>
      <p:pic>
        <p:nvPicPr>
          <p:cNvPr id="7" name="Рисунок 6" descr="detia-47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2127" flipH="1">
            <a:off x="6819749" y="-39071"/>
            <a:ext cx="2053179" cy="2788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5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komputeri-1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643446"/>
            <a:ext cx="3000396" cy="2214554"/>
          </a:xfrm>
          <a:prstGeom prst="rect">
            <a:avLst/>
          </a:prstGeom>
        </p:spPr>
      </p:pic>
      <p:pic>
        <p:nvPicPr>
          <p:cNvPr id="6" name="Рисунок 5" descr="zvezdia-1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0"/>
            <a:ext cx="2071702" cy="1785926"/>
          </a:xfrm>
          <a:prstGeom prst="rect">
            <a:avLst/>
          </a:prstGeom>
        </p:spPr>
      </p:pic>
      <p:pic>
        <p:nvPicPr>
          <p:cNvPr id="8" name="Рисунок 7" descr="cveta-88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00372"/>
            <a:ext cx="1628775" cy="1643074"/>
          </a:xfrm>
          <a:prstGeom prst="rect">
            <a:avLst/>
          </a:prstGeom>
        </p:spPr>
      </p:pic>
      <p:pic>
        <p:nvPicPr>
          <p:cNvPr id="9" name="Рисунок 8" descr="cveta-88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25" y="4643446"/>
            <a:ext cx="1628775" cy="1633540"/>
          </a:xfrm>
          <a:prstGeom prst="rect">
            <a:avLst/>
          </a:prstGeom>
        </p:spPr>
      </p:pic>
      <p:pic>
        <p:nvPicPr>
          <p:cNvPr id="10" name="Рисунок 9" descr="cveta-88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2857496"/>
            <a:ext cx="1928826" cy="1776416"/>
          </a:xfrm>
          <a:prstGeom prst="rect">
            <a:avLst/>
          </a:prstGeom>
        </p:spPr>
      </p:pic>
      <p:pic>
        <p:nvPicPr>
          <p:cNvPr id="11" name="Рисунок 10" descr="cveta-88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3714752"/>
            <a:ext cx="1985965" cy="1776416"/>
          </a:xfrm>
          <a:prstGeom prst="rect">
            <a:avLst/>
          </a:prstGeom>
        </p:spPr>
      </p:pic>
      <p:pic>
        <p:nvPicPr>
          <p:cNvPr id="12" name="Рисунок 11" descr="cveta-88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14884"/>
            <a:ext cx="2071670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41" y="0"/>
            <a:ext cx="9358282" cy="6858000"/>
          </a:xfrm>
          <a:prstGeom prst="rect">
            <a:avLst/>
          </a:prstGeom>
        </p:spPr>
      </p:pic>
      <p:pic>
        <p:nvPicPr>
          <p:cNvPr id="4" name="Рисунок 3" descr="zvezdia-1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0"/>
            <a:ext cx="2643174" cy="2581289"/>
          </a:xfrm>
          <a:prstGeom prst="rect">
            <a:avLst/>
          </a:prstGeom>
        </p:spPr>
      </p:pic>
      <p:pic>
        <p:nvPicPr>
          <p:cNvPr id="5" name="Рисунок 4" descr="cveta-27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5000636"/>
            <a:ext cx="1785950" cy="1857364"/>
          </a:xfrm>
          <a:prstGeom prst="rect">
            <a:avLst/>
          </a:prstGeom>
        </p:spPr>
      </p:pic>
      <p:pic>
        <p:nvPicPr>
          <p:cNvPr id="6" name="Рисунок 5" descr="cveta-27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5334000"/>
            <a:ext cx="1524000" cy="1524000"/>
          </a:xfrm>
          <a:prstGeom prst="rect">
            <a:avLst/>
          </a:prstGeom>
        </p:spPr>
      </p:pic>
      <p:pic>
        <p:nvPicPr>
          <p:cNvPr id="7" name="Рисунок 6" descr="cveta-44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500702"/>
            <a:ext cx="1028703" cy="1085853"/>
          </a:xfrm>
          <a:prstGeom prst="rect">
            <a:avLst/>
          </a:prstGeom>
        </p:spPr>
      </p:pic>
      <p:pic>
        <p:nvPicPr>
          <p:cNvPr id="8" name="Рисунок 7" descr="edaa-70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82" y="3357562"/>
            <a:ext cx="857256" cy="2076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2" y="5085184"/>
            <a:ext cx="1772816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093296"/>
            <a:ext cx="8358246" cy="1000132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          Свято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Букваря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0872"/>
            <a:ext cx="4825297" cy="577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" y="0"/>
            <a:ext cx="1483893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953f396bd3f832af735fa793633079c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928934"/>
            <a:ext cx="3714776" cy="3929066"/>
          </a:xfrm>
          <a:prstGeom prst="rect">
            <a:avLst/>
          </a:prstGeom>
        </p:spPr>
      </p:pic>
      <p:pic>
        <p:nvPicPr>
          <p:cNvPr id="6" name="Рисунок 5" descr="animashki-pticy-1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643446"/>
            <a:ext cx="1785950" cy="2214554"/>
          </a:xfrm>
          <a:prstGeom prst="rect">
            <a:avLst/>
          </a:prstGeom>
        </p:spPr>
      </p:pic>
      <p:pic>
        <p:nvPicPr>
          <p:cNvPr id="7" name="Рисунок 6" descr="animashki-pticy-15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1428736"/>
            <a:ext cx="128588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jivotniea-1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714860"/>
            <a:ext cx="2143140" cy="2143140"/>
          </a:xfrm>
          <a:prstGeom prst="rect">
            <a:avLst/>
          </a:prstGeom>
        </p:spPr>
      </p:pic>
      <p:pic>
        <p:nvPicPr>
          <p:cNvPr id="5" name="Рисунок 4" descr="animashki-pticy-10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643446"/>
            <a:ext cx="3929090" cy="2500330"/>
          </a:xfrm>
          <a:prstGeom prst="rect">
            <a:avLst/>
          </a:prstGeom>
        </p:spPr>
      </p:pic>
      <p:pic>
        <p:nvPicPr>
          <p:cNvPr id="6" name="Рисунок 5" descr="kosmos-2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63568"/>
            <a:ext cx="1643074" cy="1724032"/>
          </a:xfrm>
          <a:prstGeom prst="rect">
            <a:avLst/>
          </a:prstGeom>
        </p:spPr>
      </p:pic>
      <p:pic>
        <p:nvPicPr>
          <p:cNvPr id="7" name="Рисунок 6" descr="kosmos-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550172">
            <a:off x="6726734" y="249135"/>
            <a:ext cx="1620827" cy="233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smos-1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3357562"/>
            <a:ext cx="1643074" cy="1976442"/>
          </a:xfrm>
          <a:prstGeom prst="rect">
            <a:avLst/>
          </a:prstGeom>
        </p:spPr>
      </p:pic>
      <p:pic>
        <p:nvPicPr>
          <p:cNvPr id="9" name="Рисунок 8" descr="lubova-3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174" y="5286388"/>
            <a:ext cx="3771900" cy="1781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74" y="2324318"/>
            <a:ext cx="2466975" cy="203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7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703e8_656616dc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56" y="1643050"/>
            <a:ext cx="142876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164354_thum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57356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ivotniea-10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71998" y="357166"/>
            <a:ext cx="214314" cy="5857892"/>
          </a:xfrm>
          <a:prstGeom prst="rect">
            <a:avLst/>
          </a:prstGeom>
        </p:spPr>
      </p:pic>
      <p:pic>
        <p:nvPicPr>
          <p:cNvPr id="7" name="Рисунок 6" descr="animashki-pticy-13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497098"/>
            <a:ext cx="2214578" cy="2305856"/>
          </a:xfrm>
          <a:prstGeom prst="rect">
            <a:avLst/>
          </a:prstGeom>
        </p:spPr>
      </p:pic>
      <p:pic>
        <p:nvPicPr>
          <p:cNvPr id="8" name="Рисунок 7" descr="knigi-5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72074"/>
            <a:ext cx="2190720" cy="1524004"/>
          </a:xfrm>
          <a:prstGeom prst="rect">
            <a:avLst/>
          </a:prstGeom>
        </p:spPr>
      </p:pic>
      <p:pic>
        <p:nvPicPr>
          <p:cNvPr id="9" name="Рисунок 8" descr="cveta-10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4857744"/>
            <a:ext cx="3071802" cy="2000256"/>
          </a:xfrm>
          <a:prstGeom prst="rect">
            <a:avLst/>
          </a:prstGeom>
        </p:spPr>
      </p:pic>
      <p:pic>
        <p:nvPicPr>
          <p:cNvPr id="10" name="Рисунок 9" descr="cveta-27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2643182"/>
            <a:ext cx="235745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304088_thu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2285999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lestiashka-44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0"/>
            <a:ext cx="4714908" cy="6858000"/>
          </a:xfrm>
          <a:prstGeom prst="rect">
            <a:avLst/>
          </a:prstGeom>
        </p:spPr>
      </p:pic>
      <p:pic>
        <p:nvPicPr>
          <p:cNvPr id="7" name="Рисунок 6" descr="jivotniea-103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071810"/>
            <a:ext cx="2786082" cy="2357454"/>
          </a:xfrm>
          <a:prstGeom prst="rect">
            <a:avLst/>
          </a:prstGeom>
        </p:spPr>
      </p:pic>
      <p:pic>
        <p:nvPicPr>
          <p:cNvPr id="8" name="Рисунок 7" descr="jivotniea-103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0"/>
            <a:ext cx="2805828" cy="1785926"/>
          </a:xfrm>
          <a:prstGeom prst="rect">
            <a:avLst/>
          </a:prstGeom>
        </p:spPr>
      </p:pic>
      <p:pic>
        <p:nvPicPr>
          <p:cNvPr id="9" name="Рисунок 8" descr="edaa-97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4714884"/>
            <a:ext cx="1928826" cy="196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nimashki-pticy-10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429264"/>
            <a:ext cx="3286148" cy="1428736"/>
          </a:xfrm>
          <a:prstGeom prst="rect">
            <a:avLst/>
          </a:prstGeom>
        </p:spPr>
      </p:pic>
      <p:pic>
        <p:nvPicPr>
          <p:cNvPr id="5" name="Рисунок 4" descr="animashki-pticy-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643182"/>
            <a:ext cx="3714776" cy="2643206"/>
          </a:xfrm>
          <a:prstGeom prst="rect">
            <a:avLst/>
          </a:prstGeom>
        </p:spPr>
      </p:pic>
      <p:pic>
        <p:nvPicPr>
          <p:cNvPr id="6" name="Рисунок 5" descr="animashki-pticy-104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5000636"/>
            <a:ext cx="3214710" cy="1857364"/>
          </a:xfrm>
          <a:prstGeom prst="rect">
            <a:avLst/>
          </a:prstGeom>
        </p:spPr>
      </p:pic>
      <p:pic>
        <p:nvPicPr>
          <p:cNvPr id="7" name="Рисунок 6" descr="edaa-71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2786058"/>
            <a:ext cx="1857388" cy="245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72330" y="285728"/>
            <a:ext cx="1857388" cy="1928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7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8-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00694" y="-285776"/>
            <a:ext cx="4214842" cy="3357610"/>
          </a:xfrm>
          <a:prstGeom prst="rect">
            <a:avLst/>
          </a:prstGeom>
        </p:spPr>
      </p:pic>
      <p:pic>
        <p:nvPicPr>
          <p:cNvPr id="6" name="Рисунок 5" descr="animashki-pticy-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488" cy="3286124"/>
          </a:xfrm>
          <a:prstGeom prst="rect">
            <a:avLst/>
          </a:prstGeom>
        </p:spPr>
      </p:pic>
      <p:pic>
        <p:nvPicPr>
          <p:cNvPr id="7" name="Рисунок 6" descr="zvezdia-1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2714620"/>
            <a:ext cx="714375" cy="1190625"/>
          </a:xfrm>
          <a:prstGeom prst="rect">
            <a:avLst/>
          </a:prstGeom>
        </p:spPr>
      </p:pic>
      <p:pic>
        <p:nvPicPr>
          <p:cNvPr id="8" name="Рисунок 7" descr="zvezdia-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57166"/>
            <a:ext cx="2500330" cy="2928958"/>
          </a:xfrm>
          <a:prstGeom prst="rect">
            <a:avLst/>
          </a:prstGeom>
        </p:spPr>
      </p:pic>
      <p:pic>
        <p:nvPicPr>
          <p:cNvPr id="9" name="Рисунок 8" descr="ludia-11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638425"/>
            <a:ext cx="3633806" cy="4005286"/>
          </a:xfrm>
          <a:prstGeom prst="rect">
            <a:avLst/>
          </a:prstGeom>
        </p:spPr>
      </p:pic>
      <p:pic>
        <p:nvPicPr>
          <p:cNvPr id="10" name="Рисунок 9" descr="ludia-10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28" y="2928934"/>
            <a:ext cx="2566993" cy="3929067"/>
          </a:xfrm>
          <a:prstGeom prst="rect">
            <a:avLst/>
          </a:prstGeom>
        </p:spPr>
      </p:pic>
      <p:pic>
        <p:nvPicPr>
          <p:cNvPr id="11" name="Рисунок 10" descr="cveta-1149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4429132"/>
            <a:ext cx="1657350" cy="1905000"/>
          </a:xfrm>
          <a:prstGeom prst="rect">
            <a:avLst/>
          </a:prstGeom>
        </p:spPr>
      </p:pic>
      <p:pic>
        <p:nvPicPr>
          <p:cNvPr id="12" name="Рисунок 11" descr="animashki-sport-11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30" y="4857760"/>
            <a:ext cx="178595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2921542-ae8e2d8479b52bd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246" y="285728"/>
            <a:ext cx="71438" cy="3600472"/>
          </a:xfrm>
          <a:prstGeom prst="rect">
            <a:avLst/>
          </a:prstGeom>
        </p:spPr>
      </p:pic>
      <p:pic>
        <p:nvPicPr>
          <p:cNvPr id="5" name="Рисунок 4" descr="3915620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57">
            <a:off x="6927540" y="3674818"/>
            <a:ext cx="2068332" cy="1777307"/>
          </a:xfrm>
          <a:prstGeom prst="rect">
            <a:avLst/>
          </a:prstGeom>
        </p:spPr>
      </p:pic>
      <p:pic>
        <p:nvPicPr>
          <p:cNvPr id="6" name="Рисунок 5" descr="animashki-pogoda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0"/>
            <a:ext cx="2214546" cy="1857364"/>
          </a:xfrm>
          <a:prstGeom prst="rect">
            <a:avLst/>
          </a:prstGeom>
        </p:spPr>
      </p:pic>
      <p:pic>
        <p:nvPicPr>
          <p:cNvPr id="7" name="Рисунок 6" descr="jivotniea-103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214818"/>
            <a:ext cx="1928826" cy="2047879"/>
          </a:xfrm>
          <a:prstGeom prst="rect">
            <a:avLst/>
          </a:prstGeom>
        </p:spPr>
      </p:pic>
      <p:pic>
        <p:nvPicPr>
          <p:cNvPr id="8" name="Рисунок 7" descr="lubova-17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43314"/>
            <a:ext cx="2357422" cy="237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ludia-11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00306"/>
            <a:ext cx="1571636" cy="2357454"/>
          </a:xfrm>
          <a:prstGeom prst="rect">
            <a:avLst/>
          </a:prstGeom>
        </p:spPr>
      </p:pic>
      <p:pic>
        <p:nvPicPr>
          <p:cNvPr id="5" name="Рисунок 4" descr="ludia-11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357694"/>
            <a:ext cx="2214578" cy="2500307"/>
          </a:xfrm>
          <a:prstGeom prst="rect">
            <a:avLst/>
          </a:prstGeom>
        </p:spPr>
      </p:pic>
      <p:pic>
        <p:nvPicPr>
          <p:cNvPr id="6" name="Рисунок 5" descr="ludia-114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1571612"/>
            <a:ext cx="1485900" cy="1871666"/>
          </a:xfrm>
          <a:prstGeom prst="rect">
            <a:avLst/>
          </a:prstGeom>
        </p:spPr>
      </p:pic>
      <p:pic>
        <p:nvPicPr>
          <p:cNvPr id="7" name="Рисунок 6" descr="ludia-125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143356"/>
            <a:ext cx="1933575" cy="2714644"/>
          </a:xfrm>
          <a:prstGeom prst="rect">
            <a:avLst/>
          </a:prstGeom>
        </p:spPr>
      </p:pic>
      <p:pic>
        <p:nvPicPr>
          <p:cNvPr id="8" name="Рисунок 7" descr="animashki-muzika-10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2000240"/>
            <a:ext cx="1571636" cy="2514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4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nimashki-pticy-10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42373">
            <a:off x="-291421" y="452808"/>
            <a:ext cx="3207631" cy="3132292"/>
          </a:xfrm>
          <a:prstGeom prst="rect">
            <a:avLst/>
          </a:prstGeom>
        </p:spPr>
      </p:pic>
      <p:pic>
        <p:nvPicPr>
          <p:cNvPr id="5" name="Рисунок 4" descr="animashki-pticy-17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571480"/>
            <a:ext cx="1990733" cy="3109925"/>
          </a:xfrm>
          <a:prstGeom prst="rect">
            <a:avLst/>
          </a:prstGeom>
        </p:spPr>
      </p:pic>
      <p:pic>
        <p:nvPicPr>
          <p:cNvPr id="6" name="Рисунок 5" descr="a6186342aa2b8b0ce501e75ab2041cf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1000108"/>
            <a:ext cx="138111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6186342aa2b8b0ce501e75ab2041cf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928670"/>
            <a:ext cx="2285984" cy="2143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daa-66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3286124"/>
            <a:ext cx="153352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5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46" y="-428628"/>
            <a:ext cx="9144000" cy="7286628"/>
          </a:xfrm>
          <a:prstGeom prst="rect">
            <a:avLst/>
          </a:prstGeom>
        </p:spPr>
      </p:pic>
      <p:pic>
        <p:nvPicPr>
          <p:cNvPr id="4" name="Рисунок 3" descr="treasorgoo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643314"/>
            <a:ext cx="4429124" cy="3643338"/>
          </a:xfrm>
          <a:prstGeom prst="rect">
            <a:avLst/>
          </a:prstGeom>
        </p:spPr>
      </p:pic>
      <p:pic>
        <p:nvPicPr>
          <p:cNvPr id="5" name="Рисунок 4" descr="zvezdia-1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0"/>
            <a:ext cx="1643074" cy="1785926"/>
          </a:xfrm>
          <a:prstGeom prst="rect">
            <a:avLst/>
          </a:prstGeom>
        </p:spPr>
      </p:pic>
      <p:pic>
        <p:nvPicPr>
          <p:cNvPr id="6" name="Рисунок 5" descr="zvezdia-15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357166"/>
            <a:ext cx="652467" cy="628650"/>
          </a:xfrm>
          <a:prstGeom prst="rect">
            <a:avLst/>
          </a:prstGeom>
        </p:spPr>
      </p:pic>
      <p:pic>
        <p:nvPicPr>
          <p:cNvPr id="7" name="Рисунок 6" descr="zvezdia-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-571528"/>
            <a:ext cx="1643042" cy="3857652"/>
          </a:xfrm>
          <a:prstGeom prst="rect">
            <a:avLst/>
          </a:prstGeom>
        </p:spPr>
      </p:pic>
      <p:pic>
        <p:nvPicPr>
          <p:cNvPr id="9" name="Рисунок 8" descr="animashki-prazdniki-100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3" y="1643050"/>
            <a:ext cx="1000132" cy="23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27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285750"/>
            <a:ext cx="9144000" cy="714375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FFFF00"/>
                </a:solidFill>
              </a:rPr>
              <a:t>Є святкових днів багато</a:t>
            </a:r>
            <a:br>
              <a:rPr lang="uk-UA" sz="4000" b="1" i="1" dirty="0" smtClean="0">
                <a:solidFill>
                  <a:srgbClr val="FFFF00"/>
                </a:solidFill>
              </a:rPr>
            </a:br>
            <a:r>
              <a:rPr lang="uk-UA" sz="4000" b="1" i="1" dirty="0" smtClean="0">
                <a:solidFill>
                  <a:srgbClr val="FFFF00"/>
                </a:solidFill>
              </a:rPr>
              <a:t>На листках календаря.</a:t>
            </a:r>
            <a:br>
              <a:rPr lang="uk-UA" sz="4000" b="1" i="1" dirty="0" smtClean="0">
                <a:solidFill>
                  <a:srgbClr val="FFFF00"/>
                </a:solidFill>
              </a:rPr>
            </a:br>
            <a:r>
              <a:rPr lang="uk-UA" sz="4000" b="1" i="1" dirty="0" smtClean="0">
                <a:solidFill>
                  <a:srgbClr val="FFFF00"/>
                </a:solidFill>
              </a:rPr>
              <a:t>А між ними й наше свято – </a:t>
            </a:r>
            <a:br>
              <a:rPr lang="uk-UA" sz="4000" b="1" i="1" dirty="0" smtClean="0">
                <a:solidFill>
                  <a:srgbClr val="FFFF00"/>
                </a:solidFill>
              </a:rPr>
            </a:br>
            <a:r>
              <a:rPr lang="uk-UA" sz="4000" b="1" i="1" dirty="0" smtClean="0">
                <a:solidFill>
                  <a:srgbClr val="FFFF00"/>
                </a:solidFill>
              </a:rPr>
              <a:t>Вшанування </a:t>
            </a:r>
            <a:r>
              <a:rPr lang="uk-UA" sz="4000" b="1" i="1" dirty="0" err="1" smtClean="0">
                <a:solidFill>
                  <a:srgbClr val="FFFF00"/>
                </a:solidFill>
              </a:rPr>
              <a:t>Букваря</a:t>
            </a:r>
            <a:r>
              <a:rPr lang="uk-UA" sz="4000" b="1" i="1" dirty="0" smtClean="0">
                <a:solidFill>
                  <a:srgbClr val="FFFF00"/>
                </a:solidFill>
              </a:rPr>
              <a:t>.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s62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500570"/>
            <a:ext cx="2857520" cy="2066932"/>
          </a:xfrm>
          <a:prstGeom prst="rect">
            <a:avLst/>
          </a:prstGeom>
        </p:spPr>
      </p:pic>
      <p:pic>
        <p:nvPicPr>
          <p:cNvPr id="6" name="Рисунок 5" descr="0_7c317_847e72a2_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857628"/>
            <a:ext cx="3786214" cy="3000372"/>
          </a:xfrm>
          <a:prstGeom prst="rect">
            <a:avLst/>
          </a:prstGeom>
        </p:spPr>
      </p:pic>
      <p:pic>
        <p:nvPicPr>
          <p:cNvPr id="7" name="Рисунок 6" descr="rainbow_butterfly-44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604"/>
            <a:ext cx="1905000" cy="1857375"/>
          </a:xfrm>
          <a:prstGeom prst="rect">
            <a:avLst/>
          </a:prstGeom>
        </p:spPr>
      </p:pic>
      <p:pic>
        <p:nvPicPr>
          <p:cNvPr id="9" name="Рисунок 8" descr="zvezdia-18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710" y="-571528"/>
            <a:ext cx="1714480" cy="24288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animashki-pticy-10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571480"/>
            <a:ext cx="1428760" cy="723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39156206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9644098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4822458" y="406392"/>
            <a:ext cx="3000396" cy="1285884"/>
          </a:xfrm>
          <a:prstGeom prst="wedgeEllipseCallout">
            <a:avLst>
              <a:gd name="adj1" fmla="val -87669"/>
              <a:gd name="adj2" fmla="val 13029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</a:rPr>
              <a:t>Ь</a:t>
            </a:r>
            <a:endParaRPr lang="uk-UA" sz="9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ludia-25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144" y="3151258"/>
            <a:ext cx="2428892" cy="2571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5567"/>
            <a:ext cx="3180359" cy="314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34" y="2565567"/>
            <a:ext cx="4388210" cy="315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7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etia-1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3290">
            <a:off x="2243199" y="4149142"/>
            <a:ext cx="3033062" cy="3163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81128"/>
            <a:ext cx="2466975" cy="214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i (6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zvezdia-18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0"/>
            <a:ext cx="4500594" cy="2214554"/>
          </a:xfrm>
          <a:prstGeom prst="rect">
            <a:avLst/>
          </a:prstGeom>
        </p:spPr>
      </p:pic>
      <p:pic>
        <p:nvPicPr>
          <p:cNvPr id="6" name="Рисунок 5" descr="animashki-pticy-48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714885"/>
            <a:ext cx="2714644" cy="2143116"/>
          </a:xfrm>
          <a:prstGeom prst="rect">
            <a:avLst/>
          </a:prstGeom>
        </p:spPr>
      </p:pic>
      <p:pic>
        <p:nvPicPr>
          <p:cNvPr id="7" name="Рисунок 6" descr="animashki-pticy-52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2428868"/>
            <a:ext cx="1143008" cy="1495425"/>
          </a:xfrm>
          <a:prstGeom prst="rect">
            <a:avLst/>
          </a:prstGeom>
        </p:spPr>
      </p:pic>
      <p:pic>
        <p:nvPicPr>
          <p:cNvPr id="9" name="Рисунок 8" descr="edaa-15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5000636"/>
            <a:ext cx="1376364" cy="1857364"/>
          </a:xfrm>
          <a:prstGeom prst="rect">
            <a:avLst/>
          </a:prstGeom>
        </p:spPr>
      </p:pic>
      <p:pic>
        <p:nvPicPr>
          <p:cNvPr id="10" name="Рисунок 9" descr="edaa-28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928670"/>
            <a:ext cx="785818" cy="714380"/>
          </a:xfrm>
          <a:prstGeom prst="rect">
            <a:avLst/>
          </a:prstGeom>
        </p:spPr>
      </p:pic>
      <p:pic>
        <p:nvPicPr>
          <p:cNvPr id="14" name="Рисунок 13" descr="edaa-28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500174"/>
            <a:ext cx="714412" cy="571504"/>
          </a:xfrm>
          <a:prstGeom prst="rect">
            <a:avLst/>
          </a:prstGeom>
        </p:spPr>
      </p:pic>
      <p:pic>
        <p:nvPicPr>
          <p:cNvPr id="15" name="Рисунок 14" descr="edaa-103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5786454"/>
            <a:ext cx="928694" cy="823914"/>
          </a:xfrm>
          <a:prstGeom prst="rect">
            <a:avLst/>
          </a:prstGeom>
        </p:spPr>
      </p:pic>
      <p:pic>
        <p:nvPicPr>
          <p:cNvPr id="16" name="Рисунок 15" descr="edaa-78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36" y="4500570"/>
            <a:ext cx="857256" cy="828677"/>
          </a:xfrm>
          <a:prstGeom prst="rect">
            <a:avLst/>
          </a:prstGeom>
        </p:spPr>
      </p:pic>
      <p:pic>
        <p:nvPicPr>
          <p:cNvPr id="18" name="Рисунок 17" descr="edaa-103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19776">
            <a:off x="5016350" y="5935378"/>
            <a:ext cx="969510" cy="813107"/>
          </a:xfrm>
          <a:prstGeom prst="rect">
            <a:avLst/>
          </a:prstGeom>
        </p:spPr>
      </p:pic>
      <p:pic>
        <p:nvPicPr>
          <p:cNvPr id="19" name="Рисунок 18" descr="edaa-103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5143512"/>
            <a:ext cx="609600" cy="609600"/>
          </a:xfrm>
          <a:prstGeom prst="rect">
            <a:avLst/>
          </a:prstGeom>
        </p:spPr>
      </p:pic>
      <p:pic>
        <p:nvPicPr>
          <p:cNvPr id="20" name="Рисунок 19" descr="edaa-103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5072074"/>
            <a:ext cx="609600" cy="609600"/>
          </a:xfrm>
          <a:prstGeom prst="rect">
            <a:avLst/>
          </a:prstGeom>
        </p:spPr>
      </p:pic>
      <p:pic>
        <p:nvPicPr>
          <p:cNvPr id="22" name="Рисунок 21" descr="edaa-78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26223">
            <a:off x="3037097" y="1358337"/>
            <a:ext cx="1247279" cy="1428760"/>
          </a:xfrm>
          <a:prstGeom prst="rect">
            <a:avLst/>
          </a:prstGeom>
        </p:spPr>
      </p:pic>
      <p:pic>
        <p:nvPicPr>
          <p:cNvPr id="23" name="Рисунок 22" descr="edaa-78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571744"/>
            <a:ext cx="1142976" cy="1643074"/>
          </a:xfrm>
          <a:prstGeom prst="rect">
            <a:avLst/>
          </a:prstGeom>
        </p:spPr>
      </p:pic>
      <p:pic>
        <p:nvPicPr>
          <p:cNvPr id="24" name="Рисунок 23" descr="edaa-78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26618">
            <a:off x="827435" y="1327509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9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4049"/>
            <a:ext cx="475252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42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46077"/>
            <a:ext cx="721007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3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54006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467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78" y="980728"/>
            <a:ext cx="729556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6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" y="0"/>
            <a:ext cx="9140958" cy="68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36880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/>
            </a:r>
            <a:br>
              <a:rPr lang="ru-RU" b="1" i="1" dirty="0" smtClean="0">
                <a:solidFill>
                  <a:srgbClr val="009900"/>
                </a:solidFill>
              </a:rPr>
            </a:br>
            <a:r>
              <a:rPr lang="ru-RU" b="1" i="1" dirty="0" smtClean="0">
                <a:solidFill>
                  <a:srgbClr val="009900"/>
                </a:solidFill>
              </a:rPr>
              <a:t>Перша </a:t>
            </a:r>
            <a:r>
              <a:rPr lang="ru-RU" b="1" i="1" dirty="0" err="1" smtClean="0">
                <a:solidFill>
                  <a:srgbClr val="009900"/>
                </a:solidFill>
              </a:rPr>
              <a:t>сходинка</a:t>
            </a:r>
            <a:r>
              <a:rPr lang="ru-RU" b="1" i="1" dirty="0" smtClean="0">
                <a:solidFill>
                  <a:srgbClr val="009900"/>
                </a:solidFill>
              </a:rPr>
              <a:t/>
            </a:r>
            <a:br>
              <a:rPr lang="ru-RU" b="1" i="1" dirty="0" smtClean="0">
                <a:solidFill>
                  <a:srgbClr val="009900"/>
                </a:solidFill>
              </a:rPr>
            </a:br>
            <a:r>
              <a:rPr lang="ru-RU" b="1" i="1" dirty="0" err="1" smtClean="0">
                <a:solidFill>
                  <a:srgbClr val="009900"/>
                </a:solidFill>
              </a:rPr>
              <a:t>зростання</a:t>
            </a:r>
            <a:r>
              <a:rPr lang="ru-RU" b="1" i="1" dirty="0" smtClean="0">
                <a:solidFill>
                  <a:srgbClr val="009900"/>
                </a:solidFill>
              </a:rPr>
              <a:t> для </a:t>
            </a:r>
            <a:br>
              <a:rPr lang="ru-RU" b="1" i="1" dirty="0" smtClean="0">
                <a:solidFill>
                  <a:srgbClr val="009900"/>
                </a:solidFill>
              </a:rPr>
            </a:br>
            <a:r>
              <a:rPr lang="ru-RU" b="1" i="1" dirty="0" err="1" smtClean="0">
                <a:solidFill>
                  <a:srgbClr val="009900"/>
                </a:solidFill>
              </a:rPr>
              <a:t>найменших</a:t>
            </a:r>
            <a:r>
              <a:rPr lang="ru-RU" b="1" i="1" dirty="0" smtClean="0">
                <a:solidFill>
                  <a:srgbClr val="009900"/>
                </a:solidFill>
              </a:rPr>
              <a:t> школяр</a:t>
            </a:r>
            <a:r>
              <a:rPr lang="uk-UA" b="1" i="1" dirty="0" err="1" smtClean="0">
                <a:solidFill>
                  <a:srgbClr val="009900"/>
                </a:solidFill>
              </a:rPr>
              <a:t>ів</a:t>
            </a:r>
            <a:r>
              <a:rPr lang="uk-UA" b="1" i="1" dirty="0" smtClean="0">
                <a:solidFill>
                  <a:srgbClr val="009900"/>
                </a:solidFill>
              </a:rPr>
              <a:t>…</a:t>
            </a:r>
            <a:endParaRPr lang="uk-UA" sz="5400" b="1" i="1" dirty="0">
              <a:solidFill>
                <a:srgbClr val="009900"/>
              </a:solidFill>
            </a:endParaRPr>
          </a:p>
        </p:txBody>
      </p:sp>
      <p:pic>
        <p:nvPicPr>
          <p:cNvPr id="5" name="Рисунок 4" descr="globe_lg_w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4857760"/>
            <a:ext cx="1714480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_att00019_8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488" cy="2214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357166"/>
            <a:ext cx="1590679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omputeri-2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5513">
            <a:off x="57427" y="4707448"/>
            <a:ext cx="1790700" cy="161925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40466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FF0000"/>
                </a:solidFill>
              </a:rPr>
              <a:t>Вчать у школі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2" y="2132856"/>
            <a:ext cx="63625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10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3" name="Рисунок 2" descr="t_att00019_8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560" y="-315416"/>
            <a:ext cx="2714612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115"/>
            <a:ext cx="3782128" cy="68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9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11697"/>
            <a:ext cx="3308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FF0000"/>
                </a:solidFill>
              </a:rPr>
              <a:t>Перерва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75608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2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«   Мама двері </a:t>
            </a:r>
            <a:r>
              <a:rPr lang="uk-UA" sz="6000" b="1" i="1" dirty="0" err="1" smtClean="0">
                <a:solidFill>
                  <a:srgbClr val="FF0000"/>
                </a:solidFill>
              </a:rPr>
              <a:t>відчиня</a:t>
            </a:r>
            <a:r>
              <a:rPr lang="uk-UA" sz="6000" b="1" i="1" dirty="0" smtClean="0">
                <a:solidFill>
                  <a:srgbClr val="FF0000"/>
                </a:solidFill>
              </a:rPr>
              <a:t>…»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78" y="1608291"/>
            <a:ext cx="6480720" cy="485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9849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Читанка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1837"/>
            <a:ext cx="3600399" cy="53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Рідна мова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7638"/>
            <a:ext cx="3816424" cy="53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6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Математика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92081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6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     Природознавство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88294"/>
            <a:ext cx="3634535" cy="54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02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2276872"/>
            <a:ext cx="7632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Буду я в школі вчитись читати,</a:t>
            </a:r>
            <a:endParaRPr lang="ru-RU" sz="4000" b="1" dirty="0"/>
          </a:p>
          <a:p>
            <a:r>
              <a:rPr lang="uk-UA" sz="4000" b="1" i="1" dirty="0"/>
              <a:t> гарно писати і рахувати.</a:t>
            </a:r>
            <a:endParaRPr lang="ru-RU" sz="4000" b="1" dirty="0"/>
          </a:p>
          <a:p>
            <a:r>
              <a:rPr lang="uk-UA" sz="4000" b="1" i="1" dirty="0"/>
              <a:t> Буду в альбомі своїм малювати</a:t>
            </a:r>
            <a:endParaRPr lang="ru-RU" sz="4000" b="1" dirty="0"/>
          </a:p>
          <a:p>
            <a:r>
              <a:rPr lang="uk-UA" sz="4000" b="1" i="1" dirty="0"/>
              <a:t> Твори писати, вірші вивчати.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11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700808"/>
            <a:ext cx="74459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 Обіцяю </a:t>
            </a:r>
            <a:r>
              <a:rPr lang="uk-UA" sz="4800" b="1" i="1" dirty="0"/>
              <a:t>не пінитись,</a:t>
            </a:r>
            <a:endParaRPr lang="ru-RU" sz="4800" b="1" dirty="0"/>
          </a:p>
          <a:p>
            <a:r>
              <a:rPr lang="uk-UA" sz="4800" b="1" i="1" dirty="0"/>
              <a:t> добросовісно трудитись.</a:t>
            </a:r>
            <a:endParaRPr lang="ru-RU" sz="4800" b="1" dirty="0"/>
          </a:p>
          <a:p>
            <a:r>
              <a:rPr lang="uk-UA" sz="4800" b="1" i="1" dirty="0"/>
              <a:t> Вчителів всіх поважати</a:t>
            </a:r>
            <a:endParaRPr lang="ru-RU" sz="4800" b="1" dirty="0"/>
          </a:p>
          <a:p>
            <a:r>
              <a:rPr lang="uk-UA" sz="4800" b="1" i="1" dirty="0"/>
              <a:t> І оцінки гарні мати.</a:t>
            </a:r>
            <a:endParaRPr lang="ru-RU" sz="4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1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3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1411" y="14017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b="1" i="1" dirty="0" smtClean="0">
                <a:solidFill>
                  <a:srgbClr val="0000FF"/>
                </a:solidFill>
              </a:rPr>
              <a:t>Ми всі вже вміємо </a:t>
            </a:r>
            <a:br>
              <a:rPr lang="uk-UA" sz="4800" b="1" i="1" dirty="0" smtClean="0">
                <a:solidFill>
                  <a:srgbClr val="0000FF"/>
                </a:solidFill>
              </a:rPr>
            </a:br>
            <a:r>
              <a:rPr lang="uk-UA" sz="4800" b="1" i="1" dirty="0" smtClean="0">
                <a:solidFill>
                  <a:srgbClr val="0000FF"/>
                </a:solidFill>
              </a:rPr>
              <a:t>читати!</a:t>
            </a:r>
            <a:endParaRPr lang="uk-UA" sz="4800" b="1" i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lecture-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596"/>
            <a:ext cx="6643734" cy="4357742"/>
          </a:xfrm>
          <a:prstGeom prst="rect">
            <a:avLst/>
          </a:prstGeom>
        </p:spPr>
      </p:pic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968" y="22245"/>
            <a:ext cx="2071638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7895" y="1700808"/>
            <a:ext cx="7560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 </a:t>
            </a:r>
            <a:r>
              <a:rPr lang="uk-UA" sz="4400" b="1" i="1" dirty="0" smtClean="0"/>
              <a:t>Книги </a:t>
            </a:r>
            <a:r>
              <a:rPr lang="uk-UA" sz="4400" b="1" i="1" dirty="0"/>
              <a:t>й зошити любити</a:t>
            </a:r>
            <a:endParaRPr lang="ru-RU" sz="4400" b="1" dirty="0"/>
          </a:p>
          <a:p>
            <a:r>
              <a:rPr lang="uk-UA" sz="4400" b="1" i="1" dirty="0"/>
              <a:t> Берегти, а не губити.</a:t>
            </a:r>
            <a:endParaRPr lang="ru-RU" sz="4400" b="1" dirty="0"/>
          </a:p>
          <a:p>
            <a:r>
              <a:rPr lang="uk-UA" sz="4400" b="1" i="1" dirty="0"/>
              <a:t> Акуратним завжди бути,</a:t>
            </a:r>
            <a:endParaRPr lang="ru-RU" sz="4400" b="1" dirty="0"/>
          </a:p>
          <a:p>
            <a:r>
              <a:rPr lang="uk-UA" sz="4400" b="1" i="1" dirty="0"/>
              <a:t> Щоб нічого не забути.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890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8578" y="1628800"/>
            <a:ext cx="74459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 </a:t>
            </a:r>
            <a:r>
              <a:rPr lang="uk-UA" sz="4400" b="1" i="1" dirty="0" smtClean="0"/>
              <a:t>Буду </a:t>
            </a:r>
            <a:r>
              <a:rPr lang="uk-UA" sz="4400" b="1" i="1" dirty="0"/>
              <a:t>вчитись я сумлінно</a:t>
            </a:r>
            <a:endParaRPr lang="ru-RU" sz="4400" b="1" dirty="0"/>
          </a:p>
          <a:p>
            <a:r>
              <a:rPr lang="uk-UA" sz="4400" b="1" i="1" dirty="0"/>
              <a:t> І поводитись відмінно,</a:t>
            </a:r>
            <a:endParaRPr lang="ru-RU" sz="4400" b="1" dirty="0"/>
          </a:p>
          <a:p>
            <a:r>
              <a:rPr lang="uk-UA" sz="4400" b="1" i="1" dirty="0"/>
              <a:t> Щоб батьки могли радіти,</a:t>
            </a:r>
            <a:endParaRPr lang="ru-RU" sz="4400" b="1" dirty="0"/>
          </a:p>
          <a:p>
            <a:r>
              <a:rPr lang="uk-UA" sz="4400" b="1" i="1" dirty="0"/>
              <a:t> Що такі в них гарні діти!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120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       Мріймо! Мріяти не рано!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55" y="2276872"/>
            <a:ext cx="1857375" cy="2457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1872208" cy="2983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83233"/>
            <a:ext cx="2345432" cy="2530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45" y="4194039"/>
            <a:ext cx="1924050" cy="2381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04" y="4214111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0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«Мій букварик»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7638"/>
            <a:ext cx="4752528" cy="55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5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" y="11697"/>
            <a:ext cx="1483893" cy="6669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78" y="260648"/>
            <a:ext cx="727558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61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zvezdia-2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246" b="21246"/>
          <a:stretch>
            <a:fillRect/>
          </a:stretch>
        </p:blipFill>
        <p:spPr>
          <a:xfrm>
            <a:off x="1792288" y="1500188"/>
            <a:ext cx="5486400" cy="3786187"/>
          </a:xfrm>
        </p:spPr>
      </p:pic>
      <p:pic>
        <p:nvPicPr>
          <p:cNvPr id="4" name="Рисунок 3" descr="вітаєм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082293" y="1708382"/>
            <a:ext cx="5740120" cy="392909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Про</a:t>
            </a:r>
            <a:r>
              <a:rPr lang="uk-UA" sz="4000" b="1" i="1" dirty="0" err="1" smtClean="0">
                <a:solidFill>
                  <a:srgbClr val="FF0000"/>
                </a:solidFill>
              </a:rPr>
              <a:t>щавай</a:t>
            </a:r>
            <a:r>
              <a:rPr lang="uk-UA" sz="4000" b="1" i="1" dirty="0" smtClean="0">
                <a:solidFill>
                  <a:srgbClr val="FF0000"/>
                </a:solidFill>
              </a:rPr>
              <a:t>,Букварику,</a:t>
            </a:r>
          </a:p>
          <a:p>
            <a:r>
              <a:rPr lang="uk-UA" sz="4000" b="1" i="1" dirty="0" smtClean="0">
                <a:solidFill>
                  <a:srgbClr val="FF0000"/>
                </a:solidFill>
              </a:rPr>
              <a:t>наш найперший друже ,</a:t>
            </a:r>
          </a:p>
          <a:p>
            <a:r>
              <a:rPr lang="uk-UA" sz="4000" b="1" i="1" dirty="0" smtClean="0">
                <a:solidFill>
                  <a:srgbClr val="FF0000"/>
                </a:solidFill>
              </a:rPr>
              <a:t>ми тобі,Букварику,</a:t>
            </a:r>
          </a:p>
          <a:p>
            <a:r>
              <a:rPr lang="uk-UA" sz="4000" b="1" i="1" dirty="0" smtClean="0">
                <a:solidFill>
                  <a:srgbClr val="FF0000"/>
                </a:solidFill>
              </a:rPr>
              <a:t>дякуємо дуже …</a:t>
            </a:r>
          </a:p>
        </p:txBody>
      </p:sp>
      <p:pic>
        <p:nvPicPr>
          <p:cNvPr id="5" name="Рисунок 4" descr="i (2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214818"/>
            <a:ext cx="2071670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zvezdia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0"/>
            <a:ext cx="2571736" cy="2285992"/>
          </a:xfrm>
          <a:prstGeom prst="rect">
            <a:avLst/>
          </a:prstGeom>
        </p:spPr>
      </p:pic>
      <p:pic>
        <p:nvPicPr>
          <p:cNvPr id="11" name="Рисунок 10" descr="zvezdia-1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9199"/>
            <a:ext cx="2285984" cy="1928802"/>
          </a:xfrm>
          <a:prstGeom prst="rect">
            <a:avLst/>
          </a:prstGeom>
        </p:spPr>
      </p:pic>
      <p:pic>
        <p:nvPicPr>
          <p:cNvPr id="12" name="Рисунок 11" descr="zvezdia-1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643446"/>
            <a:ext cx="2643174" cy="2500329"/>
          </a:xfrm>
          <a:prstGeom prst="rect">
            <a:avLst/>
          </a:prstGeom>
        </p:spPr>
      </p:pic>
      <p:pic>
        <p:nvPicPr>
          <p:cNvPr id="13" name="Рисунок 12" descr="zvezdia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779" y="-98196"/>
            <a:ext cx="2357422" cy="2357398"/>
          </a:xfrm>
          <a:prstGeom prst="rect">
            <a:avLst/>
          </a:prstGeom>
        </p:spPr>
      </p:pic>
      <p:pic>
        <p:nvPicPr>
          <p:cNvPr id="15" name="Рисунок 14" descr="knigi-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5078">
            <a:off x="5603610" y="4238801"/>
            <a:ext cx="2409148" cy="3017970"/>
          </a:xfrm>
          <a:prstGeom prst="rect">
            <a:avLst/>
          </a:prstGeom>
        </p:spPr>
      </p:pic>
      <p:pic>
        <p:nvPicPr>
          <p:cNvPr id="16" name="Рисунок 15" descr="knigi-19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068" y="208311"/>
            <a:ext cx="1857356" cy="173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3893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     Гей чули, чули, чули…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3" y="1692276"/>
            <a:ext cx="6937006" cy="460365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320480" cy="568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83893" cy="66693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  Любий Букварику, ласкаво просимо 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до нас на свято!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653536" cy="6858000"/>
          </a:xfrm>
        </p:spPr>
        <p:txBody>
          <a:bodyPr>
            <a:normAutofit/>
          </a:bodyPr>
          <a:lstStyle/>
          <a:p>
            <a:pPr algn="l"/>
            <a:r>
              <a:rPr lang="uk-UA" sz="4800" i="1" dirty="0" smtClean="0"/>
              <a:t> 1).Скільки літер в українському алфавіті?</a:t>
            </a:r>
            <a:br>
              <a:rPr lang="uk-UA" sz="4800" i="1" dirty="0" smtClean="0"/>
            </a:br>
            <a:r>
              <a:rPr lang="uk-UA" sz="4800" i="1" dirty="0" smtClean="0"/>
              <a:t> 2). Як називається наше село?</a:t>
            </a:r>
            <a:br>
              <a:rPr lang="uk-UA" sz="4800" i="1" dirty="0" smtClean="0"/>
            </a:br>
            <a:r>
              <a:rPr lang="uk-UA" sz="4800" i="1" dirty="0" smtClean="0"/>
              <a:t> 3). Як називається наша країна?</a:t>
            </a:r>
            <a:br>
              <a:rPr lang="uk-UA" sz="4800" i="1" dirty="0" smtClean="0"/>
            </a:br>
            <a:endParaRPr lang="ru-RU" sz="4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389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9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206</Words>
  <Application>Microsoft Office PowerPoint</Application>
  <PresentationFormat>Экран (4:3)</PresentationFormat>
  <Paragraphs>49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Є святкових днів багато На листках календаря. А між ними й наше свято –  Вшанування Букваря.</vt:lpstr>
      <vt:lpstr> Перша сходинка зростання для  найменших школярів…</vt:lpstr>
      <vt:lpstr>Ми всі вже вміємо  читати!</vt:lpstr>
      <vt:lpstr>     Гей чули, чули, чули…</vt:lpstr>
      <vt:lpstr>  Любий Букварику, ласкаво просимо  до нас на свято!</vt:lpstr>
      <vt:lpstr> 1).Скільки літер в українському алфавіті?  2). Як називається наше село?  3). Як називається наша країна? </vt:lpstr>
      <vt:lpstr> 4). Як називається столиця України?  5). Яка літера в алфавіті стоїть перша? А остання?  6). Які букви завжди позначають два звука?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   Мама двері відчиня…»</vt:lpstr>
      <vt:lpstr>Читанка</vt:lpstr>
      <vt:lpstr>Рідна мова</vt:lpstr>
      <vt:lpstr>Математика</vt:lpstr>
      <vt:lpstr>     Природознавство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Мріймо! Мріяти не рано!</vt:lpstr>
      <vt:lpstr>«Мій букварик»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Інна Володимирівна</dc:creator>
  <cp:lastModifiedBy>Тарас</cp:lastModifiedBy>
  <cp:revision>358</cp:revision>
  <dcterms:created xsi:type="dcterms:W3CDTF">2013-03-28T17:01:24Z</dcterms:created>
  <dcterms:modified xsi:type="dcterms:W3CDTF">2015-04-13T16:25:17Z</dcterms:modified>
</cp:coreProperties>
</file>