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83" r:id="rId2"/>
    <p:sldId id="1427" r:id="rId3"/>
    <p:sldId id="1431" r:id="rId4"/>
    <p:sldId id="1432" r:id="rId5"/>
    <p:sldId id="1433" r:id="rId6"/>
    <p:sldId id="1434" r:id="rId7"/>
    <p:sldId id="1435" r:id="rId8"/>
    <p:sldId id="1436" r:id="rId9"/>
    <p:sldId id="357" r:id="rId10"/>
    <p:sldId id="1439" r:id="rId11"/>
    <p:sldId id="1440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474E7-5BC7-003E-392C-F087D41BA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760840-CC6E-15FD-8E3A-2A0C5EF0B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17867B-EB2C-960C-D165-D8C55AC613FA}"/>
              </a:ext>
            </a:extLst>
          </p:cNvPr>
          <p:cNvSpPr txBox="1"/>
          <p:nvPr userDrawn="1"/>
        </p:nvSpPr>
        <p:spPr>
          <a:xfrm>
            <a:off x="9714922" y="0"/>
            <a:ext cx="2091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7 клас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24.06.2023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436B50-5179-4F39-8E52-A1A01BC96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571" y="3184362"/>
            <a:ext cx="5896429" cy="1801607"/>
          </a:xfrm>
        </p:spPr>
        <p:txBody>
          <a:bodyPr>
            <a:noAutofit/>
          </a:bodyPr>
          <a:lstStyle/>
          <a:p>
            <a:pPr algn="l"/>
            <a:r>
              <a:rPr lang="uk-UA" sz="4800" dirty="0"/>
              <a:t>Правила поведінки та безпеки</a:t>
            </a:r>
          </a:p>
        </p:txBody>
      </p:sp>
    </p:spTree>
    <p:extLst>
      <p:ext uri="{BB962C8B-B14F-4D97-AF65-F5344CB8AC3E}">
        <p14:creationId xmlns:p14="http://schemas.microsoft.com/office/powerpoint/2010/main" val="41239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1455D1-CDCB-4DDA-94F4-B9EDCA9D9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Кишеньковий комп’ютер (мобільний телефон, смартфон та ін.) також може бути небезпечним. </a:t>
            </a:r>
          </a:p>
        </p:txBody>
      </p:sp>
      <p:pic>
        <p:nvPicPr>
          <p:cNvPr id="3074" name="Picture 2" descr="https://i.ytimg.com/vi/ntztHSu3c6w/maxresdefault.jpg">
            <a:extLst>
              <a:ext uri="{FF2B5EF4-FFF2-40B4-BE49-F238E27FC236}">
                <a16:creationId xmlns:a16="http://schemas.microsoft.com/office/drawing/2014/main" id="{B32F86EC-B0F8-4441-919D-D635E88A5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7"/>
          <a:stretch/>
        </p:blipFill>
        <p:spPr bwMode="auto">
          <a:xfrm>
            <a:off x="5092845" y="2278064"/>
            <a:ext cx="7027147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F1D7D-8523-4080-BC19-DF6E77B4E9B1}"/>
              </a:ext>
            </a:extLst>
          </p:cNvPr>
          <p:cNvSpPr txBox="1"/>
          <p:nvPr/>
        </p:nvSpPr>
        <p:spPr>
          <a:xfrm>
            <a:off x="72008" y="2278064"/>
            <a:ext cx="486173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Через неправильне користування або низьку якість іноді вибухають акумулятори цих пристроїв, спричиняючи опіки й навіть пожежі.</a:t>
            </a:r>
          </a:p>
        </p:txBody>
      </p:sp>
    </p:spTree>
    <p:extLst>
      <p:ext uri="{BB962C8B-B14F-4D97-AF65-F5344CB8AC3E}">
        <p14:creationId xmlns:p14="http://schemas.microsoft.com/office/powerpoint/2010/main" val="27863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1196763"/>
            <a:ext cx="3737992" cy="49552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Запам’ятайте! </a:t>
            </a:r>
            <a:r>
              <a:rPr lang="uk-UA" sz="2800" b="1" i="1" kern="0" dirty="0">
                <a:solidFill>
                  <a:srgbClr val="FFFFFF"/>
                </a:solidFill>
              </a:rPr>
              <a:t>Якщо не дотримуватись правил техніки безпеки та поведінки, робота за комп’ютером може завдати шкоди вашому здоров’ю.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90831F0C-25C8-4543-BA40-C5D537F7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43" y="1196762"/>
            <a:ext cx="8189850" cy="49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0733" y="3073594"/>
            <a:ext cx="4819624" cy="1801607"/>
          </a:xfrm>
        </p:spPr>
        <p:txBody>
          <a:bodyPr>
            <a:normAutofit/>
          </a:bodyPr>
          <a:lstStyle/>
          <a:p>
            <a:pPr algn="l"/>
            <a:r>
              <a:rPr lang="uk-UA" sz="5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59626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Комп’ютер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складний пристрій, який живиться від електрики.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65D34-8CF9-4F0D-8FCF-D377BAA21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67"/>
          <a:stretch/>
        </p:blipFill>
        <p:spPr>
          <a:xfrm>
            <a:off x="6157342" y="1196763"/>
            <a:ext cx="5962650" cy="5356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EBE5AA-2D04-4487-A75F-F475CD57EF91}"/>
              </a:ext>
            </a:extLst>
          </p:cNvPr>
          <p:cNvSpPr txBox="1"/>
          <p:nvPr/>
        </p:nvSpPr>
        <p:spPr>
          <a:xfrm>
            <a:off x="72008" y="2736502"/>
            <a:ext cx="596265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Тому, працюючи з  ним, ти маєш виконувати певні правила.</a:t>
            </a:r>
          </a:p>
        </p:txBody>
      </p:sp>
      <p:pic>
        <p:nvPicPr>
          <p:cNvPr id="13" name="Picture 2" descr="alert, attention, caution, danger, exclamation, warning, yellow icon">
            <a:extLst>
              <a:ext uri="{FF2B5EF4-FFF2-40B4-BE49-F238E27FC236}">
                <a16:creationId xmlns:a16="http://schemas.microsoft.com/office/drawing/2014/main" id="{79EF05CC-40CE-4438-800E-FA348A14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77" y="4121497"/>
            <a:ext cx="2408912" cy="24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7200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 Не вмикай комп’ютер без дозволу вчителя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CB120B-CBF1-4A3E-90CF-3BFBA690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79" y="1211387"/>
            <a:ext cx="3824812" cy="37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404367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i="1" kern="0" dirty="0">
                <a:solidFill>
                  <a:srgbClr val="FFFFFF"/>
                </a:solidFill>
              </a:rPr>
              <a:t> Не торкайся </a:t>
            </a:r>
            <a:r>
              <a:rPr lang="ru-RU" sz="5400" b="1" i="1" kern="0" dirty="0" err="1">
                <a:solidFill>
                  <a:srgbClr val="FFFFFF"/>
                </a:solidFill>
              </a:rPr>
              <a:t>дротів</a:t>
            </a:r>
            <a:r>
              <a:rPr lang="ru-RU" sz="5400" b="1" i="1" kern="0" dirty="0">
                <a:solidFill>
                  <a:srgbClr val="FFFFFF"/>
                </a:solidFill>
              </a:rPr>
              <a:t> і</a:t>
            </a:r>
            <a:r>
              <a:rPr lang="en-US" sz="5400" b="1" i="1" kern="0" dirty="0">
                <a:solidFill>
                  <a:srgbClr val="FFFFFF"/>
                </a:solidFill>
              </a:rPr>
              <a:t> </a:t>
            </a:r>
            <a:r>
              <a:rPr lang="ru-RU" sz="5400" b="1" i="1" kern="0" dirty="0">
                <a:solidFill>
                  <a:srgbClr val="FFFFFF"/>
                </a:solidFill>
              </a:rPr>
              <a:t>розеток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AED707-44B6-4AE6-ADE2-139B9B83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7" y="1211386"/>
            <a:ext cx="3824812" cy="37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7200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 Не клади речі на клавіатуру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A3F057-8E94-46E8-8ED9-64E0C014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79" y="1211387"/>
            <a:ext cx="3824812" cy="37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404367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 Не торкайся монітора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7AB6C2-A73E-4F84-A01C-28C14BC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6" y="1211386"/>
            <a:ext cx="3971671" cy="38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7200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 Не торкайся задніх стінок системного блока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F50AE4-577A-4F83-80A9-EFED05C9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43" y="1211387"/>
            <a:ext cx="3878347" cy="37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0EBD60A-EFA3-4A4B-A84D-A56797071E5B}"/>
              </a:ext>
            </a:extLst>
          </p:cNvPr>
          <p:cNvSpPr/>
          <p:nvPr/>
        </p:nvSpPr>
        <p:spPr>
          <a:xfrm>
            <a:off x="4043678" y="1211387"/>
            <a:ext cx="8076312" cy="377717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 Не ремонтуй комп’ютер самотужки  — негайно поклич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учителя!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9256B5-2079-48F0-A996-96B30518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5" y="1211386"/>
            <a:ext cx="3819275" cy="37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1196763"/>
            <a:ext cx="3979730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3200" b="1" i="1" kern="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Сидіть прямо, на відстані від екрана монітора щонайменше</a:t>
            </a:r>
            <a:br>
              <a:rPr lang="uk-UA" dirty="0"/>
            </a:br>
            <a:r>
              <a:rPr lang="uk-UA" dirty="0"/>
              <a:t>50 см;</a:t>
            </a:r>
          </a:p>
        </p:txBody>
      </p:sp>
      <p:pic>
        <p:nvPicPr>
          <p:cNvPr id="9" name="Как правильно сидеть за компьютером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8424" y="871538"/>
            <a:ext cx="7713726" cy="5785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288087</TotalTime>
  <Words>142</Words>
  <Application>Microsoft Office PowerPoint</Application>
  <PresentationFormat>Широкий екран</PresentationFormat>
  <Paragraphs>16</Paragraphs>
  <Slides>12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Verdana</vt:lpstr>
      <vt:lpstr>Wingdings</vt:lpstr>
      <vt:lpstr>Тема Office</vt:lpstr>
      <vt:lpstr>Правила поведінки та безпеки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Олександр Золотун</cp:lastModifiedBy>
  <cp:revision>391</cp:revision>
  <dcterms:created xsi:type="dcterms:W3CDTF">2016-06-06T19:48:43Z</dcterms:created>
  <dcterms:modified xsi:type="dcterms:W3CDTF">2023-06-24T09:10:07Z</dcterms:modified>
</cp:coreProperties>
</file>