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1" r:id="rId4"/>
    <p:sldId id="290" r:id="rId5"/>
    <p:sldId id="271" r:id="rId6"/>
    <p:sldId id="292" r:id="rId7"/>
    <p:sldId id="293" r:id="rId8"/>
    <p:sldId id="297" r:id="rId9"/>
    <p:sldId id="294" r:id="rId10"/>
    <p:sldId id="296" r:id="rId11"/>
    <p:sldId id="29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65"/>
  </p:normalViewPr>
  <p:slideViewPr>
    <p:cSldViewPr>
      <p:cViewPr varScale="1">
        <p:scale>
          <a:sx n="58" d="100"/>
          <a:sy n="58" d="100"/>
        </p:scale>
        <p:origin x="-61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81976706"/>
      </p:ext>
    </p:extLst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84713558"/>
      </p:ext>
    </p:extLst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00630687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81147617"/>
      </p:ext>
    </p:extLst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33525680"/>
      </p:ext>
    </p:extLst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784896"/>
      </p:ext>
    </p:extLst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92359758"/>
      </p:ext>
    </p:extLst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94668896"/>
      </p:ext>
    </p:extLst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86817955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0979789"/>
      </p:ext>
    </p:extLst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38051899"/>
      </p:ext>
    </p:extLst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2239-A8CF-458B-AD87-3F3228DE69C1}" type="datetimeFigureOut">
              <a:rPr lang="uk-UA" smtClean="0"/>
              <a:pPr/>
              <a:t>23.02.2023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CA20-F480-4239-B3F0-A559772969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8180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uk/embed/ccbffea0402f41e6abc160463524c496?themeId=23&amp;templateId=5&amp;fontStackId=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RoRwtH5G4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845937"/>
      </p:ext>
    </p:extLst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Пограймо!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2"/>
              </a:rPr>
              <a:t>https://wordwall.net/uk/embed/ccbffea0402f41e6abc160463524c496?themeId=23&amp;templateId=5&amp;fontStackId=0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 spd="slow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Домашнє завдання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643051"/>
            <a:ext cx="9001156" cy="21132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Інструктаж до уроку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uk-UA" dirty="0" smtClean="0"/>
              <a:t>Переглянути відео до уроку </a:t>
            </a:r>
            <a:r>
              <a:rPr lang="en-US" dirty="0" smtClean="0">
                <a:hlinkClick r:id="rId2"/>
              </a:rPr>
              <a:t>https://www.youtube.com/watch?v=WRoRwtH5G4c</a:t>
            </a:r>
            <a:endParaRPr lang="uk-UA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/>
              <a:t>Виконати всі завдання презентації (письмово).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/>
              <a:t>Надіслати всю роботу.</a:t>
            </a:r>
          </a:p>
        </p:txBody>
      </p:sp>
    </p:spTree>
  </p:cSld>
  <p:clrMapOvr>
    <a:masterClrMapping/>
  </p:clrMapOvr>
  <p:transition spd="slow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939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Робота в зошиті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429684" cy="52864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/>
              <a:t>Двадцять третє </a:t>
            </a:r>
            <a:r>
              <a:rPr lang="uk-UA" sz="3600" dirty="0" smtClean="0"/>
              <a:t>лютого </a:t>
            </a:r>
          </a:p>
          <a:p>
            <a:pPr algn="ctr">
              <a:buNone/>
            </a:pPr>
            <a:r>
              <a:rPr lang="uk-UA" sz="3600" dirty="0" smtClean="0"/>
              <a:t>Класна робота</a:t>
            </a:r>
          </a:p>
          <a:p>
            <a:pPr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Пригадаймо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429684" cy="57150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Головне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слово,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ставиться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питаннядо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Залежне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слово,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ставимо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словосполученням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Підмет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присудок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Прийшла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весна )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прийменником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(У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лісі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3.Однорідні члени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Мама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тато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Фразеологізми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Байдики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l="1896" r="6151"/>
          <a:stretch>
            <a:fillRect/>
          </a:stretch>
        </p:blipFill>
        <p:spPr bwMode="auto">
          <a:xfrm>
            <a:off x="714348" y="2571744"/>
            <a:ext cx="7573285" cy="139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929198"/>
            <a:ext cx="1366835" cy="45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Замініть подані словосполучення новими. Визначте головне та залежне слово в словосполученні.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700808"/>
            <a:ext cx="8291264" cy="10081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ЗРАЗОК: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запах меду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медовий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запах,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посуд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миття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посуду.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ісце для вмісту 2"/>
          <p:cNvSpPr txBox="1">
            <a:spLocks/>
          </p:cNvSpPr>
          <p:nvPr/>
        </p:nvSpPr>
        <p:spPr>
          <a:xfrm>
            <a:off x="500034" y="2857496"/>
            <a:ext cx="8291264" cy="37862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села -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Вулиця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Вирощувати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пшеницю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дружбу -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0950457"/>
      </p:ext>
    </p:extLst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Вправа 405 ( 1 речення)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256"/>
            <a:ext cx="8229600" cy="223994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31343"/>
          <a:stretch>
            <a:fillRect/>
          </a:stretch>
        </p:blipFill>
        <p:spPr bwMode="auto">
          <a:xfrm>
            <a:off x="0" y="1643050"/>
            <a:ext cx="9008013" cy="22860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Синтаксичний розбір словосполучення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8072494" cy="28575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5"/>
            <a:ext cx="8572560" cy="604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Вправа 409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26" y="1500174"/>
            <a:ext cx="8920130" cy="1928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>
    <p:pull dir="r"/>
  </p:transition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152</Words>
  <Application>Microsoft Macintosh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Словосполучення. Відмінність словосполучення від речення</vt:lpstr>
      <vt:lpstr>Інструктаж до уроку</vt:lpstr>
      <vt:lpstr>Робота в зошиті</vt:lpstr>
      <vt:lpstr>Пригадаймо</vt:lpstr>
      <vt:lpstr>Замініть подані словосполучення новими. Визначте головне та залежне слово в словосполученні.</vt:lpstr>
      <vt:lpstr>Вправа 405 ( 1 речення)</vt:lpstr>
      <vt:lpstr>Синтаксичний розбір словосполучення</vt:lpstr>
      <vt:lpstr>Слайд 8</vt:lpstr>
      <vt:lpstr>Вправа 409</vt:lpstr>
      <vt:lpstr>Пограймо!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Словосполучення. Відмінність словосполучення від слова й речення</dc:title>
  <dc:creator>Таня</dc:creator>
  <cp:lastModifiedBy>Ольга</cp:lastModifiedBy>
  <cp:revision>40</cp:revision>
  <dcterms:created xsi:type="dcterms:W3CDTF">2021-01-30T13:32:56Z</dcterms:created>
  <dcterms:modified xsi:type="dcterms:W3CDTF">2023-02-23T10:20:41Z</dcterms:modified>
</cp:coreProperties>
</file>