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82" r:id="rId11"/>
    <p:sldId id="281" r:id="rId12"/>
    <p:sldId id="259" r:id="rId13"/>
    <p:sldId id="260" r:id="rId14"/>
    <p:sldId id="261" r:id="rId15"/>
    <p:sldId id="288" r:id="rId16"/>
    <p:sldId id="283" r:id="rId17"/>
    <p:sldId id="284" r:id="rId18"/>
    <p:sldId id="262" r:id="rId19"/>
    <p:sldId id="285" r:id="rId20"/>
    <p:sldId id="263" r:id="rId21"/>
    <p:sldId id="286" r:id="rId22"/>
    <p:sldId id="264" r:id="rId23"/>
    <p:sldId id="287" r:id="rId24"/>
    <p:sldId id="265" r:id="rId25"/>
    <p:sldId id="274" r:id="rId26"/>
    <p:sldId id="289" r:id="rId27"/>
    <p:sldId id="280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ED7FE-5B5F-4F78-B9D1-7D55C8F1FFC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893C85-A97A-4482-A330-1FAA1BFBFA8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Королева</a:t>
          </a:r>
          <a:endParaRPr lang="ru-RU" sz="2000" b="1" dirty="0"/>
        </a:p>
      </dgm:t>
    </dgm:pt>
    <dgm:pt modelId="{06370889-A2B3-43B2-9B38-CE952ABCE6B4}" type="parTrans" cxnId="{199EB2FB-C227-480C-9EF7-0996CDDB2329}">
      <dgm:prSet/>
      <dgm:spPr/>
      <dgm:t>
        <a:bodyPr/>
        <a:lstStyle/>
        <a:p>
          <a:endParaRPr lang="ru-RU"/>
        </a:p>
      </dgm:t>
    </dgm:pt>
    <dgm:pt modelId="{72B31B8F-AE7D-4D71-957B-C5009FB059EF}" type="sibTrans" cxnId="{199EB2FB-C227-480C-9EF7-0996CDDB2329}">
      <dgm:prSet/>
      <dgm:spPr/>
      <dgm:t>
        <a:bodyPr/>
        <a:lstStyle/>
        <a:p>
          <a:endParaRPr lang="ru-RU"/>
        </a:p>
      </dgm:t>
    </dgm:pt>
    <dgm:pt modelId="{CBC481D7-4015-48E7-82DA-567760F25BB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Король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AFB695-986E-4AA1-9906-C95D0B1A4AA9}" type="parTrans" cxnId="{34BED43C-6FBA-462A-8EDB-0341A8A0BFDA}">
      <dgm:prSet/>
      <dgm:spPr/>
      <dgm:t>
        <a:bodyPr/>
        <a:lstStyle/>
        <a:p>
          <a:endParaRPr lang="ru-RU"/>
        </a:p>
      </dgm:t>
    </dgm:pt>
    <dgm:pt modelId="{B15D430A-8B91-4938-89E7-022169C448E1}" type="sibTrans" cxnId="{34BED43C-6FBA-462A-8EDB-0341A8A0BFDA}">
      <dgm:prSet/>
      <dgm:spPr/>
      <dgm:t>
        <a:bodyPr/>
        <a:lstStyle/>
        <a:p>
          <a:endParaRPr lang="ru-RU"/>
        </a:p>
      </dgm:t>
    </dgm:pt>
    <dgm:pt modelId="{A30D1E5B-4BBD-4C4E-B3CC-9E38EC89A3A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Аліса</a:t>
          </a:r>
          <a:endParaRPr lang="ru-RU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1D42A-3823-47F9-A371-C7522A76B23D}" type="parTrans" cxnId="{F1ADE936-EAC2-410C-A6BF-8FD917F0205D}">
      <dgm:prSet/>
      <dgm:spPr/>
      <dgm:t>
        <a:bodyPr/>
        <a:lstStyle/>
        <a:p>
          <a:endParaRPr lang="ru-RU"/>
        </a:p>
      </dgm:t>
    </dgm:pt>
    <dgm:pt modelId="{EC020E37-A0AF-4F4F-A209-B44C615529A5}" type="sibTrans" cxnId="{F1ADE936-EAC2-410C-A6BF-8FD917F0205D}">
      <dgm:prSet/>
      <dgm:spPr/>
      <dgm:t>
        <a:bodyPr/>
        <a:lstStyle/>
        <a:p>
          <a:endParaRPr lang="ru-RU"/>
        </a:p>
      </dgm:t>
    </dgm:pt>
    <dgm:pt modelId="{DD8D978A-F8FD-4266-B2B6-8A4565B564C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Білий Кролик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0BC3AB-8D43-46E3-853A-B9DBCE479592}" type="parTrans" cxnId="{15FFB9C2-9908-4644-90CB-029DCCB7ACFC}">
      <dgm:prSet/>
      <dgm:spPr/>
      <dgm:t>
        <a:bodyPr/>
        <a:lstStyle/>
        <a:p>
          <a:endParaRPr lang="ru-RU"/>
        </a:p>
      </dgm:t>
    </dgm:pt>
    <dgm:pt modelId="{9E5D7285-ECB9-435F-8295-B99B93B9B3F4}" type="sibTrans" cxnId="{15FFB9C2-9908-4644-90CB-029DCCB7ACFC}">
      <dgm:prSet/>
      <dgm:spPr/>
      <dgm:t>
        <a:bodyPr/>
        <a:lstStyle/>
        <a:p>
          <a:endParaRPr lang="ru-RU"/>
        </a:p>
      </dgm:t>
    </dgm:pt>
    <dgm:pt modelId="{93DBB793-3A19-4EDC-834E-A3875FAB89C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uk-UA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Чешир</a:t>
          </a:r>
          <a:endParaRPr lang="uk-UA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uk-UA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ський</a:t>
          </a:r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Кіт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49D81-2C8C-4E17-9657-9542ED117723}" type="parTrans" cxnId="{C3518EFF-62A5-4B7B-B1E3-2A68F4B228F8}">
      <dgm:prSet/>
      <dgm:spPr/>
      <dgm:t>
        <a:bodyPr/>
        <a:lstStyle/>
        <a:p>
          <a:endParaRPr lang="ru-RU"/>
        </a:p>
      </dgm:t>
    </dgm:pt>
    <dgm:pt modelId="{B3C96E99-7E04-4921-93AA-E5AE5085D184}" type="sibTrans" cxnId="{C3518EFF-62A5-4B7B-B1E3-2A68F4B228F8}">
      <dgm:prSet/>
      <dgm:spPr/>
      <dgm:t>
        <a:bodyPr/>
        <a:lstStyle/>
        <a:p>
          <a:endParaRPr lang="ru-RU"/>
        </a:p>
      </dgm:t>
    </dgm:pt>
    <dgm:pt modelId="{3EEB4C17-C7ED-4C16-B197-467CC205FCC7}" type="pres">
      <dgm:prSet presAssocID="{CE6ED7FE-5B5F-4F78-B9D1-7D55C8F1FF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A170E-F5D6-42AB-9A44-D9A03A7E9E3F}" type="pres">
      <dgm:prSet presAssocID="{80893C85-A97A-4482-A330-1FAA1BFBFA8E}" presName="node" presStyleLbl="node1" presStyleIdx="0" presStyleCnt="5" custScaleX="118678" custRadScaleRad="119878" custRadScaleInc="-374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3BF31-9DE0-45C9-AA74-E7C6E25EAEC1}" type="pres">
      <dgm:prSet presAssocID="{72B31B8F-AE7D-4D71-957B-C5009FB059EF}" presName="sibTrans" presStyleLbl="sibTrans2D1" presStyleIdx="0" presStyleCnt="5" custFlipVert="1" custFlipHor="0" custScaleX="14109" custScaleY="11718" custLinFactY="100000" custLinFactNeighborX="-49103" custLinFactNeighborY="108792"/>
      <dgm:spPr/>
      <dgm:t>
        <a:bodyPr/>
        <a:lstStyle/>
        <a:p>
          <a:endParaRPr lang="ru-RU"/>
        </a:p>
      </dgm:t>
    </dgm:pt>
    <dgm:pt modelId="{D4B3025B-51DF-49C2-8A25-7697C15D63F2}" type="pres">
      <dgm:prSet presAssocID="{72B31B8F-AE7D-4D71-957B-C5009FB059E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B32BE778-5E01-4483-B4E7-F0E88BBF037A}" type="pres">
      <dgm:prSet presAssocID="{CBC481D7-4015-48E7-82DA-567760F25BB2}" presName="node" presStyleLbl="node1" presStyleIdx="1" presStyleCnt="5" custScaleX="121683" custScaleY="106112" custRadScaleRad="147803" custRadScaleInc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556A8-D280-4FAF-BC42-061194DF41F7}" type="pres">
      <dgm:prSet presAssocID="{B15D430A-8B91-4938-89E7-022169C448E1}" presName="sibTrans" presStyleLbl="sibTrans2D1" presStyleIdx="1" presStyleCnt="5" custFlipVert="0" custFlipHor="1" custScaleX="9102" custScaleY="17061"/>
      <dgm:spPr/>
      <dgm:t>
        <a:bodyPr/>
        <a:lstStyle/>
        <a:p>
          <a:endParaRPr lang="ru-RU"/>
        </a:p>
      </dgm:t>
    </dgm:pt>
    <dgm:pt modelId="{15CA92DF-6FB9-4DF8-AAC3-2A7B6F2A7035}" type="pres">
      <dgm:prSet presAssocID="{B15D430A-8B91-4938-89E7-022169C448E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24F22B5-748B-43C3-8889-EFD420322988}" type="pres">
      <dgm:prSet presAssocID="{A30D1E5B-4BBD-4C4E-B3CC-9E38EC89A3AC}" presName="node" presStyleLbl="node1" presStyleIdx="2" presStyleCnt="5" custScaleY="81316" custRadScaleRad="104044" custRadScaleInc="-25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B3C3E-A68D-4801-8B50-63F08E855CB7}" type="pres">
      <dgm:prSet presAssocID="{EC020E37-A0AF-4F4F-A209-B44C615529A5}" presName="sibTrans" presStyleLbl="sibTrans2D1" presStyleIdx="2" presStyleCnt="5" custFlipVert="0" custFlipHor="1" custScaleX="3934" custScaleY="11046"/>
      <dgm:spPr/>
      <dgm:t>
        <a:bodyPr/>
        <a:lstStyle/>
        <a:p>
          <a:endParaRPr lang="ru-RU"/>
        </a:p>
      </dgm:t>
    </dgm:pt>
    <dgm:pt modelId="{6023AACA-D289-4D0E-BA9B-9152D0E48F03}" type="pres">
      <dgm:prSet presAssocID="{EC020E37-A0AF-4F4F-A209-B44C615529A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647EA84-DA00-4A1D-983E-240527A22C65}" type="pres">
      <dgm:prSet presAssocID="{DD8D978A-F8FD-4266-B2B6-8A4565B564C0}" presName="node" presStyleLbl="node1" presStyleIdx="3" presStyleCnt="5" custScaleY="97152" custRadScaleRad="105937" custRadScaleInc="389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E3F9C-DB4D-47D6-8CF4-FC8037154E67}" type="pres">
      <dgm:prSet presAssocID="{9E5D7285-ECB9-435F-8295-B99B93B9B3F4}" presName="sibTrans" presStyleLbl="sibTrans2D1" presStyleIdx="3" presStyleCnt="5" custFlipVert="0" custFlipHor="0" custScaleX="7214" custScaleY="16586"/>
      <dgm:spPr/>
      <dgm:t>
        <a:bodyPr/>
        <a:lstStyle/>
        <a:p>
          <a:endParaRPr lang="ru-RU"/>
        </a:p>
      </dgm:t>
    </dgm:pt>
    <dgm:pt modelId="{A75478B4-3B74-44DB-9FF8-095D85124EC6}" type="pres">
      <dgm:prSet presAssocID="{9E5D7285-ECB9-435F-8295-B99B93B9B3F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5256C55-7A06-4C7B-AD89-2D48F730783A}" type="pres">
      <dgm:prSet presAssocID="{93DBB793-3A19-4EDC-834E-A3875FAB89C3}" presName="node" presStyleLbl="node1" presStyleIdx="4" presStyleCnt="5" custScaleX="112285" custScaleY="87984" custRadScaleRad="147503" custRadScaleInc="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EF75E-6448-420A-A9CE-5B837015E0C1}" type="pres">
      <dgm:prSet presAssocID="{B3C96E99-7E04-4921-93AA-E5AE5085D18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63830122-73F6-428F-85CE-75F6D9DE490E}" type="pres">
      <dgm:prSet presAssocID="{B3C96E99-7E04-4921-93AA-E5AE5085D18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A11A3CF-64BB-41C2-9D20-B5E57BE57B36}" type="presOf" srcId="{72B31B8F-AE7D-4D71-957B-C5009FB059EF}" destId="{D4B3025B-51DF-49C2-8A25-7697C15D63F2}" srcOrd="1" destOrd="0" presId="urn:microsoft.com/office/officeart/2005/8/layout/cycle2"/>
    <dgm:cxn modelId="{80482F64-899D-4ADE-BA6A-D4A664FE3133}" type="presOf" srcId="{9E5D7285-ECB9-435F-8295-B99B93B9B3F4}" destId="{A75478B4-3B74-44DB-9FF8-095D85124EC6}" srcOrd="1" destOrd="0" presId="urn:microsoft.com/office/officeart/2005/8/layout/cycle2"/>
    <dgm:cxn modelId="{8699437D-AFF9-4E2B-913F-FEDD55B3EE56}" type="presOf" srcId="{B3C96E99-7E04-4921-93AA-E5AE5085D184}" destId="{28BEF75E-6448-420A-A9CE-5B837015E0C1}" srcOrd="0" destOrd="0" presId="urn:microsoft.com/office/officeart/2005/8/layout/cycle2"/>
    <dgm:cxn modelId="{A532A019-3A8D-4C66-BA04-7C002E33BB7D}" type="presOf" srcId="{72B31B8F-AE7D-4D71-957B-C5009FB059EF}" destId="{F7E3BF31-9DE0-45C9-AA74-E7C6E25EAEC1}" srcOrd="0" destOrd="0" presId="urn:microsoft.com/office/officeart/2005/8/layout/cycle2"/>
    <dgm:cxn modelId="{AD622782-F094-4B17-A5A9-3D14BDF8F6BF}" type="presOf" srcId="{DD8D978A-F8FD-4266-B2B6-8A4565B564C0}" destId="{2647EA84-DA00-4A1D-983E-240527A22C65}" srcOrd="0" destOrd="0" presId="urn:microsoft.com/office/officeart/2005/8/layout/cycle2"/>
    <dgm:cxn modelId="{F0F980C8-CB94-41DB-A88D-45F1800395B6}" type="presOf" srcId="{B15D430A-8B91-4938-89E7-022169C448E1}" destId="{745556A8-D280-4FAF-BC42-061194DF41F7}" srcOrd="0" destOrd="0" presId="urn:microsoft.com/office/officeart/2005/8/layout/cycle2"/>
    <dgm:cxn modelId="{5ACF15D0-83FD-463A-B254-E9CF1927DB1D}" type="presOf" srcId="{B15D430A-8B91-4938-89E7-022169C448E1}" destId="{15CA92DF-6FB9-4DF8-AAC3-2A7B6F2A7035}" srcOrd="1" destOrd="0" presId="urn:microsoft.com/office/officeart/2005/8/layout/cycle2"/>
    <dgm:cxn modelId="{A27B7A4B-09AE-40CF-8ED9-370BB6A272B1}" type="presOf" srcId="{CE6ED7FE-5B5F-4F78-B9D1-7D55C8F1FFC4}" destId="{3EEB4C17-C7ED-4C16-B197-467CC205FCC7}" srcOrd="0" destOrd="0" presId="urn:microsoft.com/office/officeart/2005/8/layout/cycle2"/>
    <dgm:cxn modelId="{A591B6AF-0900-4BEB-83D5-7C3D39C7B50C}" type="presOf" srcId="{EC020E37-A0AF-4F4F-A209-B44C615529A5}" destId="{60BB3C3E-A68D-4801-8B50-63F08E855CB7}" srcOrd="0" destOrd="0" presId="urn:microsoft.com/office/officeart/2005/8/layout/cycle2"/>
    <dgm:cxn modelId="{DF1392D6-84A1-4843-8CAC-56CD16D2933B}" type="presOf" srcId="{B3C96E99-7E04-4921-93AA-E5AE5085D184}" destId="{63830122-73F6-428F-85CE-75F6D9DE490E}" srcOrd="1" destOrd="0" presId="urn:microsoft.com/office/officeart/2005/8/layout/cycle2"/>
    <dgm:cxn modelId="{841C9F79-2E17-478B-A19C-E12CFAB79509}" type="presOf" srcId="{EC020E37-A0AF-4F4F-A209-B44C615529A5}" destId="{6023AACA-D289-4D0E-BA9B-9152D0E48F03}" srcOrd="1" destOrd="0" presId="urn:microsoft.com/office/officeart/2005/8/layout/cycle2"/>
    <dgm:cxn modelId="{34BED43C-6FBA-462A-8EDB-0341A8A0BFDA}" srcId="{CE6ED7FE-5B5F-4F78-B9D1-7D55C8F1FFC4}" destId="{CBC481D7-4015-48E7-82DA-567760F25BB2}" srcOrd="1" destOrd="0" parTransId="{CFAFB695-986E-4AA1-9906-C95D0B1A4AA9}" sibTransId="{B15D430A-8B91-4938-89E7-022169C448E1}"/>
    <dgm:cxn modelId="{C3518EFF-62A5-4B7B-B1E3-2A68F4B228F8}" srcId="{CE6ED7FE-5B5F-4F78-B9D1-7D55C8F1FFC4}" destId="{93DBB793-3A19-4EDC-834E-A3875FAB89C3}" srcOrd="4" destOrd="0" parTransId="{28449D81-2C8C-4E17-9657-9542ED117723}" sibTransId="{B3C96E99-7E04-4921-93AA-E5AE5085D184}"/>
    <dgm:cxn modelId="{199EB2FB-C227-480C-9EF7-0996CDDB2329}" srcId="{CE6ED7FE-5B5F-4F78-B9D1-7D55C8F1FFC4}" destId="{80893C85-A97A-4482-A330-1FAA1BFBFA8E}" srcOrd="0" destOrd="0" parTransId="{06370889-A2B3-43B2-9B38-CE952ABCE6B4}" sibTransId="{72B31B8F-AE7D-4D71-957B-C5009FB059EF}"/>
    <dgm:cxn modelId="{EFBE51DF-54C0-45CE-804A-29D4FFC282DD}" type="presOf" srcId="{93DBB793-3A19-4EDC-834E-A3875FAB89C3}" destId="{F5256C55-7A06-4C7B-AD89-2D48F730783A}" srcOrd="0" destOrd="0" presId="urn:microsoft.com/office/officeart/2005/8/layout/cycle2"/>
    <dgm:cxn modelId="{D97F8A9B-AE76-4859-9F48-776D9621BC2E}" type="presOf" srcId="{A30D1E5B-4BBD-4C4E-B3CC-9E38EC89A3AC}" destId="{524F22B5-748B-43C3-8889-EFD420322988}" srcOrd="0" destOrd="0" presId="urn:microsoft.com/office/officeart/2005/8/layout/cycle2"/>
    <dgm:cxn modelId="{F1ADE936-EAC2-410C-A6BF-8FD917F0205D}" srcId="{CE6ED7FE-5B5F-4F78-B9D1-7D55C8F1FFC4}" destId="{A30D1E5B-4BBD-4C4E-B3CC-9E38EC89A3AC}" srcOrd="2" destOrd="0" parTransId="{EEC1D42A-3823-47F9-A371-C7522A76B23D}" sibTransId="{EC020E37-A0AF-4F4F-A209-B44C615529A5}"/>
    <dgm:cxn modelId="{15FFB9C2-9908-4644-90CB-029DCCB7ACFC}" srcId="{CE6ED7FE-5B5F-4F78-B9D1-7D55C8F1FFC4}" destId="{DD8D978A-F8FD-4266-B2B6-8A4565B564C0}" srcOrd="3" destOrd="0" parTransId="{E40BC3AB-8D43-46E3-853A-B9DBCE479592}" sibTransId="{9E5D7285-ECB9-435F-8295-B99B93B9B3F4}"/>
    <dgm:cxn modelId="{6398318F-56A1-4162-A351-045BB27C6A64}" type="presOf" srcId="{80893C85-A97A-4482-A330-1FAA1BFBFA8E}" destId="{96BA170E-F5D6-42AB-9A44-D9A03A7E9E3F}" srcOrd="0" destOrd="0" presId="urn:microsoft.com/office/officeart/2005/8/layout/cycle2"/>
    <dgm:cxn modelId="{D9877252-68F5-46D3-B7DB-687D6D9E9539}" type="presOf" srcId="{CBC481D7-4015-48E7-82DA-567760F25BB2}" destId="{B32BE778-5E01-4483-B4E7-F0E88BBF037A}" srcOrd="0" destOrd="0" presId="urn:microsoft.com/office/officeart/2005/8/layout/cycle2"/>
    <dgm:cxn modelId="{4469A594-A41B-4F64-BEF3-9EDA38863407}" type="presOf" srcId="{9E5D7285-ECB9-435F-8295-B99B93B9B3F4}" destId="{76AE3F9C-DB4D-47D6-8CF4-FC8037154E67}" srcOrd="0" destOrd="0" presId="urn:microsoft.com/office/officeart/2005/8/layout/cycle2"/>
    <dgm:cxn modelId="{2224F8F1-FE6F-4F9A-B8E9-3340BA185D91}" type="presParOf" srcId="{3EEB4C17-C7ED-4C16-B197-467CC205FCC7}" destId="{96BA170E-F5D6-42AB-9A44-D9A03A7E9E3F}" srcOrd="0" destOrd="0" presId="urn:microsoft.com/office/officeart/2005/8/layout/cycle2"/>
    <dgm:cxn modelId="{38BE7C03-06F8-4C12-895F-FC61B594A678}" type="presParOf" srcId="{3EEB4C17-C7ED-4C16-B197-467CC205FCC7}" destId="{F7E3BF31-9DE0-45C9-AA74-E7C6E25EAEC1}" srcOrd="1" destOrd="0" presId="urn:microsoft.com/office/officeart/2005/8/layout/cycle2"/>
    <dgm:cxn modelId="{D43BE987-8EEB-4623-9861-731496F806FA}" type="presParOf" srcId="{F7E3BF31-9DE0-45C9-AA74-E7C6E25EAEC1}" destId="{D4B3025B-51DF-49C2-8A25-7697C15D63F2}" srcOrd="0" destOrd="0" presId="urn:microsoft.com/office/officeart/2005/8/layout/cycle2"/>
    <dgm:cxn modelId="{276F50CE-814D-43A2-A12C-3121A4DFE994}" type="presParOf" srcId="{3EEB4C17-C7ED-4C16-B197-467CC205FCC7}" destId="{B32BE778-5E01-4483-B4E7-F0E88BBF037A}" srcOrd="2" destOrd="0" presId="urn:microsoft.com/office/officeart/2005/8/layout/cycle2"/>
    <dgm:cxn modelId="{2E97275F-2522-43FC-AEE4-FD0E268959A7}" type="presParOf" srcId="{3EEB4C17-C7ED-4C16-B197-467CC205FCC7}" destId="{745556A8-D280-4FAF-BC42-061194DF41F7}" srcOrd="3" destOrd="0" presId="urn:microsoft.com/office/officeart/2005/8/layout/cycle2"/>
    <dgm:cxn modelId="{74486579-5441-4C4D-85BA-3D0FBCC5111D}" type="presParOf" srcId="{745556A8-D280-4FAF-BC42-061194DF41F7}" destId="{15CA92DF-6FB9-4DF8-AAC3-2A7B6F2A7035}" srcOrd="0" destOrd="0" presId="urn:microsoft.com/office/officeart/2005/8/layout/cycle2"/>
    <dgm:cxn modelId="{E8411FBB-5184-48E2-B766-C1967FDCBB67}" type="presParOf" srcId="{3EEB4C17-C7ED-4C16-B197-467CC205FCC7}" destId="{524F22B5-748B-43C3-8889-EFD420322988}" srcOrd="4" destOrd="0" presId="urn:microsoft.com/office/officeart/2005/8/layout/cycle2"/>
    <dgm:cxn modelId="{5AB5C23A-F7BC-45F8-8804-5CADC50D55BF}" type="presParOf" srcId="{3EEB4C17-C7ED-4C16-B197-467CC205FCC7}" destId="{60BB3C3E-A68D-4801-8B50-63F08E855CB7}" srcOrd="5" destOrd="0" presId="urn:microsoft.com/office/officeart/2005/8/layout/cycle2"/>
    <dgm:cxn modelId="{6894B878-0FCE-4D0F-BA8A-850385988FAE}" type="presParOf" srcId="{60BB3C3E-A68D-4801-8B50-63F08E855CB7}" destId="{6023AACA-D289-4D0E-BA9B-9152D0E48F03}" srcOrd="0" destOrd="0" presId="urn:microsoft.com/office/officeart/2005/8/layout/cycle2"/>
    <dgm:cxn modelId="{E46E91CC-2E9E-4766-8EE2-ABFBCB64F640}" type="presParOf" srcId="{3EEB4C17-C7ED-4C16-B197-467CC205FCC7}" destId="{2647EA84-DA00-4A1D-983E-240527A22C65}" srcOrd="6" destOrd="0" presId="urn:microsoft.com/office/officeart/2005/8/layout/cycle2"/>
    <dgm:cxn modelId="{32987BAA-CC79-4365-9839-43770CCE8764}" type="presParOf" srcId="{3EEB4C17-C7ED-4C16-B197-467CC205FCC7}" destId="{76AE3F9C-DB4D-47D6-8CF4-FC8037154E67}" srcOrd="7" destOrd="0" presId="urn:microsoft.com/office/officeart/2005/8/layout/cycle2"/>
    <dgm:cxn modelId="{1A83D252-4BE6-4F45-A818-1DBEC68054F0}" type="presParOf" srcId="{76AE3F9C-DB4D-47D6-8CF4-FC8037154E67}" destId="{A75478B4-3B74-44DB-9FF8-095D85124EC6}" srcOrd="0" destOrd="0" presId="urn:microsoft.com/office/officeart/2005/8/layout/cycle2"/>
    <dgm:cxn modelId="{FCE57264-2BD0-4B4F-BD68-0099BC9CAD59}" type="presParOf" srcId="{3EEB4C17-C7ED-4C16-B197-467CC205FCC7}" destId="{F5256C55-7A06-4C7B-AD89-2D48F730783A}" srcOrd="8" destOrd="0" presId="urn:microsoft.com/office/officeart/2005/8/layout/cycle2"/>
    <dgm:cxn modelId="{DE6A757F-5CA5-46A0-A8E3-1C0D3AD60297}" type="presParOf" srcId="{3EEB4C17-C7ED-4C16-B197-467CC205FCC7}" destId="{28BEF75E-6448-420A-A9CE-5B837015E0C1}" srcOrd="9" destOrd="0" presId="urn:microsoft.com/office/officeart/2005/8/layout/cycle2"/>
    <dgm:cxn modelId="{37A8F000-8279-499C-B577-907EDEFCCDC7}" type="presParOf" srcId="{28BEF75E-6448-420A-A9CE-5B837015E0C1}" destId="{63830122-73F6-428F-85CE-75F6D9DE49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170E-F5D6-42AB-9A44-D9A03A7E9E3F}">
      <dsp:nvSpPr>
        <dsp:cNvPr id="0" name=""/>
        <dsp:cNvSpPr/>
      </dsp:nvSpPr>
      <dsp:spPr>
        <a:xfrm>
          <a:off x="960438" y="2837656"/>
          <a:ext cx="1455400" cy="1226343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Королева</a:t>
          </a:r>
          <a:endParaRPr lang="ru-RU" sz="2000" b="1" kern="1200" dirty="0"/>
        </a:p>
      </dsp:txBody>
      <dsp:txXfrm>
        <a:off x="1173576" y="3017250"/>
        <a:ext cx="1029124" cy="867155"/>
      </dsp:txXfrm>
    </dsp:sp>
    <dsp:sp modelId="{F7E3BF31-9DE0-45C9-AA74-E7C6E25EAEC1}">
      <dsp:nvSpPr>
        <dsp:cNvPr id="0" name=""/>
        <dsp:cNvSpPr/>
      </dsp:nvSpPr>
      <dsp:spPr>
        <a:xfrm rot="1791573" flipV="1">
          <a:off x="2615094" y="3306255"/>
          <a:ext cx="197960" cy="48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16060" y="3312333"/>
        <a:ext cx="183410" cy="29099"/>
      </dsp:txXfrm>
    </dsp:sp>
    <dsp:sp modelId="{B32BE778-5E01-4483-B4E7-F0E88BBF037A}">
      <dsp:nvSpPr>
        <dsp:cNvPr id="0" name=""/>
        <dsp:cNvSpPr/>
      </dsp:nvSpPr>
      <dsp:spPr>
        <a:xfrm>
          <a:off x="4462482" y="779125"/>
          <a:ext cx="1492251" cy="1301297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Король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1017" y="969696"/>
        <a:ext cx="1055181" cy="920155"/>
      </dsp:txXfrm>
    </dsp:sp>
    <dsp:sp modelId="{745556A8-D280-4FAF-BC42-061194DF41F7}">
      <dsp:nvSpPr>
        <dsp:cNvPr id="0" name=""/>
        <dsp:cNvSpPr/>
      </dsp:nvSpPr>
      <dsp:spPr>
        <a:xfrm rot="14496363" flipH="1">
          <a:off x="4639231" y="2403769"/>
          <a:ext cx="47574" cy="70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642974" y="2411614"/>
        <a:ext cx="33302" cy="42367"/>
      </dsp:txXfrm>
    </dsp:sp>
    <dsp:sp modelId="{524F22B5-748B-43C3-8889-EFD420322988}">
      <dsp:nvSpPr>
        <dsp:cNvPr id="0" name=""/>
        <dsp:cNvSpPr/>
      </dsp:nvSpPr>
      <dsp:spPr>
        <a:xfrm>
          <a:off x="3561586" y="2843716"/>
          <a:ext cx="1226343" cy="997213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Аліса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1180" y="2989754"/>
        <a:ext cx="867155" cy="705137"/>
      </dsp:txXfrm>
    </dsp:sp>
    <dsp:sp modelId="{60BB3C3E-A68D-4801-8B50-63F08E855CB7}">
      <dsp:nvSpPr>
        <dsp:cNvPr id="0" name=""/>
        <dsp:cNvSpPr/>
      </dsp:nvSpPr>
      <dsp:spPr>
        <a:xfrm rot="6882289" flipH="1">
          <a:off x="3552706" y="2010623"/>
          <a:ext cx="39837" cy="457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56184" y="2025196"/>
        <a:ext cx="27886" cy="27430"/>
      </dsp:txXfrm>
    </dsp:sp>
    <dsp:sp modelId="{2647EA84-DA00-4A1D-983E-240527A22C65}">
      <dsp:nvSpPr>
        <dsp:cNvPr id="0" name=""/>
        <dsp:cNvSpPr/>
      </dsp:nvSpPr>
      <dsp:spPr>
        <a:xfrm>
          <a:off x="2298004" y="0"/>
          <a:ext cx="1226343" cy="1191417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Білий Кролик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7598" y="174479"/>
        <a:ext cx="867155" cy="842459"/>
      </dsp:txXfrm>
    </dsp:sp>
    <dsp:sp modelId="{76AE3F9C-DB4D-47D6-8CF4-FC8037154E67}">
      <dsp:nvSpPr>
        <dsp:cNvPr id="0" name=""/>
        <dsp:cNvSpPr/>
      </dsp:nvSpPr>
      <dsp:spPr>
        <a:xfrm rot="9440518">
          <a:off x="1883400" y="982486"/>
          <a:ext cx="38047" cy="68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894374" y="994016"/>
        <a:ext cx="26633" cy="41189"/>
      </dsp:txXfrm>
    </dsp:sp>
    <dsp:sp modelId="{F5256C55-7A06-4C7B-AD89-2D48F730783A}">
      <dsp:nvSpPr>
        <dsp:cNvPr id="0" name=""/>
        <dsp:cNvSpPr/>
      </dsp:nvSpPr>
      <dsp:spPr>
        <a:xfrm>
          <a:off x="133340" y="928405"/>
          <a:ext cx="1377000" cy="107898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Чешир</a:t>
          </a:r>
          <a:endParaRPr lang="uk-UA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ський</a:t>
          </a: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Кіт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997" y="1086419"/>
        <a:ext cx="973686" cy="762958"/>
      </dsp:txXfrm>
    </dsp:sp>
    <dsp:sp modelId="{28BEF75E-6448-420A-A9CE-5B837015E0C1}">
      <dsp:nvSpPr>
        <dsp:cNvPr id="0" name=""/>
        <dsp:cNvSpPr/>
      </dsp:nvSpPr>
      <dsp:spPr>
        <a:xfrm rot="3984033">
          <a:off x="975484" y="2206457"/>
          <a:ext cx="51885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012713" y="2232344"/>
        <a:ext cx="394685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C275-B22B-4BB5-9CF3-7A28BB1C49B4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EBE7-FBDA-4D8E-8F9A-F0C416863DA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84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5CF3-59AF-4BD7-9771-79FACAAA1A4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D549-863E-43BA-AB56-C5509D16183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3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A7E0-6067-42E6-8EC3-C9617C828712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3B0B-B7F6-46DA-9E92-4C772AD6883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82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FA-84C3-4995-9465-755F3F9C1B8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AA7B2-38C9-4522-AD07-D3693D435E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412A-FAB9-4404-A4F1-760E0DA0B5F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4C25-B1A5-4AC3-9751-4C01C3778E9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5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68FF-E01A-43AB-BE70-52689E223B4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7A7F-4C17-4A4B-8516-6C6444EC851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4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C361-44F2-471B-A68F-9B43A930C53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CAF6-0A1C-4CC3-804E-50F21BDA86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5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66FE-BC9D-442B-966A-278D54C0D4C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77BE-4005-40E5-98C5-8FE1E96C29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0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0C0C-95B3-4285-BC13-4886C0B12AA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CB92-DD3E-4E28-84DD-2AEAD921ED9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8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9C3E-1428-46D0-8D17-83816403330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AE34-1C85-4FBB-9E20-D832B66EF06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28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9D42-3567-4AEF-8AC3-B4BDC83BCA2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E1B3-5BBC-4E56-BF7C-9BCB900DD1F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86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42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09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149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01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4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5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25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7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19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6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21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35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89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26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38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7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70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17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2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29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88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76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00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345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68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5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10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00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208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4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45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99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237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64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5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06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164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4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533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5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044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537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453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99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2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20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993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886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880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908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551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253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545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40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7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0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711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220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472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428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239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833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87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482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C275-B22B-4BB5-9CF3-7A28BB1C49B4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DEBE7-FBDA-4D8E-8F9A-F0C416863DA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2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B5CF3-59AF-4BD7-9771-79FACAAA1A4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D549-863E-43BA-AB56-C5509D16183D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41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A7E0-6067-42E6-8EC3-C9617C828712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3B0B-B7F6-46DA-9E92-4C772AD68831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73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FA-84C3-4995-9465-755F3F9C1B8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AA7B2-38C9-4522-AD07-D3693D435ED6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402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412A-FAB9-4404-A4F1-760E0DA0B5F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4C25-B1A5-4AC3-9751-4C01C3778E9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654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68FF-E01A-43AB-BE70-52689E223B41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7A7F-4C17-4A4B-8516-6C6444EC851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549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FC361-44F2-471B-A68F-9B43A930C53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CAF6-0A1C-4CC3-804E-50F21BDA866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087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66FE-BC9D-442B-966A-278D54C0D4C7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77BE-4005-40E5-98C5-8FE1E96C29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55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B0C0C-95B3-4285-BC13-4886C0B12AA0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CB92-DD3E-4E28-84DD-2AEAD921ED9B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241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99C3E-1428-46D0-8D17-83816403330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AE34-1C85-4FBB-9E20-D832B66EF067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299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9D42-3567-4AEF-8AC3-B4BDC83BCA2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E1B3-5BBC-4E56-BF7C-9BCB900DD1F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4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6901C-1FCC-4738-9E10-612E1ED052D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C7F04-469C-4B21-BAEF-BA9C9EDE7B2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11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4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9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0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F6901C-1FCC-4738-9E10-612E1ED052D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08.06.2022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C7F04-469C-4B21-BAEF-BA9C9EDE7B2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60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Керролл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Аліса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Див».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оточують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героїню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Аліса в Країні Див. Класика дитинства. 978-966-917-604-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2" b="7873"/>
          <a:stretch/>
        </p:blipFill>
        <p:spPr bwMode="auto">
          <a:xfrm>
            <a:off x="3397271" y="4065256"/>
            <a:ext cx="2232248" cy="2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Льюїс Керролл &quot;Аліса в Країні Див&quot; | Тест з зарубіжної літератури – «На  Урок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40" y="1738052"/>
            <a:ext cx="3269140" cy="255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r="3544"/>
          <a:stretch/>
        </p:blipFill>
        <p:spPr bwMode="auto">
          <a:xfrm>
            <a:off x="5467203" y="1738052"/>
            <a:ext cx="3594159" cy="248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4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29600" cy="4525963"/>
          </a:xfrm>
        </p:spPr>
        <p:txBody>
          <a:bodyPr/>
          <a:lstStyle/>
          <a:p>
            <a:r>
              <a:rPr lang="uk-UA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Жінка</a:t>
            </a:r>
          </a:p>
          <a:p>
            <a:r>
              <a:rPr lang="uk-UA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Жорстока і запальна</a:t>
            </a:r>
          </a:p>
          <a:p>
            <a:r>
              <a:rPr lang="uk-UA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Кричить,гасає,верещить</a:t>
            </a:r>
          </a:p>
          <a:p>
            <a:r>
              <a:rPr lang="uk-UA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Така людина не може бути керівником</a:t>
            </a:r>
          </a:p>
          <a:p>
            <a:r>
              <a:rPr lang="uk-UA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Королева</a:t>
            </a:r>
            <a:endParaRPr lang="uk-UA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53386"/>
            <a:ext cx="54006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44" y="332656"/>
            <a:ext cx="5221916" cy="5616624"/>
          </a:xfrm>
        </p:spPr>
        <p:txBody>
          <a:bodyPr>
            <a:normAutofit fontScale="77500" lnSpcReduction="20000"/>
          </a:bodyPr>
          <a:lstStyle/>
          <a:p>
            <a:r>
              <a:rPr lang="uk-UA" sz="4600" b="1" i="1" u="sng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Білий Кролик </a:t>
            </a:r>
            <a:r>
              <a:rPr lang="uk-UA" b="1" i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(англ. </a:t>
            </a:r>
            <a:r>
              <a:rPr lang="en-US" b="1" i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White Rabbit) — </a:t>
            </a:r>
            <a:r>
              <a:rPr lang="uk-UA" b="1" i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кролик з рожевими очима, що носить жилетку і рукавички. Біжучи за ним, Аліса й потрапляє до Країни чудес. На початку він кудись запізнюється, жаліється на це, надалі супроводжує королівське подружжя і виступає їхнім оповісником. Вірогідно, в ньому відображено батька Аліси </a:t>
            </a:r>
            <a:r>
              <a:rPr lang="uk-UA" b="1" i="1" dirty="0" err="1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Лідделл</a:t>
            </a:r>
            <a:r>
              <a:rPr lang="uk-UA" b="1" i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Генрі </a:t>
            </a:r>
            <a:r>
              <a:rPr lang="uk-UA" b="1" i="1" dirty="0" err="1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Лідделла</a:t>
            </a:r>
            <a:r>
              <a:rPr lang="uk-UA" b="1" i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що мав репутацію завжди зайнятої людини. Його робоче місце перебувало біля дверей, які колеги називали «кролячою норою».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2" y="332656"/>
            <a:ext cx="3738878" cy="52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866" y="6093296"/>
            <a:ext cx="525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Складіть </a:t>
            </a:r>
            <a:r>
              <a:rPr lang="uk-UA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його образу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1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504056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БІЛИЙ КРОЛИК</a:t>
            </a:r>
          </a:p>
          <a:p>
            <a:endParaRPr lang="ru-RU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Занепокоєний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сміливий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Поспішає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прислужує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повчає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Приводить в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Країну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Див.</a:t>
            </a:r>
          </a:p>
          <a:p>
            <a:endParaRPr lang="ru-RU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Допомагає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36724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5" y="3831"/>
            <a:ext cx="4283968" cy="5873441"/>
          </a:xfrm>
        </p:spPr>
        <p:txBody>
          <a:bodyPr>
            <a:noAutofit/>
          </a:bodyPr>
          <a:lstStyle/>
          <a:p>
            <a:r>
              <a:rPr lang="uk-UA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Казна-Що-Не-Черепаха </a:t>
            </a:r>
            <a:endParaRPr lang="uk-UA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англ. </a:t>
            </a:r>
            <a:r>
              <a:rPr 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Mock-Turtle); </a:t>
            </a: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перекладі Г. </a:t>
            </a:r>
            <a:r>
              <a:rPr lang="uk-UA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Бушиної</a:t>
            </a:r>
            <a:r>
              <a:rPr lang="uk-UA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несправжня Черепаха — істота з черепашачим панциром, але головою, ногами і хвостом корови. Розповідає Алісі як колись він був Не-Аби-Який-Черепаха і жив на дні моря, де ходив до школи й вивчав різні </a:t>
            </a: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науки.</a:t>
            </a:r>
            <a:endParaRPr lang="uk-UA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4428350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525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Складіть </a:t>
            </a:r>
            <a:r>
              <a:rPr lang="uk-UA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його образу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19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24" y="332656"/>
            <a:ext cx="4629084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86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КАЗНА – ЩО – НЕ – ЧЕРЕПАХА</a:t>
            </a:r>
          </a:p>
          <a:p>
            <a:pPr>
              <a:lnSpc>
                <a:spcPct val="120000"/>
              </a:lnSpc>
            </a:pPr>
            <a:endParaRPr lang="ru-RU" sz="8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112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Сумний</a:t>
            </a:r>
            <a:r>
              <a:rPr lang="ru-RU" sz="112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12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нещасливий</a:t>
            </a:r>
            <a:r>
              <a:rPr lang="ru-RU" sz="112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</a:pPr>
            <a:endParaRPr lang="ru-RU" sz="112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112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Ридає</a:t>
            </a:r>
            <a:r>
              <a:rPr lang="ru-RU" sz="112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12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скиглить</a:t>
            </a:r>
            <a:r>
              <a:rPr lang="ru-RU" sz="112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112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жаліється</a:t>
            </a:r>
            <a:r>
              <a:rPr lang="ru-RU" sz="112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</a:pPr>
            <a:endParaRPr lang="ru-RU" sz="112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112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Розповідає</a:t>
            </a:r>
            <a:r>
              <a:rPr lang="ru-RU" sz="112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 </a:t>
            </a:r>
            <a:r>
              <a:rPr lang="ru-RU" sz="112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своє</a:t>
            </a:r>
            <a:r>
              <a:rPr lang="ru-RU" sz="112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12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навчання</a:t>
            </a:r>
            <a:r>
              <a:rPr lang="ru-RU" sz="11200" b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</a:pPr>
            <a:endParaRPr lang="ru-RU" sz="112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112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Самітній</a:t>
            </a:r>
            <a:r>
              <a:rPr lang="ru-RU" sz="1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54" y="404664"/>
            <a:ext cx="40224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4752528" cy="5976664"/>
          </a:xfrm>
        </p:spPr>
        <p:txBody>
          <a:bodyPr>
            <a:normAutofit fontScale="70000" lnSpcReduction="20000"/>
          </a:bodyPr>
          <a:lstStyle/>
          <a:p>
            <a:r>
              <a:rPr lang="uk-UA" sz="4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Капелюшник</a:t>
            </a: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англ. 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Hatter) — </a:t>
            </a: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 з виробництва капелюхів, учасник Божевільного чаювання. Капелюшник нечемно поводиться з Алісою, говорячи, що не запрошував її, та задає загадки і постійно грає словами. Часто (але не в книзі) називається Божевільним Капелюшником, оскільки так про нього відгукується </a:t>
            </a:r>
            <a:r>
              <a:rPr lang="uk-UA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Чеширський</a:t>
            </a: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Кіт. Також в англійській мові є вислів «божевільний як капелюшник» (</a:t>
            </a: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 as a hatter).</a:t>
            </a:r>
            <a:endParaRPr lang="uk-UA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4147662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877272"/>
            <a:ext cx="525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Складіть </a:t>
            </a:r>
            <a:r>
              <a:rPr lang="uk-UA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його образу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3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92" y="461348"/>
            <a:ext cx="4752528" cy="4525963"/>
          </a:xfrm>
        </p:spPr>
        <p:txBody>
          <a:bodyPr>
            <a:noAutofit/>
          </a:bodyPr>
          <a:lstStyle/>
          <a:p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КАПЕЛЮШНИК</a:t>
            </a:r>
          </a:p>
          <a:p>
            <a:endParaRPr lang="ru-RU" sz="2800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Уважний</a:t>
            </a:r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розумний</a:t>
            </a:r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sz="2800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Спостерігає</a:t>
            </a:r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повчає</a:t>
            </a:r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2800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чаює</a:t>
            </a:r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sz="2800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Вчить</a:t>
            </a:r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Алісу</a:t>
            </a:r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цінувати</a:t>
            </a:r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Час.</a:t>
            </a:r>
          </a:p>
          <a:p>
            <a:endParaRPr lang="ru-RU" sz="2800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800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Допомагає</a:t>
            </a:r>
            <a:r>
              <a:rPr lang="ru-RU" sz="2800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sz="2800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20" y="476672"/>
            <a:ext cx="413681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355976" cy="6192688"/>
          </a:xfrm>
        </p:spPr>
        <p:txBody>
          <a:bodyPr>
            <a:normAutofit fontScale="47500" lnSpcReduction="20000"/>
          </a:bodyPr>
          <a:lstStyle/>
          <a:p>
            <a:r>
              <a:rPr lang="uk-UA" sz="51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Чеширський</a:t>
            </a:r>
            <a:r>
              <a:rPr lang="uk-UA" sz="51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Кіт </a:t>
            </a:r>
            <a:endParaRPr lang="uk-UA" sz="5100" b="1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4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англ. </a:t>
            </a:r>
            <a:r>
              <a:rPr lang="en-US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Cheshire Cat); </a:t>
            </a:r>
            <a:r>
              <a:rPr lang="uk-UA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перекладі Г. </a:t>
            </a:r>
            <a:r>
              <a:rPr lang="uk-UA" sz="4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Бушиної</a:t>
            </a:r>
            <a:r>
              <a:rPr lang="uk-UA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uk-UA" sz="4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Кіт-Сміюн</a:t>
            </a:r>
            <a:r>
              <a:rPr lang="uk-UA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усміхнений кіт Герцогині, що вміє зникати, як весь, так і частинами. У книгах це кіт Герцогині, який часто посміхається. Вигляд у персонажа добродушний, однак у нього багато зубів і довгі кігті. Аліса ласкаво називала його </a:t>
            </a:r>
            <a:r>
              <a:rPr lang="uk-UA" sz="4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Чешик</a:t>
            </a:r>
            <a:r>
              <a:rPr lang="uk-UA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вважала своїм другом</a:t>
            </a:r>
            <a:r>
              <a:rPr lang="uk-UA" sz="4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Вважає </a:t>
            </a:r>
            <a:r>
              <a:rPr lang="uk-UA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себе божевільним, бо на відміну від собак, бурчить, коли задоволений, і махає хвостом, коли сердиться. Забавляє Алісу кумедними розмовами та часом дратує надмірними філософствуваннями. Сам Кіт за однією з версій представляє собою Діна Стенлі, </a:t>
            </a:r>
            <a:r>
              <a:rPr lang="uk-UA" sz="4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священника</a:t>
            </a:r>
            <a:r>
              <a:rPr lang="uk-UA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історика з </a:t>
            </a:r>
            <a:r>
              <a:rPr lang="uk-UA" sz="4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Чешира</a:t>
            </a:r>
            <a:r>
              <a:rPr lang="uk-UA" sz="4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відомого своїми ліберальними поглядами.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908186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6073170"/>
            <a:ext cx="5250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Складіть </a:t>
            </a:r>
            <a:r>
              <a:rPr lang="uk-UA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його образу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7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elax.ua/wp-content/uploads/2010/03/aw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2960"/>
          <a:stretch/>
        </p:blipFill>
        <p:spPr bwMode="auto">
          <a:xfrm>
            <a:off x="5017207" y="1052736"/>
            <a:ext cx="3814392" cy="30963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719698"/>
            <a:ext cx="486921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ЧЕШИРСЬКИЙ КІТ.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Загаковий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незалежний.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Дивує, радить, зачаровує.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Треба достатньо пройти, </a:t>
            </a:r>
          </a:p>
          <a:p>
            <a:pPr>
              <a:lnSpc>
                <a:spcPct val="150000"/>
              </a:lnSpc>
            </a:pP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 кудись дійти.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Посмішка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8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4042792" cy="6192688"/>
          </a:xfrm>
        </p:spPr>
        <p:txBody>
          <a:bodyPr>
            <a:normAutofit fontScale="70000" lnSpcReduction="20000"/>
          </a:bodyPr>
          <a:lstStyle/>
          <a:p>
            <a:r>
              <a:rPr lang="uk-UA" sz="4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Герцогиня</a:t>
            </a:r>
          </a:p>
          <a:p>
            <a:pPr marL="0" indent="0">
              <a:buNone/>
            </a:pPr>
            <a:r>
              <a:rPr lang="uk-UA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</a:t>
            </a:r>
            <a:r>
              <a:rPr lang="uk-UA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Герцогині є карикатурою на сувору мораль </a:t>
            </a:r>
            <a:r>
              <a:rPr lang="uk-UA" sz="3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Вікторіанської</a:t>
            </a:r>
            <a:r>
              <a:rPr lang="uk-UA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доби. </a:t>
            </a:r>
            <a:r>
              <a:rPr lang="uk-UA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Герцогиня </a:t>
            </a:r>
            <a:r>
              <a:rPr lang="uk-UA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всіх повчає, але її слова розходяться з ділом. В її власному домі такий гармидер й така задуха від надмірної кількості перцю, що читач усвідомлює: Герцогиня, жорстока й обмежена, є карикатурою на тогочасну систему виховання, де все було не на користь дитини, а на користь </a:t>
            </a:r>
            <a:r>
              <a:rPr lang="uk-UA" sz="3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псевдоморалі</a:t>
            </a:r>
            <a:r>
              <a:rPr lang="uk-UA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що панувала в суспільстві. Повною нісенітницею є «колискова», яку Герцогиня співає власній дитині</a:t>
            </a:r>
            <a:r>
              <a:rPr lang="uk-UA" sz="3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82" y="620688"/>
            <a:ext cx="408837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941168"/>
            <a:ext cx="8229600" cy="1570120"/>
          </a:xfrm>
        </p:spPr>
        <p:txBody>
          <a:bodyPr/>
          <a:lstStyle/>
          <a:p>
            <a:r>
              <a:rPr lang="ru-RU" sz="4000" b="1" i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Країна</a:t>
            </a:r>
            <a:r>
              <a:rPr lang="ru-RU" sz="40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 Чудес — </a:t>
            </a:r>
            <a:r>
              <a:rPr lang="ru-RU" sz="4000" b="1" i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це</a:t>
            </a:r>
            <a:r>
              <a:rPr lang="ru-RU" sz="40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 те, </a:t>
            </a:r>
            <a:r>
              <a:rPr lang="ru-RU" sz="4000" b="1" i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що</a:t>
            </a:r>
            <a:r>
              <a:rPr lang="ru-RU" sz="40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 ми є...</a:t>
            </a:r>
          </a:p>
          <a:p>
            <a:pPr marL="0" indent="0">
              <a:buNone/>
            </a:pPr>
            <a:r>
              <a:rPr lang="ru-RU" sz="4000" b="1" i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                                              Р. </a:t>
            </a:r>
            <a:r>
              <a:rPr lang="ru-RU" sz="4000" b="1" i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Бредбері</a:t>
            </a:r>
            <a:endParaRPr lang="ru-RU" sz="4000" b="1" i="1" dirty="0">
              <a:ln w="18415" cmpd="sng">
                <a:noFill/>
                <a:prstDash val="solid"/>
              </a:ln>
              <a:solidFill>
                <a:schemeClr val="bg1"/>
              </a:solidFill>
            </a:endParaRPr>
          </a:p>
          <a:p>
            <a:endParaRPr lang="ru-RU" b="1" i="1" dirty="0">
              <a:solidFill>
                <a:schemeClr val="bg1"/>
              </a:solidFill>
            </a:endParaRPr>
          </a:p>
          <a:p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2390775" cy="283510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88925"/>
            <a:ext cx="1905000" cy="26384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88913"/>
            <a:ext cx="2997200" cy="16065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2165350"/>
            <a:ext cx="2095500" cy="1524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0" name="Picture 2" descr="http://diletant.ru/upload/medialibrary/bf0/bf067defa3b5a5fe2ef9347f2277e9e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72" y="2696369"/>
            <a:ext cx="4422775" cy="24876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107505" y="5183981"/>
            <a:ext cx="89348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Який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епізод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з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казки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тобі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найбільше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запам’ятався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Деякі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письменники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і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літературознавці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вважають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що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казка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uk-UA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</a:t>
            </a:r>
            <a:r>
              <a:rPr lang="en-US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Керролла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-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твір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для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дорослих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Як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ти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думаєш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у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чому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незвичність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цього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твору</a:t>
            </a:r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16393" name="Picture 2" descr="http://cinema.perm.ru/images/base/CINEMA_PERM_RU_KADRY_ALISA_V_STRANE_CHUDES_121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88925"/>
            <a:ext cx="4129087" cy="22209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19113" y="4630738"/>
          <a:ext cx="8364538" cy="2016125"/>
        </p:xfrm>
        <a:graphic>
          <a:graphicData uri="http://schemas.openxmlformats.org/drawingml/2006/table">
            <a:tbl>
              <a:tblPr/>
              <a:tblGrid>
                <a:gridCol w="4182269"/>
                <a:gridCol w="4182269"/>
              </a:tblGrid>
              <a:tr h="2016125"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Вступний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вірш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    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Униз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вглиб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кролячою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норою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     Озеро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сліз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    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Гасай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-Коло та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Довгий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Хвіст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     Кролик крутить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Крутихвостом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    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порадила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гусінь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6)     Порося та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перець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7)    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Божевільне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чаювання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8)    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Королевин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крокет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9)    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Розповідь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Казна-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-Не-Черепахи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Омарова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кадриль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Хто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вкрав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пиріжки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Свідчить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Аліса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471738" y="4149725"/>
            <a:ext cx="3514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charset="0"/>
              </a:rPr>
              <a:t>Твір складається з 12 розділів:</a:t>
            </a:r>
            <a:endParaRPr lang="ru-RU" altLang="ru-RU" sz="4000" smtClean="0">
              <a:solidFill>
                <a:prstClr val="black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1403350" y="0"/>
            <a:ext cx="684105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Складання анкети казки</a:t>
            </a:r>
            <a:endParaRPr lang="ru-RU" alt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75" y="549275"/>
            <a:ext cx="5164138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Жанр: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 2. Тема 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3. </a:t>
            </a:r>
            <a:r>
              <a:rPr lang="ru-RU" alt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Ідея</a:t>
            </a:r>
            <a:r>
              <a:rPr lang="ru-RU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4. </a:t>
            </a:r>
            <a:r>
              <a:rPr lang="ru-RU" alt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Герої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  <a:r>
              <a:rPr lang="ru-RU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Головна </a:t>
            </a:r>
            <a:r>
              <a:rPr lang="ru-RU" altLang="ru-RU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героїня</a:t>
            </a:r>
            <a:r>
              <a:rPr lang="ru-RU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 –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i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Другорядні</a:t>
            </a:r>
            <a:r>
              <a:rPr lang="ru-RU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5. </a:t>
            </a:r>
            <a:r>
              <a:rPr lang="ru-RU" alt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Художні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особливості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мови</a:t>
            </a: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6.Композиція </a:t>
            </a:r>
            <a:r>
              <a:rPr lang="uk-UA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твору:</a:t>
            </a:r>
            <a:endParaRPr lang="ru-RU" alt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altLang="ru-RU" sz="4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5863" y="646113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charset="0"/>
              </a:rPr>
              <a:t>повість-казка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30325" y="1038225"/>
            <a:ext cx="6192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charset="0"/>
              </a:rPr>
              <a:t>дивовижні, фантастичні пригоди дівчинки Аліси вві сні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7463" y="1408113"/>
            <a:ext cx="7561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charset="0"/>
              </a:rPr>
              <a:t>слід прагнути до пізнання світу, мріяти, бути чесним та сміливим, цінувати прості радощі життя, щасливе дитинство.</a:t>
            </a:r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68538" y="2279650"/>
            <a:ext cx="4606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charset="0"/>
              </a:rPr>
              <a:t>семирічна дівчинка Аліса.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47825" y="2652713"/>
            <a:ext cx="6840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Білий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Кролик,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Чеширський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Кіт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,  Казна-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Що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-Не-Черепаха,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Капелюшник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, Герцогиня,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Березневий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заєць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, Соня,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Блакитна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Гусінь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, 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Чирвовий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Валет, Королева, Король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06800" y="3576638"/>
            <a:ext cx="5281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 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наявність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парадоксів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, нонсенсу,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каламбурів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пародій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на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вірші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гри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слів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фразеологізмів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 та </a:t>
            </a:r>
            <a:r>
              <a:rPr lang="ru-RU" altLang="ru-RU" dirty="0" err="1" smtClean="0">
                <a:solidFill>
                  <a:prstClr val="black"/>
                </a:solidFill>
                <a:latin typeface="Arial" charset="0"/>
              </a:rPr>
              <a:t>ін</a:t>
            </a:r>
            <a:r>
              <a:rPr lang="ru-RU" altLang="ru-RU" dirty="0" smtClean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44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8661648" cy="4281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Л. </a:t>
            </a:r>
            <a:r>
              <a:rPr lang="uk-UA" dirty="0" err="1" smtClean="0"/>
              <a:t>Керролл</a:t>
            </a:r>
            <a:r>
              <a:rPr lang="uk-UA" dirty="0" smtClean="0"/>
              <a:t> </a:t>
            </a:r>
            <a:r>
              <a:rPr lang="uk-UA" dirty="0"/>
              <a:t>зобразив людське життя, реальний світ, сповнений абсурду.</a:t>
            </a:r>
          </a:p>
          <a:p>
            <a:r>
              <a:rPr lang="uk-UA" dirty="0"/>
              <a:t>На жаль, дорослі, заклопотані своїми проблемами, це не </a:t>
            </a:r>
            <a:r>
              <a:rPr lang="uk-UA" dirty="0" smtClean="0"/>
              <a:t>завжди </a:t>
            </a:r>
            <a:r>
              <a:rPr lang="uk-UA" dirty="0"/>
              <a:t>помічають.</a:t>
            </a:r>
          </a:p>
          <a:p>
            <a:r>
              <a:rPr lang="uk-UA" dirty="0"/>
              <a:t>За казковим королівством, зображеним  </a:t>
            </a:r>
            <a:r>
              <a:rPr lang="uk-UA" dirty="0" smtClean="0"/>
              <a:t>Л</a:t>
            </a:r>
            <a:r>
              <a:rPr lang="en-US" dirty="0" smtClean="0"/>
              <a:t>. </a:t>
            </a:r>
            <a:r>
              <a:rPr lang="uk-UA" dirty="0" err="1"/>
              <a:t>Керролом</a:t>
            </a:r>
            <a:r>
              <a:rPr lang="uk-UA" dirty="0"/>
              <a:t>, видніється Англія з її законам, судом, королівською владою.</a:t>
            </a:r>
          </a:p>
          <a:p>
            <a:r>
              <a:rPr lang="uk-UA" dirty="0"/>
              <a:t>Сьогодні ми продовжимо говорити про мешканців Країни Чудес і подумаємо, чи можна за ними впізнати реальних людей?</a:t>
            </a:r>
          </a:p>
          <a:p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2843808" y="35113"/>
            <a:ext cx="30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ПОМІРКУЙМО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681444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 Бредбері: </a:t>
            </a:r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всієї своєї фантастичності Країна Чудес якнайреальніша. Осіб, подібних до мешканців Країни Чудес, можна зустріти у будь-який час. Абсурд – зовсім не рідкісне явище в нашому житті».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157" y="1064712"/>
            <a:ext cx="3960440" cy="3096344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 Чудес.</a:t>
            </a:r>
            <a:endParaRPr lang="uk-UA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Дивна, </a:t>
            </a:r>
            <a:r>
              <a:rPr lang="uk-UA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незрозуміла.</a:t>
            </a:r>
            <a:endParaRPr lang="uk-UA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Зацікавлює, лякає, </a:t>
            </a:r>
            <a:r>
              <a:rPr lang="uk-UA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хвилює.</a:t>
            </a:r>
            <a:endParaRPr lang="uk-UA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Запрошує у гості незвичайних </a:t>
            </a:r>
            <a:r>
              <a:rPr lang="uk-UA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дітлахів.</a:t>
            </a:r>
            <a:endParaRPr lang="uk-UA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Мрія.</a:t>
            </a:r>
            <a:endParaRPr lang="uk-UA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3452" r="3682" b="11437"/>
          <a:stretch/>
        </p:blipFill>
        <p:spPr>
          <a:xfrm>
            <a:off x="4584526" y="1064713"/>
            <a:ext cx="3874913" cy="2868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7" y="35332"/>
            <a:ext cx="4236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 повторення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86" y="513546"/>
            <a:ext cx="74013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err="1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Сенкан</a:t>
            </a:r>
            <a:r>
              <a:rPr lang="uk-UA" sz="2800" b="1" i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присвячений Країні Чудес.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3963973"/>
            <a:ext cx="52200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4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Див.</a:t>
            </a:r>
            <a:endParaRPr lang="ru-RU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Чарівна</a:t>
            </a:r>
            <a:r>
              <a:rPr lang="ru-RU" sz="24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фантастична.</a:t>
            </a:r>
            <a:endParaRPr lang="ru-RU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Манить,зачаровує,приваблює</a:t>
            </a:r>
            <a:r>
              <a:rPr lang="ru-RU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Відкриває</a:t>
            </a:r>
            <a:r>
              <a:rPr lang="ru-RU" sz="24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новий</a:t>
            </a:r>
            <a:r>
              <a:rPr lang="ru-RU" sz="2400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Кольорова</a:t>
            </a:r>
            <a:r>
              <a:rPr lang="ru-RU" sz="2400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400" b="1" i="1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4" y="4293096"/>
            <a:ext cx="38418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3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440" y="2060848"/>
            <a:ext cx="6213376" cy="4525963"/>
          </a:xfrm>
        </p:spPr>
        <p:txBody>
          <a:bodyPr>
            <a:normAutofit/>
          </a:bodyPr>
          <a:lstStyle/>
          <a:p>
            <a:pPr algn="r"/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Дівчина</a:t>
            </a:r>
            <a:endParaRPr lang="ru-RU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Добра і мила</a:t>
            </a:r>
          </a:p>
          <a:p>
            <a:pPr algn="r"/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Мріє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мандрує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вірить</a:t>
            </a:r>
            <a:endParaRPr lang="ru-RU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Падає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раптом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дивну</a:t>
            </a:r>
            <a:r>
              <a:rPr lang="ru-RU" b="1" i="1" dirty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країну</a:t>
            </a:r>
            <a:endParaRPr lang="ru-RU" b="1" i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b="1" i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Аліса</a:t>
            </a:r>
            <a:r>
              <a:rPr lang="ru-RU" b="1" i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r="5799"/>
          <a:stretch/>
        </p:blipFill>
        <p:spPr>
          <a:xfrm>
            <a:off x="395536" y="95145"/>
            <a:ext cx="3732756" cy="2355726"/>
          </a:xfrm>
          <a:prstGeom prst="rect">
            <a:avLst/>
          </a:prstGeom>
        </p:spPr>
      </p:pic>
      <p:pic>
        <p:nvPicPr>
          <p:cNvPr id="6" name="Picture 6" descr="http://knig.org.ua/wp-content/uploads/2012/11/alice_wanderf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5" y="3068960"/>
            <a:ext cx="2556008" cy="22322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meria.sumy.ua/uploads/posts/2012-08/1344432153_mihailova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" b="27146"/>
          <a:stretch/>
        </p:blipFill>
        <p:spPr bwMode="auto">
          <a:xfrm>
            <a:off x="3783459" y="4741101"/>
            <a:ext cx="2239962" cy="2116899"/>
          </a:xfrm>
          <a:prstGeom prst="rect">
            <a:avLst/>
          </a:prstGeom>
          <a:noFill/>
          <a:ln w="38100">
            <a:solidFill>
              <a:srgbClr val="0F6F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58158" y="455153"/>
            <a:ext cx="180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АЛІСА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3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589885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288" y="1249363"/>
            <a:ext cx="2952750" cy="6492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смілива, розсудлива, любить спілкуватися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5963" y="1273175"/>
            <a:ext cx="2952750" cy="647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зла, жорстока, груба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88" y="3468688"/>
            <a:ext cx="2952750" cy="6492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злий, боягузливий, марнославний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72225" y="3468688"/>
            <a:ext cx="2771775" cy="6492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незалежний, гордий, свободолюбний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675" y="5988050"/>
            <a:ext cx="2952750" cy="647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боягузливий, лицемірний, підлабузник</a:t>
            </a:r>
          </a:p>
        </p:txBody>
      </p:sp>
      <p:cxnSp>
        <p:nvCxnSpPr>
          <p:cNvPr id="9" name="Прямая со стрелкой 8"/>
          <p:cNvCxnSpPr>
            <a:endCxn id="7" idx="0"/>
          </p:cNvCxnSpPr>
          <p:nvPr/>
        </p:nvCxnSpPr>
        <p:spPr>
          <a:xfrm>
            <a:off x="4464050" y="2636838"/>
            <a:ext cx="0" cy="3351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3"/>
          </p:cNvCxnSpPr>
          <p:nvPr/>
        </p:nvCxnSpPr>
        <p:spPr>
          <a:xfrm flipH="1">
            <a:off x="2979738" y="2997200"/>
            <a:ext cx="3176587" cy="79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779838" y="1920875"/>
            <a:ext cx="2376487" cy="266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843213" y="1898650"/>
            <a:ext cx="2520950" cy="241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979738" y="2997200"/>
            <a:ext cx="3392487" cy="796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19"/>
          <p:cNvSpPr txBox="1">
            <a:spLocks noChangeArrowheads="1"/>
          </p:cNvSpPr>
          <p:nvPr/>
        </p:nvSpPr>
        <p:spPr bwMode="auto">
          <a:xfrm>
            <a:off x="4356100" y="1597025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TextBox 20"/>
          <p:cNvSpPr txBox="1">
            <a:spLocks noChangeArrowheads="1"/>
          </p:cNvSpPr>
          <p:nvPr/>
        </p:nvSpPr>
        <p:spPr bwMode="auto">
          <a:xfrm>
            <a:off x="2339975" y="2420938"/>
            <a:ext cx="14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3" name="TextBox 21"/>
          <p:cNvSpPr txBox="1">
            <a:spLocks noChangeArrowheads="1"/>
          </p:cNvSpPr>
          <p:nvPr/>
        </p:nvSpPr>
        <p:spPr bwMode="auto">
          <a:xfrm>
            <a:off x="6588125" y="2420938"/>
            <a:ext cx="287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4" name="TextBox 22"/>
          <p:cNvSpPr txBox="1">
            <a:spLocks noChangeArrowheads="1"/>
          </p:cNvSpPr>
          <p:nvPr/>
        </p:nvSpPr>
        <p:spPr bwMode="auto">
          <a:xfrm>
            <a:off x="3059113" y="4437063"/>
            <a:ext cx="433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altLang="ru-RU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5" name="TextBox 23"/>
          <p:cNvSpPr txBox="1">
            <a:spLocks noChangeArrowheads="1"/>
          </p:cNvSpPr>
          <p:nvPr/>
        </p:nvSpPr>
        <p:spPr bwMode="auto">
          <a:xfrm>
            <a:off x="5580063" y="431165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b="1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6" name="Прямоугольник 1"/>
          <p:cNvSpPr>
            <a:spLocks noChangeArrowheads="1"/>
          </p:cNvSpPr>
          <p:nvPr/>
        </p:nvSpPr>
        <p:spPr bwMode="auto">
          <a:xfrm>
            <a:off x="1056953" y="136286"/>
            <a:ext cx="80870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Вправа</a:t>
            </a:r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на </a:t>
            </a:r>
            <a:r>
              <a:rPr lang="ru-RU" alt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уважність</a:t>
            </a:r>
            <a:endParaRPr lang="ru-RU" altLang="ru-RU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Схарактеризуй</a:t>
            </a: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головні</a:t>
            </a: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риси</a:t>
            </a: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вдачі</a:t>
            </a: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героїв</a:t>
            </a:r>
            <a:endParaRPr lang="ru-RU" alt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uk-UA" b="1" i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 </a:t>
            </a:r>
            <a:r>
              <a:rPr lang="uk-UA" b="1" i="1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 персонажі оточують Алісу?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596336" cy="42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866" y="476672"/>
            <a:ext cx="4421142" cy="5649491"/>
          </a:xfrm>
        </p:spPr>
        <p:txBody>
          <a:bodyPr>
            <a:normAutofit/>
          </a:bodyPr>
          <a:lstStyle/>
          <a:p>
            <a:r>
              <a:rPr lang="ru-RU" sz="3600" b="1" i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Чирвова</a:t>
            </a:r>
            <a:r>
              <a:rPr lang="ru-RU" sz="3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Королева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(англ.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Hearts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дратівлива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криклива королева-карта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чирвової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повсякчас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наказує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всім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відрубати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голову.</a:t>
            </a:r>
            <a:endParaRPr lang="uk-UA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971688" cy="5688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866" y="6093296"/>
            <a:ext cx="4709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Складіть </a:t>
            </a:r>
            <a:r>
              <a:rPr lang="uk-UA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сенкан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її образу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2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892</Words>
  <Application>Microsoft Office PowerPoint</Application>
  <PresentationFormat>Экран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Тема Office</vt:lpstr>
      <vt:lpstr>Поток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1_Поток</vt:lpstr>
      <vt:lpstr>Л. Керролл «Аліса у Країні Див». Персонажі, які оточують героїню.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Рижий</dc:creator>
  <cp:lastModifiedBy>Админ</cp:lastModifiedBy>
  <cp:revision>26</cp:revision>
  <dcterms:created xsi:type="dcterms:W3CDTF">2021-03-27T19:42:52Z</dcterms:created>
  <dcterms:modified xsi:type="dcterms:W3CDTF">2022-06-08T07:22:37Z</dcterms:modified>
</cp:coreProperties>
</file>