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70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89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80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17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26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53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8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87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95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50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0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3077-1093-43DC-976F-4C0D0DEF9782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79ABB-3F8F-490F-9B3C-393CF4ED41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26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1885" y="144966"/>
            <a:ext cx="10058400" cy="912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Безпека</a:t>
            </a:r>
            <a:r>
              <a:rPr lang="ru-RU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6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інтернеті</a:t>
            </a:r>
            <a:endParaRPr lang="ru-RU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040" y="934033"/>
            <a:ext cx="9987965" cy="571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Вправа</a:t>
            </a:r>
            <a:r>
              <a:rPr lang="ru-RU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Користь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загрози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Інтернету</a:t>
            </a:r>
            <a:r>
              <a:rPr lang="ru-RU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7996"/>
            <a:ext cx="10515600" cy="290249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1 </a:t>
            </a:r>
            <a:r>
              <a:rPr lang="ru-RU" sz="3600" dirty="0"/>
              <a:t>– «Як </a:t>
            </a:r>
            <a:r>
              <a:rPr lang="ru-RU" sz="3600" dirty="0" err="1"/>
              <a:t>ви</a:t>
            </a:r>
            <a:r>
              <a:rPr lang="ru-RU" sz="3600" dirty="0"/>
              <a:t> </a:t>
            </a:r>
            <a:r>
              <a:rPr lang="ru-RU" sz="3600" dirty="0" err="1"/>
              <a:t>використовуєте</a:t>
            </a:r>
            <a:r>
              <a:rPr lang="ru-RU" sz="3600" dirty="0"/>
              <a:t> </a:t>
            </a:r>
            <a:r>
              <a:rPr lang="ru-RU" sz="3600" dirty="0" err="1"/>
              <a:t>Інтернет</a:t>
            </a:r>
            <a:r>
              <a:rPr lang="ru-RU" sz="3600" dirty="0"/>
              <a:t>?»; </a:t>
            </a:r>
            <a:endParaRPr lang="ru-RU" sz="3600" dirty="0" smtClean="0"/>
          </a:p>
          <a:p>
            <a:r>
              <a:rPr lang="ru-RU" sz="3600" dirty="0" smtClean="0"/>
              <a:t>2- </a:t>
            </a:r>
            <a:r>
              <a:rPr lang="ru-RU" sz="3600" dirty="0"/>
              <a:t>«Яка </a:t>
            </a:r>
            <a:r>
              <a:rPr lang="ru-RU" sz="3600" dirty="0" err="1"/>
              <a:t>користь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</a:t>
            </a:r>
            <a:r>
              <a:rPr lang="ru-RU" sz="3600" dirty="0" err="1"/>
              <a:t>користування</a:t>
            </a:r>
            <a:r>
              <a:rPr lang="ru-RU" sz="3600" dirty="0"/>
              <a:t> мережею </a:t>
            </a:r>
            <a:r>
              <a:rPr lang="ru-RU" sz="3600" dirty="0" err="1"/>
              <a:t>Інтернет</a:t>
            </a:r>
            <a:r>
              <a:rPr lang="ru-RU" sz="3600" dirty="0"/>
              <a:t>?»; </a:t>
            </a:r>
            <a:endParaRPr lang="ru-RU" sz="3600" dirty="0" smtClean="0"/>
          </a:p>
          <a:p>
            <a:r>
              <a:rPr lang="ru-RU" sz="3600" dirty="0" smtClean="0"/>
              <a:t>3 </a:t>
            </a:r>
            <a:r>
              <a:rPr lang="ru-RU" sz="3600" dirty="0"/>
              <a:t>– «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загрози</a:t>
            </a:r>
            <a:r>
              <a:rPr lang="ru-RU" sz="3600" dirty="0"/>
              <a:t> </a:t>
            </a:r>
            <a:r>
              <a:rPr lang="ru-RU" sz="3600" dirty="0" err="1"/>
              <a:t>можуть</a:t>
            </a:r>
            <a:r>
              <a:rPr lang="ru-RU" sz="3600" dirty="0"/>
              <a:t> </a:t>
            </a:r>
            <a:r>
              <a:rPr lang="ru-RU" sz="3600" dirty="0" err="1"/>
              <a:t>виникнути</a:t>
            </a:r>
            <a:r>
              <a:rPr lang="ru-RU" sz="3600" dirty="0"/>
              <a:t> </a:t>
            </a:r>
            <a:r>
              <a:rPr lang="ru-RU" sz="3600" dirty="0" err="1"/>
              <a:t>під</a:t>
            </a:r>
            <a:r>
              <a:rPr lang="ru-RU" sz="3600" dirty="0"/>
              <a:t> час </a:t>
            </a:r>
            <a:r>
              <a:rPr lang="ru-RU" sz="3600" dirty="0" err="1"/>
              <a:t>користуванням</a:t>
            </a:r>
            <a:r>
              <a:rPr lang="ru-RU" sz="3600" dirty="0"/>
              <a:t> мережею </a:t>
            </a:r>
            <a:r>
              <a:rPr lang="ru-RU" sz="3600" dirty="0" err="1"/>
              <a:t>Інтернет</a:t>
            </a:r>
            <a:r>
              <a:rPr lang="ru-RU" sz="3600" dirty="0"/>
              <a:t>?»</a:t>
            </a:r>
          </a:p>
        </p:txBody>
      </p:sp>
    </p:spTree>
    <p:extLst>
      <p:ext uri="{BB962C8B-B14F-4D97-AF65-F5344CB8AC3E}">
        <p14:creationId xmlns:p14="http://schemas.microsoft.com/office/powerpoint/2010/main" val="3755768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Небезпечні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ситуації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виникають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мережі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Інтернет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4320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Історія</a:t>
            </a:r>
            <a:r>
              <a:rPr lang="ru-RU" b="1" dirty="0" smtClean="0"/>
              <a:t> 1. </a:t>
            </a:r>
          </a:p>
          <a:p>
            <a:pPr marL="0" indent="0">
              <a:buNone/>
            </a:pPr>
            <a:r>
              <a:rPr lang="ru-RU" sz="3300" dirty="0" err="1" smtClean="0"/>
              <a:t>Добрий</a:t>
            </a:r>
            <a:r>
              <a:rPr lang="ru-RU" sz="3300" dirty="0" smtClean="0"/>
              <a:t> </a:t>
            </a:r>
            <a:r>
              <a:rPr lang="ru-RU" sz="3300" dirty="0"/>
              <a:t>день! Я не знаю, як </a:t>
            </a:r>
            <a:r>
              <a:rPr lang="ru-RU" sz="3300" dirty="0" err="1"/>
              <a:t>вирішити</a:t>
            </a:r>
            <a:r>
              <a:rPr lang="ru-RU" sz="3300" dirty="0"/>
              <a:t> проблему, яка </a:t>
            </a:r>
            <a:r>
              <a:rPr lang="ru-RU" sz="3300" dirty="0" err="1"/>
              <a:t>трапилася</a:t>
            </a:r>
            <a:r>
              <a:rPr lang="ru-RU" sz="3300" dirty="0"/>
              <a:t> з </a:t>
            </a:r>
            <a:r>
              <a:rPr lang="ru-RU" sz="3300" dirty="0" err="1"/>
              <a:t>моєю</a:t>
            </a:r>
            <a:r>
              <a:rPr lang="ru-RU" sz="3300" dirty="0"/>
              <a:t> </a:t>
            </a:r>
            <a:r>
              <a:rPr lang="ru-RU" sz="3300" dirty="0" err="1"/>
              <a:t>дитиною</a:t>
            </a:r>
            <a:r>
              <a:rPr lang="ru-RU" sz="3300" dirty="0"/>
              <a:t>. На мою 15-річну дочку напали три </a:t>
            </a:r>
            <a:r>
              <a:rPr lang="ru-RU" sz="3300" dirty="0" err="1"/>
              <a:t>її</a:t>
            </a:r>
            <a:r>
              <a:rPr lang="ru-RU" sz="3300" dirty="0"/>
              <a:t> </a:t>
            </a:r>
            <a:r>
              <a:rPr lang="ru-RU" sz="3300" dirty="0" err="1"/>
              <a:t>однокласниці</a:t>
            </a:r>
            <a:r>
              <a:rPr lang="ru-RU" sz="3300" dirty="0"/>
              <a:t>. Моя дочка </a:t>
            </a:r>
            <a:r>
              <a:rPr lang="ru-RU" sz="3300" dirty="0" err="1"/>
              <a:t>зустрічається</a:t>
            </a:r>
            <a:r>
              <a:rPr lang="ru-RU" sz="3300" dirty="0"/>
              <a:t> з хлопцем, </a:t>
            </a:r>
            <a:r>
              <a:rPr lang="ru-RU" sz="3300" dirty="0" err="1"/>
              <a:t>який</a:t>
            </a:r>
            <a:r>
              <a:rPr lang="ru-RU" sz="3300" dirty="0"/>
              <a:t> до </a:t>
            </a:r>
            <a:r>
              <a:rPr lang="ru-RU" sz="3300" dirty="0" err="1"/>
              <a:t>неї</a:t>
            </a:r>
            <a:r>
              <a:rPr lang="ru-RU" sz="3300" dirty="0"/>
              <a:t> </a:t>
            </a:r>
            <a:r>
              <a:rPr lang="ru-RU" sz="3300" dirty="0" err="1"/>
              <a:t>зустрічався</a:t>
            </a:r>
            <a:r>
              <a:rPr lang="ru-RU" sz="3300" dirty="0"/>
              <a:t> з </a:t>
            </a:r>
            <a:r>
              <a:rPr lang="ru-RU" sz="3300" dirty="0" err="1"/>
              <a:t>однією</a:t>
            </a:r>
            <a:r>
              <a:rPr lang="ru-RU" sz="3300" dirty="0"/>
              <a:t> з </a:t>
            </a:r>
            <a:r>
              <a:rPr lang="ru-RU" sz="3300" dirty="0" err="1"/>
              <a:t>її</a:t>
            </a:r>
            <a:r>
              <a:rPr lang="ru-RU" sz="3300" dirty="0"/>
              <a:t> </a:t>
            </a:r>
            <a:r>
              <a:rPr lang="ru-RU" sz="3300" dirty="0" err="1"/>
              <a:t>однокласниць</a:t>
            </a:r>
            <a:r>
              <a:rPr lang="ru-RU" sz="3300" dirty="0"/>
              <a:t>. Коли </a:t>
            </a:r>
            <a:r>
              <a:rPr lang="ru-RU" sz="3300" dirty="0" err="1"/>
              <a:t>дівчата</a:t>
            </a:r>
            <a:r>
              <a:rPr lang="ru-RU" sz="3300" dirty="0"/>
              <a:t> про </a:t>
            </a:r>
            <a:r>
              <a:rPr lang="ru-RU" sz="3300" dirty="0" err="1"/>
              <a:t>це</a:t>
            </a:r>
            <a:r>
              <a:rPr lang="ru-RU" sz="3300" dirty="0"/>
              <a:t> </a:t>
            </a:r>
            <a:r>
              <a:rPr lang="ru-RU" sz="3300" dirty="0" err="1"/>
              <a:t>дізналися</a:t>
            </a:r>
            <a:r>
              <a:rPr lang="ru-RU" sz="3300" dirty="0"/>
              <a:t>, то </a:t>
            </a:r>
            <a:r>
              <a:rPr lang="ru-RU" sz="3300" dirty="0" err="1"/>
              <a:t>після</a:t>
            </a:r>
            <a:r>
              <a:rPr lang="ru-RU" sz="3300" dirty="0"/>
              <a:t> </a:t>
            </a:r>
            <a:r>
              <a:rPr lang="ru-RU" sz="3300" dirty="0" err="1"/>
              <a:t>школи</a:t>
            </a:r>
            <a:r>
              <a:rPr lang="ru-RU" sz="3300" dirty="0"/>
              <a:t> «забили </a:t>
            </a:r>
            <a:r>
              <a:rPr lang="ru-RU" sz="3300" dirty="0" err="1"/>
              <a:t>стрілку</a:t>
            </a:r>
            <a:r>
              <a:rPr lang="ru-RU" sz="3300" dirty="0"/>
              <a:t>» </a:t>
            </a:r>
            <a:r>
              <a:rPr lang="ru-RU" sz="3300" dirty="0" err="1"/>
              <a:t>моїй</a:t>
            </a:r>
            <a:r>
              <a:rPr lang="ru-RU" sz="3300" dirty="0"/>
              <a:t> </a:t>
            </a:r>
            <a:r>
              <a:rPr lang="ru-RU" sz="3300" dirty="0" err="1"/>
              <a:t>дочці</a:t>
            </a:r>
            <a:r>
              <a:rPr lang="ru-RU" sz="3300" dirty="0"/>
              <a:t>. Вона </a:t>
            </a:r>
            <a:r>
              <a:rPr lang="ru-RU" sz="3300" dirty="0" err="1"/>
              <a:t>прийшла</a:t>
            </a:r>
            <a:r>
              <a:rPr lang="ru-RU" sz="3300" dirty="0"/>
              <a:t> до </a:t>
            </a:r>
            <a:r>
              <a:rPr lang="ru-RU" sz="3300" dirty="0" err="1"/>
              <a:t>визначеного</a:t>
            </a:r>
            <a:r>
              <a:rPr lang="ru-RU" sz="3300" dirty="0"/>
              <a:t> </a:t>
            </a:r>
            <a:r>
              <a:rPr lang="ru-RU" sz="3300" dirty="0" err="1"/>
              <a:t>місця</a:t>
            </a:r>
            <a:r>
              <a:rPr lang="ru-RU" sz="3300" dirty="0"/>
              <a:t>, і </a:t>
            </a:r>
            <a:r>
              <a:rPr lang="ru-RU" sz="3300" dirty="0" err="1"/>
              <a:t>дівчата</a:t>
            </a:r>
            <a:r>
              <a:rPr lang="ru-RU" sz="3300" dirty="0"/>
              <a:t> </a:t>
            </a:r>
            <a:r>
              <a:rPr lang="ru-RU" sz="3300" dirty="0" err="1"/>
              <a:t>одразу</a:t>
            </a:r>
            <a:r>
              <a:rPr lang="ru-RU" sz="3300" dirty="0"/>
              <a:t> напали на </a:t>
            </a:r>
            <a:r>
              <a:rPr lang="ru-RU" sz="3300" dirty="0" err="1"/>
              <a:t>неї</a:t>
            </a:r>
            <a:r>
              <a:rPr lang="ru-RU" sz="3300" dirty="0"/>
              <a:t> та почали </a:t>
            </a:r>
            <a:r>
              <a:rPr lang="ru-RU" sz="3300" dirty="0" err="1"/>
              <a:t>бити</a:t>
            </a:r>
            <a:r>
              <a:rPr lang="ru-RU" sz="3300" dirty="0"/>
              <a:t>, </a:t>
            </a:r>
            <a:r>
              <a:rPr lang="ru-RU" sz="3300" dirty="0" err="1"/>
              <a:t>тягнути</a:t>
            </a:r>
            <a:r>
              <a:rPr lang="ru-RU" sz="3300" dirty="0"/>
              <a:t> за </a:t>
            </a:r>
            <a:r>
              <a:rPr lang="ru-RU" sz="3300" dirty="0" err="1"/>
              <a:t>волосся</a:t>
            </a:r>
            <a:r>
              <a:rPr lang="ru-RU" sz="3300" dirty="0"/>
              <a:t>, </a:t>
            </a:r>
            <a:r>
              <a:rPr lang="ru-RU" sz="3300" dirty="0" err="1"/>
              <a:t>ображали</a:t>
            </a:r>
            <a:r>
              <a:rPr lang="ru-RU" sz="3300" dirty="0"/>
              <a:t> </a:t>
            </a:r>
            <a:r>
              <a:rPr lang="ru-RU" sz="3300" dirty="0" err="1"/>
              <a:t>поганими</a:t>
            </a:r>
            <a:r>
              <a:rPr lang="ru-RU" sz="3300" dirty="0"/>
              <a:t> словами. Одна з </a:t>
            </a:r>
            <a:r>
              <a:rPr lang="ru-RU" sz="3300" dirty="0" err="1"/>
              <a:t>цієї</a:t>
            </a:r>
            <a:r>
              <a:rPr lang="ru-RU" sz="3300" dirty="0"/>
              <a:t> </a:t>
            </a:r>
            <a:r>
              <a:rPr lang="ru-RU" sz="3300" dirty="0" err="1"/>
              <a:t>компанії</a:t>
            </a:r>
            <a:r>
              <a:rPr lang="ru-RU" sz="3300" dirty="0"/>
              <a:t> весь час стояла з краю та </a:t>
            </a:r>
            <a:r>
              <a:rPr lang="ru-RU" sz="3300" dirty="0" err="1"/>
              <a:t>знімала</a:t>
            </a:r>
            <a:r>
              <a:rPr lang="ru-RU" sz="3300" dirty="0"/>
              <a:t>  </a:t>
            </a:r>
            <a:r>
              <a:rPr lang="ru-RU" sz="3300" dirty="0" err="1"/>
              <a:t>відео</a:t>
            </a:r>
            <a:r>
              <a:rPr lang="ru-RU" sz="3300" dirty="0"/>
              <a:t> </a:t>
            </a:r>
            <a:r>
              <a:rPr lang="ru-RU" sz="3300" dirty="0" err="1"/>
              <a:t>всього</a:t>
            </a:r>
            <a:r>
              <a:rPr lang="ru-RU" sz="3300" dirty="0"/>
              <a:t>, </a:t>
            </a:r>
            <a:r>
              <a:rPr lang="ru-RU" sz="3300" dirty="0" err="1"/>
              <a:t>що</a:t>
            </a:r>
            <a:r>
              <a:rPr lang="ru-RU" sz="3300" dirty="0"/>
              <a:t> </a:t>
            </a:r>
            <a:r>
              <a:rPr lang="ru-RU" sz="3300" dirty="0" err="1"/>
              <a:t>відбувалося</a:t>
            </a:r>
            <a:r>
              <a:rPr lang="ru-RU" sz="3300" dirty="0"/>
              <a:t>. </a:t>
            </a:r>
            <a:r>
              <a:rPr lang="ru-RU" sz="3300" dirty="0" err="1"/>
              <a:t>Потім</a:t>
            </a:r>
            <a:r>
              <a:rPr lang="ru-RU" sz="3300" dirty="0"/>
              <a:t> </a:t>
            </a:r>
            <a:r>
              <a:rPr lang="ru-RU" sz="3300" dirty="0" err="1"/>
              <a:t>це</a:t>
            </a:r>
            <a:r>
              <a:rPr lang="ru-RU" sz="3300" dirty="0"/>
              <a:t> </a:t>
            </a:r>
            <a:r>
              <a:rPr lang="ru-RU" sz="3300" dirty="0" err="1"/>
              <a:t>відео</a:t>
            </a:r>
            <a:r>
              <a:rPr lang="ru-RU" sz="3300" dirty="0"/>
              <a:t> </a:t>
            </a:r>
            <a:r>
              <a:rPr lang="ru-RU" sz="3300" dirty="0" err="1"/>
              <a:t>виклали</a:t>
            </a:r>
            <a:r>
              <a:rPr lang="ru-RU" sz="3300" dirty="0"/>
              <a:t> в </a:t>
            </a:r>
            <a:r>
              <a:rPr lang="ru-RU" sz="3300" dirty="0" err="1"/>
              <a:t>YouTube</a:t>
            </a:r>
            <a:r>
              <a:rPr lang="ru-RU" sz="3300" dirty="0"/>
              <a:t> та переслали </a:t>
            </a:r>
            <a:r>
              <a:rPr lang="ru-RU" sz="3300" dirty="0" err="1"/>
              <a:t>посилання</a:t>
            </a:r>
            <a:r>
              <a:rPr lang="ru-RU" sz="3300" dirty="0"/>
              <a:t> </a:t>
            </a:r>
            <a:r>
              <a:rPr lang="ru-RU" sz="3300" dirty="0" err="1"/>
              <a:t>усім</a:t>
            </a:r>
            <a:r>
              <a:rPr lang="ru-RU" sz="3300" dirty="0"/>
              <a:t> </a:t>
            </a:r>
            <a:r>
              <a:rPr lang="ru-RU" sz="3300" dirty="0" err="1"/>
              <a:t>знайомим</a:t>
            </a:r>
            <a:r>
              <a:rPr lang="ru-RU" sz="3300" dirty="0"/>
              <a:t>. </a:t>
            </a:r>
            <a:r>
              <a:rPr lang="ru-RU" sz="3300" dirty="0" err="1"/>
              <a:t>Ці</a:t>
            </a:r>
            <a:r>
              <a:rPr lang="ru-RU" sz="3300" dirty="0"/>
              <a:t> </a:t>
            </a:r>
            <a:r>
              <a:rPr lang="ru-RU" sz="3300" dirty="0" err="1"/>
              <a:t>дівчата</a:t>
            </a:r>
            <a:r>
              <a:rPr lang="ru-RU" sz="3300" dirty="0"/>
              <a:t>, </a:t>
            </a:r>
            <a:r>
              <a:rPr lang="ru-RU" sz="3300" dirty="0" err="1"/>
              <a:t>окрім</a:t>
            </a:r>
            <a:r>
              <a:rPr lang="ru-RU" sz="3300" dirty="0"/>
              <a:t> </a:t>
            </a:r>
            <a:r>
              <a:rPr lang="ru-RU" sz="3300" dirty="0" err="1"/>
              <a:t>іншого</a:t>
            </a:r>
            <a:r>
              <a:rPr lang="ru-RU" sz="3300" dirty="0"/>
              <a:t>, </a:t>
            </a:r>
            <a:r>
              <a:rPr lang="ru-RU" sz="3300" dirty="0" err="1"/>
              <a:t>ще</a:t>
            </a:r>
            <a:r>
              <a:rPr lang="ru-RU" sz="3300" dirty="0"/>
              <a:t> й </a:t>
            </a:r>
            <a:r>
              <a:rPr lang="ru-RU" sz="3300" dirty="0" err="1"/>
              <a:t>похизувалися</a:t>
            </a:r>
            <a:r>
              <a:rPr lang="ru-RU" sz="3300" dirty="0"/>
              <a:t> перед </a:t>
            </a:r>
            <a:r>
              <a:rPr lang="ru-RU" sz="3300" dirty="0" err="1"/>
              <a:t>однолітками</a:t>
            </a:r>
            <a:r>
              <a:rPr lang="ru-RU" sz="3300" dirty="0"/>
              <a:t>, як вони «</a:t>
            </a:r>
            <a:r>
              <a:rPr lang="ru-RU" sz="3300" dirty="0" err="1"/>
              <a:t>провчили</a:t>
            </a:r>
            <a:r>
              <a:rPr lang="ru-RU" sz="3300" dirty="0"/>
              <a:t>» мою </a:t>
            </a:r>
            <a:r>
              <a:rPr lang="ru-RU" sz="3300" dirty="0" err="1"/>
              <a:t>дівчинку</a:t>
            </a:r>
            <a:r>
              <a:rPr lang="ru-RU" sz="3300" dirty="0"/>
              <a:t>, </a:t>
            </a:r>
            <a:r>
              <a:rPr lang="ru-RU" sz="3300" dirty="0" err="1"/>
              <a:t>ніби</a:t>
            </a:r>
            <a:r>
              <a:rPr lang="ru-RU" sz="3300" dirty="0"/>
              <a:t> «нехай </a:t>
            </a:r>
            <a:r>
              <a:rPr lang="ru-RU" sz="3300" dirty="0" err="1"/>
              <a:t>знає</a:t>
            </a:r>
            <a:r>
              <a:rPr lang="ru-RU" sz="3300" dirty="0"/>
              <a:t>, як чужих </a:t>
            </a:r>
            <a:r>
              <a:rPr lang="ru-RU" sz="3300" dirty="0" err="1"/>
              <a:t>хлопців</a:t>
            </a:r>
            <a:r>
              <a:rPr lang="ru-RU" sz="3300" dirty="0"/>
              <a:t> </a:t>
            </a:r>
            <a:r>
              <a:rPr lang="ru-RU" sz="3300" dirty="0" err="1"/>
              <a:t>уводити</a:t>
            </a:r>
            <a:r>
              <a:rPr lang="ru-RU" sz="3300" dirty="0"/>
              <a:t>». А я </a:t>
            </a:r>
            <a:r>
              <a:rPr lang="ru-RU" sz="3300" dirty="0" err="1"/>
              <a:t>навіть</a:t>
            </a:r>
            <a:r>
              <a:rPr lang="ru-RU" sz="3300" dirty="0"/>
              <a:t> гадки не маю, як </a:t>
            </a:r>
            <a:r>
              <a:rPr lang="ru-RU" sz="3300" dirty="0" err="1"/>
              <a:t>можу</a:t>
            </a:r>
            <a:r>
              <a:rPr lang="ru-RU" sz="3300" dirty="0"/>
              <a:t> </a:t>
            </a:r>
            <a:r>
              <a:rPr lang="ru-RU" sz="3300" dirty="0" err="1"/>
              <a:t>допомогти</a:t>
            </a:r>
            <a:r>
              <a:rPr lang="ru-RU" sz="3300" dirty="0"/>
              <a:t> </a:t>
            </a:r>
            <a:r>
              <a:rPr lang="ru-RU" sz="3300" dirty="0" err="1"/>
              <a:t>своїй</a:t>
            </a:r>
            <a:r>
              <a:rPr lang="ru-RU" sz="3300" dirty="0"/>
              <a:t> </a:t>
            </a:r>
            <a:r>
              <a:rPr lang="ru-RU" sz="3300" dirty="0" err="1"/>
              <a:t>доньці</a:t>
            </a:r>
            <a:r>
              <a:rPr lang="ru-RU" sz="3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027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5327"/>
            <a:ext cx="11026698" cy="5931636"/>
          </a:xfrm>
        </p:spPr>
        <p:txBody>
          <a:bodyPr>
            <a:noAutofit/>
          </a:bodyPr>
          <a:lstStyle/>
          <a:p>
            <a:pPr marL="0" lvl="0" indent="0" fontAlgn="base">
              <a:buNone/>
            </a:pPr>
            <a:r>
              <a:rPr lang="uk-UA" sz="2500" b="1" dirty="0" smtClean="0"/>
              <a:t>Історія 2</a:t>
            </a:r>
            <a:endParaRPr lang="ru-RU" sz="2500" b="1" dirty="0" smtClean="0"/>
          </a:p>
          <a:p>
            <a:pPr marL="0" lvl="0" indent="0" fontAlgn="base">
              <a:buNone/>
            </a:pPr>
            <a:r>
              <a:rPr lang="ru-RU" sz="2400" dirty="0" err="1" smtClean="0"/>
              <a:t>Допоможіть</a:t>
            </a:r>
            <a:r>
              <a:rPr lang="ru-RU" sz="2400" dirty="0" smtClean="0"/>
              <a:t> </a:t>
            </a:r>
            <a:r>
              <a:rPr lang="ru-RU" sz="2400" dirty="0" err="1"/>
              <a:t>мені</a:t>
            </a:r>
            <a:r>
              <a:rPr lang="ru-RU" sz="2400" dirty="0"/>
              <a:t>! Я не знаю, </a:t>
            </a:r>
            <a:r>
              <a:rPr lang="ru-RU" sz="2400" dirty="0" err="1"/>
              <a:t>куди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звернутися</a:t>
            </a:r>
            <a:r>
              <a:rPr lang="ru-RU" sz="2400" dirty="0"/>
              <a:t>! Я прошу, не </a:t>
            </a:r>
            <a:r>
              <a:rPr lang="ru-RU" sz="2400" dirty="0" err="1"/>
              <a:t>залишайте</a:t>
            </a:r>
            <a:r>
              <a:rPr lang="ru-RU" sz="2400" dirty="0"/>
              <a:t> мене одну в </a:t>
            </a:r>
            <a:r>
              <a:rPr lang="ru-RU" sz="2400" dirty="0" err="1"/>
              <a:t>цій</a:t>
            </a:r>
            <a:r>
              <a:rPr lang="ru-RU" sz="2400" dirty="0"/>
              <a:t> </a:t>
            </a:r>
            <a:r>
              <a:rPr lang="ru-RU" sz="2400" dirty="0" err="1"/>
              <a:t>ситуації</a:t>
            </a:r>
            <a:r>
              <a:rPr lang="ru-RU" sz="2400" dirty="0"/>
              <a:t>. У мене </a:t>
            </a:r>
            <a:r>
              <a:rPr lang="ru-RU" sz="2400" dirty="0" err="1"/>
              <a:t>дуже</a:t>
            </a:r>
            <a:r>
              <a:rPr lang="ru-RU" sz="2400" dirty="0"/>
              <a:t> складна проблема. Мене </a:t>
            </a:r>
            <a:r>
              <a:rPr lang="ru-RU" sz="2400" dirty="0" err="1"/>
              <a:t>ненавидять</a:t>
            </a:r>
            <a:r>
              <a:rPr lang="ru-RU" sz="2400" dirty="0"/>
              <a:t> </a:t>
            </a:r>
            <a:r>
              <a:rPr lang="ru-RU" sz="2400" dirty="0" err="1"/>
              <a:t>мої</a:t>
            </a:r>
            <a:r>
              <a:rPr lang="ru-RU" sz="2400" dirty="0"/>
              <a:t> </a:t>
            </a:r>
            <a:r>
              <a:rPr lang="ru-RU" sz="2400" dirty="0" err="1"/>
              <a:t>однокласниці</a:t>
            </a:r>
            <a:r>
              <a:rPr lang="ru-RU" sz="2400" dirty="0"/>
              <a:t>. </a:t>
            </a:r>
            <a:r>
              <a:rPr lang="ru-RU" sz="2400" dirty="0" err="1"/>
              <a:t>Раніше</a:t>
            </a:r>
            <a:r>
              <a:rPr lang="ru-RU" sz="2400" dirty="0"/>
              <a:t> ми </a:t>
            </a:r>
            <a:r>
              <a:rPr lang="ru-RU" sz="2400" dirty="0" err="1"/>
              <a:t>були</a:t>
            </a:r>
            <a:r>
              <a:rPr lang="ru-RU" sz="2400" dirty="0"/>
              <a:t> подругами, але </a:t>
            </a:r>
            <a:r>
              <a:rPr lang="ru-RU" sz="2400" dirty="0" err="1"/>
              <a:t>останніх</a:t>
            </a:r>
            <a:r>
              <a:rPr lang="ru-RU" sz="2400" dirty="0"/>
              <a:t> </a:t>
            </a:r>
            <a:r>
              <a:rPr lang="ru-RU" sz="2400" dirty="0" err="1"/>
              <a:t>півроку</a:t>
            </a:r>
            <a:r>
              <a:rPr lang="ru-RU" sz="2400" dirty="0"/>
              <a:t> вони просто </a:t>
            </a:r>
            <a:r>
              <a:rPr lang="ru-RU" sz="2400" dirty="0" err="1"/>
              <a:t>хочуть</a:t>
            </a:r>
            <a:r>
              <a:rPr lang="ru-RU" sz="2400" dirty="0"/>
              <a:t> мене </a:t>
            </a:r>
            <a:r>
              <a:rPr lang="ru-RU" sz="2400" dirty="0" err="1"/>
              <a:t>висміювати</a:t>
            </a:r>
            <a:r>
              <a:rPr lang="ru-RU" sz="2400" dirty="0"/>
              <a:t> </a:t>
            </a:r>
            <a:r>
              <a:rPr lang="ru-RU" sz="2400" dirty="0" smtClean="0"/>
              <a:t> та </a:t>
            </a:r>
            <a:r>
              <a:rPr lang="ru-RU" sz="2400" dirty="0" err="1"/>
              <a:t>принижувати</a:t>
            </a:r>
            <a:r>
              <a:rPr lang="ru-RU" sz="2400" dirty="0"/>
              <a:t> </a:t>
            </a:r>
            <a:r>
              <a:rPr lang="ru-RU" sz="2400" dirty="0" err="1"/>
              <a:t>щодня</a:t>
            </a:r>
            <a:r>
              <a:rPr lang="ru-RU" sz="2400" dirty="0"/>
              <a:t>. Все </a:t>
            </a:r>
            <a:r>
              <a:rPr lang="ru-RU" sz="2400" dirty="0" err="1"/>
              <a:t>почалося</a:t>
            </a:r>
            <a:r>
              <a:rPr lang="ru-RU" sz="2400" dirty="0"/>
              <a:t> з того, </a:t>
            </a:r>
            <a:r>
              <a:rPr lang="ru-RU" sz="2400" dirty="0" err="1"/>
              <a:t>що</a:t>
            </a:r>
            <a:r>
              <a:rPr lang="ru-RU" sz="2400" dirty="0"/>
              <a:t> я </a:t>
            </a:r>
            <a:r>
              <a:rPr lang="ru-RU" sz="2400" dirty="0" err="1"/>
              <a:t>відбила</a:t>
            </a:r>
            <a:r>
              <a:rPr lang="ru-RU" sz="2400" dirty="0"/>
              <a:t> </a:t>
            </a:r>
            <a:r>
              <a:rPr lang="ru-RU" sz="2400" dirty="0" err="1"/>
              <a:t>хлопця</a:t>
            </a:r>
            <a:r>
              <a:rPr lang="ru-RU" sz="2400" dirty="0"/>
              <a:t> у </a:t>
            </a:r>
            <a:r>
              <a:rPr lang="ru-RU" sz="2400" dirty="0" err="1"/>
              <a:t>своєї</a:t>
            </a:r>
            <a:r>
              <a:rPr lang="ru-RU" sz="2400" dirty="0"/>
              <a:t> подруги. Ми перестали з нею </a:t>
            </a:r>
            <a:r>
              <a:rPr lang="ru-RU" sz="2400" dirty="0" err="1"/>
              <a:t>взагалі</a:t>
            </a:r>
            <a:r>
              <a:rPr lang="ru-RU" sz="2400" dirty="0"/>
              <a:t> </a:t>
            </a:r>
            <a:r>
              <a:rPr lang="ru-RU" sz="2400" dirty="0" err="1"/>
              <a:t>спілкуватися</a:t>
            </a:r>
            <a:r>
              <a:rPr lang="ru-RU" sz="2400" dirty="0"/>
              <a:t>.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мої</a:t>
            </a:r>
            <a:r>
              <a:rPr lang="ru-RU" sz="2400" dirty="0"/>
              <a:t> </a:t>
            </a:r>
            <a:r>
              <a:rPr lang="ru-RU" sz="2400" dirty="0" err="1"/>
              <a:t>колишні</a:t>
            </a:r>
            <a:r>
              <a:rPr lang="ru-RU" sz="2400" dirty="0"/>
              <a:t> подруги у </a:t>
            </a:r>
            <a:r>
              <a:rPr lang="ru-RU" sz="2400" dirty="0" err="1"/>
              <a:t>цій</a:t>
            </a:r>
            <a:r>
              <a:rPr lang="ru-RU" sz="2400" dirty="0"/>
              <a:t> </a:t>
            </a:r>
            <a:r>
              <a:rPr lang="ru-RU" sz="2400" dirty="0" err="1"/>
              <a:t>ситуації</a:t>
            </a:r>
            <a:r>
              <a:rPr lang="ru-RU" sz="2400" dirty="0"/>
              <a:t> </a:t>
            </a:r>
            <a:r>
              <a:rPr lang="ru-RU" sz="2400" dirty="0" err="1"/>
              <a:t>підтримали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. Але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квіточки</a:t>
            </a:r>
            <a:r>
              <a:rPr lang="ru-RU" sz="2400" dirty="0"/>
              <a:t>. З </a:t>
            </a:r>
            <a:r>
              <a:rPr lang="ru-RU" sz="2400" dirty="0" err="1"/>
              <a:t>цим</a:t>
            </a:r>
            <a:r>
              <a:rPr lang="ru-RU" sz="2400" dirty="0"/>
              <a:t> хлопцем ми </a:t>
            </a:r>
            <a:r>
              <a:rPr lang="ru-RU" sz="2400" dirty="0" err="1"/>
              <a:t>зустрічалися</a:t>
            </a:r>
            <a:r>
              <a:rPr lang="ru-RU" sz="2400" dirty="0"/>
              <a:t> 3 </a:t>
            </a:r>
            <a:r>
              <a:rPr lang="ru-RU" sz="2400" dirty="0" err="1"/>
              <a:t>місяці</a:t>
            </a:r>
            <a:r>
              <a:rPr lang="ru-RU" sz="2400" dirty="0"/>
              <a:t>.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мене покинув. </a:t>
            </a:r>
            <a:r>
              <a:rPr lang="ru-RU" sz="2400" dirty="0" err="1"/>
              <a:t>Мені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дуже</a:t>
            </a:r>
            <a:r>
              <a:rPr lang="ru-RU" sz="2400" dirty="0"/>
              <a:t> </a:t>
            </a:r>
            <a:r>
              <a:rPr lang="ru-RU" sz="2400" dirty="0" err="1"/>
              <a:t>боляче</a:t>
            </a:r>
            <a:r>
              <a:rPr lang="ru-RU" sz="2400" dirty="0"/>
              <a:t>.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знову</a:t>
            </a:r>
            <a:r>
              <a:rPr lang="ru-RU" sz="2400" dirty="0"/>
              <a:t> </a:t>
            </a:r>
            <a:r>
              <a:rPr lang="ru-RU" sz="2400" dirty="0" err="1"/>
              <a:t>повернувся</a:t>
            </a:r>
            <a:r>
              <a:rPr lang="ru-RU" sz="2400" dirty="0"/>
              <a:t> до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колишньої</a:t>
            </a:r>
            <a:r>
              <a:rPr lang="ru-RU" sz="2400" dirty="0"/>
              <a:t> подруги – </a:t>
            </a:r>
            <a:r>
              <a:rPr lang="ru-RU" sz="2400" dirty="0" err="1"/>
              <a:t>моєї</a:t>
            </a:r>
            <a:r>
              <a:rPr lang="ru-RU" sz="2400" dirty="0"/>
              <a:t> </a:t>
            </a:r>
            <a:r>
              <a:rPr lang="ru-RU" sz="2400" dirty="0" err="1"/>
              <a:t>колишньої</a:t>
            </a:r>
            <a:r>
              <a:rPr lang="ru-RU" sz="2400" dirty="0"/>
              <a:t> подруги. </a:t>
            </a:r>
            <a:r>
              <a:rPr lang="ru-RU" sz="2400" dirty="0" err="1"/>
              <a:t>Спочатку</a:t>
            </a:r>
            <a:r>
              <a:rPr lang="ru-RU" sz="2400" dirty="0"/>
              <a:t> вона мене просто </a:t>
            </a:r>
            <a:r>
              <a:rPr lang="ru-RU" sz="2400" dirty="0" err="1"/>
              <a:t>ігнорувала</a:t>
            </a:r>
            <a:r>
              <a:rPr lang="ru-RU" sz="2400" dirty="0"/>
              <a:t>, але </a:t>
            </a:r>
            <a:r>
              <a:rPr lang="ru-RU" sz="2400" dirty="0" err="1"/>
              <a:t>потім</a:t>
            </a:r>
            <a:r>
              <a:rPr lang="ru-RU" sz="2400" dirty="0"/>
              <a:t> почала </a:t>
            </a:r>
            <a:r>
              <a:rPr lang="ru-RU" sz="2400" dirty="0" err="1"/>
              <a:t>ображати</a:t>
            </a:r>
            <a:r>
              <a:rPr lang="ru-RU" sz="2400" dirty="0"/>
              <a:t> і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бити</a:t>
            </a:r>
            <a:r>
              <a:rPr lang="ru-RU" sz="2400" dirty="0"/>
              <a:t> мене. Але </a:t>
            </a:r>
            <a:r>
              <a:rPr lang="ru-RU" sz="2400" dirty="0" err="1"/>
              <a:t>останньою</a:t>
            </a:r>
            <a:r>
              <a:rPr lang="ru-RU" sz="2400" dirty="0"/>
              <a:t> </a:t>
            </a:r>
            <a:r>
              <a:rPr lang="ru-RU" sz="2400" dirty="0" err="1"/>
              <a:t>краплею</a:t>
            </a:r>
            <a:r>
              <a:rPr lang="ru-RU" sz="2400" dirty="0"/>
              <a:t> стало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мій</a:t>
            </a:r>
            <a:r>
              <a:rPr lang="ru-RU" sz="2400" dirty="0"/>
              <a:t> </a:t>
            </a:r>
            <a:r>
              <a:rPr lang="ru-RU" sz="2400" dirty="0" err="1"/>
              <a:t>колишній</a:t>
            </a:r>
            <a:r>
              <a:rPr lang="ru-RU" sz="2400" dirty="0"/>
              <a:t> </a:t>
            </a:r>
            <a:r>
              <a:rPr lang="ru-RU" sz="2400" dirty="0" err="1"/>
              <a:t>хлопець</a:t>
            </a:r>
            <a:r>
              <a:rPr lang="ru-RU" sz="2400" dirty="0"/>
              <a:t> разом з подругою </a:t>
            </a:r>
            <a:r>
              <a:rPr lang="ru-RU" sz="2400" dirty="0" err="1"/>
              <a:t>виклали</a:t>
            </a:r>
            <a:r>
              <a:rPr lang="ru-RU" sz="2400" dirty="0"/>
              <a:t> </a:t>
            </a:r>
            <a:r>
              <a:rPr lang="ru-RU" sz="2400" dirty="0" err="1"/>
              <a:t>мої</a:t>
            </a:r>
            <a:r>
              <a:rPr lang="ru-RU" sz="2400" dirty="0"/>
              <a:t> </a:t>
            </a:r>
            <a:r>
              <a:rPr lang="ru-RU" sz="2400" dirty="0" err="1"/>
              <a:t>еротичні</a:t>
            </a:r>
            <a:r>
              <a:rPr lang="ru-RU" sz="2400" dirty="0"/>
              <a:t> фото у </a:t>
            </a:r>
            <a:r>
              <a:rPr lang="ru-RU" sz="2400" dirty="0" err="1"/>
              <a:t>соціальних</a:t>
            </a:r>
            <a:r>
              <a:rPr lang="ru-RU" sz="2400" dirty="0"/>
              <a:t> мережах. Я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зробила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розтавання</a:t>
            </a:r>
            <a:r>
              <a:rPr lang="ru-RU" sz="2400" dirty="0"/>
              <a:t> з хлопцем,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побачив</a:t>
            </a:r>
            <a:r>
              <a:rPr lang="ru-RU" sz="2400" dirty="0"/>
              <a:t> і </a:t>
            </a:r>
            <a:r>
              <a:rPr lang="ru-RU" sz="2400" dirty="0" err="1"/>
              <a:t>зрозумів</a:t>
            </a:r>
            <a:r>
              <a:rPr lang="ru-RU" sz="2400" dirty="0"/>
              <a:t>, яку </a:t>
            </a:r>
            <a:r>
              <a:rPr lang="ru-RU" sz="2400" dirty="0" err="1"/>
              <a:t>дівчину</a:t>
            </a:r>
            <a:r>
              <a:rPr lang="ru-RU" sz="2400" dirty="0"/>
              <a:t> </a:t>
            </a:r>
            <a:r>
              <a:rPr lang="ru-RU" sz="2400" dirty="0" err="1"/>
              <a:t>втратив</a:t>
            </a:r>
            <a:r>
              <a:rPr lang="ru-RU" sz="2400" dirty="0"/>
              <a:t>. Я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вислала</a:t>
            </a:r>
            <a:r>
              <a:rPr lang="ru-RU" sz="2400" dirty="0"/>
              <a:t> </a:t>
            </a:r>
            <a:r>
              <a:rPr lang="ru-RU" sz="2400" dirty="0" err="1"/>
              <a:t>йому</a:t>
            </a:r>
            <a:r>
              <a:rPr lang="ru-RU" sz="2400" dirty="0"/>
              <a:t> на </a:t>
            </a:r>
            <a:r>
              <a:rPr lang="ru-RU" sz="2400" dirty="0" err="1"/>
              <a:t>мобільний</a:t>
            </a:r>
            <a:r>
              <a:rPr lang="ru-RU" sz="2400" dirty="0"/>
              <a:t> телефон. Я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впевнена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уже </a:t>
            </a:r>
            <a:r>
              <a:rPr lang="ru-RU" sz="2400" dirty="0" err="1"/>
              <a:t>видалив</a:t>
            </a:r>
            <a:r>
              <a:rPr lang="ru-RU" sz="2400" dirty="0"/>
              <a:t>. Але, коли я </a:t>
            </a:r>
            <a:r>
              <a:rPr lang="ru-RU" sz="2400" dirty="0" err="1"/>
              <a:t>побачила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на </a:t>
            </a:r>
            <a:r>
              <a:rPr lang="ru-RU" sz="2400" dirty="0" err="1"/>
              <a:t>своїй</a:t>
            </a:r>
            <a:r>
              <a:rPr lang="ru-RU" sz="2400" dirty="0"/>
              <a:t> </a:t>
            </a:r>
            <a:r>
              <a:rPr lang="ru-RU" sz="2400" dirty="0" err="1"/>
              <a:t>сторінці</a:t>
            </a:r>
            <a:r>
              <a:rPr lang="ru-RU" sz="2400" dirty="0"/>
              <a:t> та на </a:t>
            </a:r>
            <a:r>
              <a:rPr lang="ru-RU" sz="2400" dirty="0" err="1"/>
              <a:t>сторінках</a:t>
            </a:r>
            <a:r>
              <a:rPr lang="ru-RU" sz="2400" dirty="0"/>
              <a:t> </a:t>
            </a:r>
            <a:r>
              <a:rPr lang="ru-RU" sz="2400" dirty="0" err="1"/>
              <a:t>моїх</a:t>
            </a:r>
            <a:r>
              <a:rPr lang="ru-RU" sz="2400" dirty="0"/>
              <a:t> </a:t>
            </a:r>
            <a:r>
              <a:rPr lang="ru-RU" sz="2400" dirty="0" err="1"/>
              <a:t>колишніх</a:t>
            </a:r>
            <a:r>
              <a:rPr lang="ru-RU" sz="2400" dirty="0"/>
              <a:t> </a:t>
            </a:r>
            <a:r>
              <a:rPr lang="ru-RU" sz="2400" dirty="0" err="1"/>
              <a:t>друзів</a:t>
            </a:r>
            <a:r>
              <a:rPr lang="ru-RU" sz="2400" dirty="0"/>
              <a:t>, то мало не </a:t>
            </a:r>
            <a:r>
              <a:rPr lang="ru-RU" sz="2400" dirty="0" err="1"/>
              <a:t>вмерла</a:t>
            </a:r>
            <a:r>
              <a:rPr lang="ru-RU" sz="2400" dirty="0"/>
              <a:t>. </a:t>
            </a:r>
            <a:r>
              <a:rPr lang="ru-RU" sz="2400" dirty="0" err="1"/>
              <a:t>Тепер</a:t>
            </a:r>
            <a:r>
              <a:rPr lang="ru-RU" sz="2400" dirty="0"/>
              <a:t> я не знаю, як </a:t>
            </a:r>
            <a:r>
              <a:rPr lang="ru-RU" sz="2400" dirty="0" err="1"/>
              <a:t>виправити</a:t>
            </a:r>
            <a:r>
              <a:rPr lang="ru-RU" sz="2400" dirty="0"/>
              <a:t> </a:t>
            </a:r>
            <a:r>
              <a:rPr lang="ru-RU" sz="2400" dirty="0" err="1"/>
              <a:t>цю</a:t>
            </a:r>
            <a:r>
              <a:rPr lang="ru-RU" sz="2400" dirty="0"/>
              <a:t> </a:t>
            </a:r>
            <a:r>
              <a:rPr lang="ru-RU" sz="2400" dirty="0" err="1"/>
              <a:t>ситуацію</a:t>
            </a:r>
            <a:r>
              <a:rPr lang="ru-RU" sz="2400" dirty="0"/>
              <a:t>. Прошу – </a:t>
            </a:r>
            <a:r>
              <a:rPr lang="ru-RU" sz="2400" dirty="0" err="1"/>
              <a:t>допоможіть</a:t>
            </a:r>
            <a:r>
              <a:rPr lang="ru-RU" sz="2400" dirty="0"/>
              <a:t>! Ви моя </a:t>
            </a:r>
            <a:r>
              <a:rPr lang="ru-RU" sz="2400" dirty="0" err="1"/>
              <a:t>остання</a:t>
            </a:r>
            <a:r>
              <a:rPr lang="ru-RU" sz="2400" dirty="0"/>
              <a:t> </a:t>
            </a:r>
            <a:r>
              <a:rPr lang="ru-RU" sz="2400" dirty="0" err="1"/>
              <a:t>надія</a:t>
            </a:r>
            <a:r>
              <a:rPr lang="ru-RU" sz="2400" dirty="0"/>
              <a:t>. </a:t>
            </a:r>
            <a:r>
              <a:rPr lang="ru-RU" sz="2400" dirty="0" err="1"/>
              <a:t>Якщо</a:t>
            </a:r>
            <a:r>
              <a:rPr lang="ru-RU" sz="2400" dirty="0"/>
              <a:t> про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дізнаються</a:t>
            </a:r>
            <a:r>
              <a:rPr lang="ru-RU" sz="2400" dirty="0"/>
              <a:t> </a:t>
            </a:r>
            <a:r>
              <a:rPr lang="ru-RU" sz="2400" dirty="0" err="1"/>
              <a:t>мої</a:t>
            </a:r>
            <a:r>
              <a:rPr lang="ru-RU" sz="2400" dirty="0"/>
              <a:t> батьки, вони мене </a:t>
            </a:r>
            <a:r>
              <a:rPr lang="ru-RU" sz="2400" dirty="0" err="1"/>
              <a:t>вб’ють</a:t>
            </a:r>
            <a:r>
              <a:rPr lang="ru-RU" sz="2400" dirty="0"/>
              <a:t>. </a:t>
            </a:r>
            <a:r>
              <a:rPr lang="ru-RU" sz="2400" dirty="0" err="1"/>
              <a:t>Мені</a:t>
            </a:r>
            <a:r>
              <a:rPr lang="ru-RU" sz="2400" dirty="0"/>
              <a:t> </a:t>
            </a:r>
            <a:r>
              <a:rPr lang="ru-RU" sz="2400" dirty="0" err="1"/>
              <a:t>вистачить</a:t>
            </a:r>
            <a:r>
              <a:rPr lang="ru-RU" sz="2400" dirty="0"/>
              <a:t> того, </a:t>
            </a:r>
            <a:r>
              <a:rPr lang="ru-RU" sz="2400" dirty="0" err="1"/>
              <a:t>що</a:t>
            </a:r>
            <a:r>
              <a:rPr lang="ru-RU" sz="2400" dirty="0"/>
              <a:t> про </a:t>
            </a:r>
            <a:r>
              <a:rPr lang="ru-RU" sz="2400" dirty="0" err="1"/>
              <a:t>це</a:t>
            </a:r>
            <a:r>
              <a:rPr lang="ru-RU" sz="2400" dirty="0"/>
              <a:t> говорить </a:t>
            </a:r>
            <a:r>
              <a:rPr lang="ru-RU" sz="2400" dirty="0" err="1"/>
              <a:t>вже</a:t>
            </a:r>
            <a:r>
              <a:rPr lang="ru-RU" sz="2400" dirty="0"/>
              <a:t> вся школа. (</a:t>
            </a:r>
            <a:r>
              <a:rPr lang="ru-RU" sz="2400" dirty="0" err="1"/>
              <a:t>Своїх</a:t>
            </a:r>
            <a:r>
              <a:rPr lang="ru-RU" sz="2400" dirty="0"/>
              <a:t> координат та </a:t>
            </a:r>
            <a:r>
              <a:rPr lang="ru-RU" sz="2400" dirty="0" err="1"/>
              <a:t>імені</a:t>
            </a:r>
            <a:r>
              <a:rPr lang="ru-RU" sz="2400" dirty="0"/>
              <a:t> </a:t>
            </a:r>
            <a:r>
              <a:rPr lang="ru-RU" sz="2400" dirty="0" err="1"/>
              <a:t>дівчина</a:t>
            </a:r>
            <a:r>
              <a:rPr lang="ru-RU" sz="2400" dirty="0"/>
              <a:t> не назвала). </a:t>
            </a:r>
          </a:p>
        </p:txBody>
      </p:sp>
    </p:spTree>
    <p:extLst>
      <p:ext uri="{BB962C8B-B14F-4D97-AF65-F5344CB8AC3E}">
        <p14:creationId xmlns:p14="http://schemas.microsoft.com/office/powerpoint/2010/main" val="38541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9570"/>
            <a:ext cx="10515600" cy="6378497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Історія 3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Доброго </a:t>
            </a:r>
            <a:r>
              <a:rPr lang="ru-RU" dirty="0"/>
              <a:t>дня! Мене </a:t>
            </a:r>
            <a:r>
              <a:rPr lang="ru-RU" dirty="0" err="1"/>
              <a:t>звати</a:t>
            </a:r>
            <a:r>
              <a:rPr lang="ru-RU" dirty="0"/>
              <a:t> </a:t>
            </a:r>
            <a:r>
              <a:rPr lang="ru-RU" dirty="0" err="1"/>
              <a:t>Тимофій</a:t>
            </a:r>
            <a:r>
              <a:rPr lang="ru-RU" dirty="0"/>
              <a:t>. </a:t>
            </a:r>
            <a:r>
              <a:rPr lang="ru-RU" dirty="0" err="1"/>
              <a:t>Мені</a:t>
            </a:r>
            <a:r>
              <a:rPr lang="ru-RU" dirty="0"/>
              <a:t> 12 </a:t>
            </a:r>
            <a:r>
              <a:rPr lang="ru-RU" dirty="0" err="1"/>
              <a:t>років</a:t>
            </a:r>
            <a:r>
              <a:rPr lang="ru-RU" dirty="0"/>
              <a:t>. Я </a:t>
            </a:r>
            <a:r>
              <a:rPr lang="ru-RU" dirty="0" err="1"/>
              <a:t>телефоную</a:t>
            </a:r>
            <a:r>
              <a:rPr lang="ru-RU" dirty="0"/>
              <a:t> до вас з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Києва</a:t>
            </a:r>
            <a:r>
              <a:rPr lang="ru-RU" dirty="0"/>
              <a:t>. Я не знаю, як вам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страшно. </a:t>
            </a:r>
            <a:r>
              <a:rPr lang="ru-RU" dirty="0" err="1"/>
              <a:t>Надіюся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наша </a:t>
            </a:r>
            <a:r>
              <a:rPr lang="ru-RU" dirty="0" err="1"/>
              <a:t>розмова</a:t>
            </a:r>
            <a:r>
              <a:rPr lang="ru-RU" dirty="0"/>
              <a:t> не </a:t>
            </a:r>
            <a:r>
              <a:rPr lang="ru-RU" dirty="0" err="1"/>
              <a:t>прослуховується</a:t>
            </a:r>
            <a:r>
              <a:rPr lang="ru-RU" dirty="0"/>
              <a:t> і про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дізнається</a:t>
            </a:r>
            <a:r>
              <a:rPr lang="ru-RU" dirty="0"/>
              <a:t>. Справа в тому, </a:t>
            </a:r>
            <a:r>
              <a:rPr lang="ru-RU" dirty="0" err="1"/>
              <a:t>що</a:t>
            </a:r>
            <a:r>
              <a:rPr lang="ru-RU" dirty="0"/>
              <a:t> мене </a:t>
            </a:r>
            <a:r>
              <a:rPr lang="ru-RU" dirty="0" err="1"/>
              <a:t>ображають</a:t>
            </a:r>
            <a:r>
              <a:rPr lang="ru-RU" dirty="0"/>
              <a:t> </a:t>
            </a:r>
            <a:r>
              <a:rPr lang="ru-RU" dirty="0" err="1"/>
              <a:t>VKontakte</a:t>
            </a:r>
            <a:r>
              <a:rPr lang="ru-RU" dirty="0"/>
              <a:t>. Я, на жаль, не знаю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невідоме</a:t>
            </a:r>
            <a:r>
              <a:rPr lang="ru-RU" dirty="0"/>
              <a:t>, а на фото </a:t>
            </a:r>
            <a:r>
              <a:rPr lang="ru-RU" dirty="0" err="1"/>
              <a:t>стоїть</a:t>
            </a:r>
            <a:r>
              <a:rPr lang="ru-RU" dirty="0"/>
              <a:t> </a:t>
            </a:r>
            <a:r>
              <a:rPr lang="ru-RU" dirty="0" err="1"/>
              <a:t>Макколей</a:t>
            </a:r>
            <a:r>
              <a:rPr lang="ru-RU" dirty="0"/>
              <a:t> </a:t>
            </a:r>
            <a:r>
              <a:rPr lang="ru-RU" dirty="0" err="1"/>
              <a:t>Калкін</a:t>
            </a:r>
            <a:r>
              <a:rPr lang="ru-RU" dirty="0"/>
              <a:t> (</a:t>
            </a:r>
            <a:r>
              <a:rPr lang="ru-RU" dirty="0" err="1"/>
              <a:t>актор</a:t>
            </a:r>
            <a:r>
              <a:rPr lang="ru-RU" dirty="0"/>
              <a:t> – </a:t>
            </a:r>
            <a:r>
              <a:rPr lang="ru-RU" dirty="0" err="1"/>
              <a:t>дитяче</a:t>
            </a:r>
            <a:r>
              <a:rPr lang="ru-RU" dirty="0"/>
              <a:t> фото). </a:t>
            </a:r>
            <a:r>
              <a:rPr lang="ru-RU" dirty="0" err="1"/>
              <a:t>Єдине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я знаю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хлопець</a:t>
            </a:r>
            <a:r>
              <a:rPr lang="ru-RU" dirty="0"/>
              <a:t>, а </a:t>
            </a:r>
            <a:r>
              <a:rPr lang="ru-RU" dirty="0" err="1"/>
              <a:t>може</a:t>
            </a:r>
            <a:r>
              <a:rPr lang="ru-RU" dirty="0"/>
              <a:t> й </a:t>
            </a:r>
            <a:r>
              <a:rPr lang="ru-RU" dirty="0" err="1"/>
              <a:t>чоловік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мене </a:t>
            </a:r>
            <a:r>
              <a:rPr lang="ru-RU" dirty="0" err="1"/>
              <a:t>ображає</a:t>
            </a:r>
            <a:r>
              <a:rPr lang="ru-RU" dirty="0"/>
              <a:t> </a:t>
            </a:r>
            <a:r>
              <a:rPr lang="ru-RU" dirty="0" err="1"/>
              <a:t>нецензурними</a:t>
            </a:r>
            <a:r>
              <a:rPr lang="ru-RU" dirty="0"/>
              <a:t> словами,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погрожує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сексуальними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: говорить,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зустрічі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мене «буде </a:t>
            </a:r>
            <a:r>
              <a:rPr lang="ru-RU" dirty="0" err="1"/>
              <a:t>мати</a:t>
            </a:r>
            <a:r>
              <a:rPr lang="ru-RU" dirty="0"/>
              <a:t>» (</a:t>
            </a:r>
            <a:r>
              <a:rPr lang="ru-RU" dirty="0" err="1"/>
              <a:t>дитина</a:t>
            </a:r>
            <a:r>
              <a:rPr lang="ru-RU" dirty="0"/>
              <a:t> сказала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конкретну</a:t>
            </a:r>
            <a:r>
              <a:rPr lang="ru-RU" dirty="0"/>
              <a:t> фразу).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страшно. Я </a:t>
            </a:r>
            <a:r>
              <a:rPr lang="ru-RU" dirty="0" err="1"/>
              <a:t>боюся</a:t>
            </a:r>
            <a:r>
              <a:rPr lang="ru-RU" dirty="0"/>
              <a:t> </a:t>
            </a:r>
            <a:r>
              <a:rPr lang="ru-RU" dirty="0" err="1"/>
              <a:t>комусь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розповісти</a:t>
            </a:r>
            <a:r>
              <a:rPr lang="ru-RU" dirty="0"/>
              <a:t>. Як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6612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918" y="0"/>
            <a:ext cx="10515600" cy="828055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Терміни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118" y="777409"/>
            <a:ext cx="11887200" cy="5779507"/>
          </a:xfrm>
        </p:spPr>
        <p:txBody>
          <a:bodyPr>
            <a:noAutofit/>
          </a:bodyPr>
          <a:lstStyle/>
          <a:p>
            <a:r>
              <a:rPr lang="ru-RU" sz="2400" b="1" i="1" dirty="0" err="1"/>
              <a:t>Кібербуллінг</a:t>
            </a:r>
            <a:r>
              <a:rPr lang="ru-RU" sz="2400" i="1" dirty="0"/>
              <a:t> –</a:t>
            </a:r>
            <a:r>
              <a:rPr lang="ru-RU" sz="2400" dirty="0"/>
              <a:t> </a:t>
            </a:r>
            <a:r>
              <a:rPr lang="ru-RU" sz="2400" dirty="0" err="1"/>
              <a:t>приниження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мобільних</a:t>
            </a:r>
            <a:r>
              <a:rPr lang="ru-RU" sz="2400" dirty="0"/>
              <a:t> </a:t>
            </a:r>
            <a:r>
              <a:rPr lang="ru-RU" sz="2400" dirty="0" err="1"/>
              <a:t>телефонів</a:t>
            </a:r>
            <a:r>
              <a:rPr lang="ru-RU" sz="2400" dirty="0"/>
              <a:t>, </a:t>
            </a:r>
            <a:r>
              <a:rPr lang="ru-RU" sz="2400" dirty="0" err="1"/>
              <a:t>Інтернету</a:t>
            </a:r>
            <a:r>
              <a:rPr lang="ru-RU" sz="2400" dirty="0"/>
              <a:t>,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електронних</a:t>
            </a:r>
            <a:r>
              <a:rPr lang="ru-RU" sz="2400" dirty="0"/>
              <a:t> </a:t>
            </a:r>
            <a:r>
              <a:rPr lang="ru-RU" sz="2400" dirty="0" err="1"/>
              <a:t>пристроїв</a:t>
            </a:r>
            <a:r>
              <a:rPr lang="ru-RU" sz="2400" dirty="0"/>
              <a:t> (</a:t>
            </a:r>
            <a:r>
              <a:rPr lang="ru-RU" sz="2400" dirty="0" err="1"/>
              <a:t>пересилка</a:t>
            </a:r>
            <a:r>
              <a:rPr lang="ru-RU" sz="2400" dirty="0"/>
              <a:t> </a:t>
            </a:r>
            <a:r>
              <a:rPr lang="ru-RU" sz="2400" dirty="0" err="1"/>
              <a:t>неоднозначних</a:t>
            </a:r>
            <a:r>
              <a:rPr lang="ru-RU" sz="2400" dirty="0"/>
              <a:t> фото, </a:t>
            </a:r>
            <a:r>
              <a:rPr lang="ru-RU" sz="2400" dirty="0" err="1"/>
              <a:t>обзивання</a:t>
            </a:r>
            <a:r>
              <a:rPr lang="ru-RU" sz="2400" dirty="0"/>
              <a:t> по телефону, </a:t>
            </a:r>
            <a:r>
              <a:rPr lang="ru-RU" sz="2400" dirty="0" err="1"/>
              <a:t>знімання</a:t>
            </a:r>
            <a:r>
              <a:rPr lang="ru-RU" sz="2400" dirty="0"/>
              <a:t> на </a:t>
            </a:r>
            <a:r>
              <a:rPr lang="ru-RU" sz="2400" dirty="0" err="1"/>
              <a:t>відео</a:t>
            </a:r>
            <a:r>
              <a:rPr lang="ru-RU" sz="2400" dirty="0"/>
              <a:t> </a:t>
            </a:r>
            <a:r>
              <a:rPr lang="ru-RU" sz="2400" dirty="0" err="1"/>
              <a:t>бійок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принижень</a:t>
            </a:r>
            <a:r>
              <a:rPr lang="ru-RU" sz="2400" dirty="0"/>
              <a:t> і </a:t>
            </a:r>
            <a:r>
              <a:rPr lang="ru-RU" sz="2400" dirty="0" err="1"/>
              <a:t>викладання</a:t>
            </a:r>
            <a:r>
              <a:rPr lang="ru-RU" sz="2400" dirty="0"/>
              <a:t> </a:t>
            </a:r>
            <a:r>
              <a:rPr lang="ru-RU" sz="2400" dirty="0" err="1"/>
              <a:t>відео</a:t>
            </a:r>
            <a:r>
              <a:rPr lang="ru-RU" sz="2400" dirty="0"/>
              <a:t> в мережу </a:t>
            </a:r>
            <a:r>
              <a:rPr lang="ru-RU" sz="2400" dirty="0" err="1"/>
              <a:t>інтернет</a:t>
            </a:r>
            <a:r>
              <a:rPr lang="ru-RU" sz="2400" dirty="0"/>
              <a:t>, </a:t>
            </a:r>
            <a:r>
              <a:rPr lang="ru-RU" sz="2400" dirty="0" err="1"/>
              <a:t>цькування</a:t>
            </a:r>
            <a:r>
              <a:rPr lang="ru-RU" sz="2400" dirty="0"/>
              <a:t> через </a:t>
            </a:r>
            <a:r>
              <a:rPr lang="ru-RU" sz="2400" dirty="0" err="1"/>
              <a:t>соціальні</a:t>
            </a:r>
            <a:r>
              <a:rPr lang="ru-RU" sz="2400" dirty="0"/>
              <a:t> </a:t>
            </a:r>
            <a:r>
              <a:rPr lang="ru-RU" sz="2400" dirty="0" err="1"/>
              <a:t>мережі</a:t>
            </a:r>
            <a:r>
              <a:rPr lang="ru-RU" sz="2400" dirty="0" smtClean="0"/>
              <a:t>).</a:t>
            </a:r>
          </a:p>
          <a:p>
            <a:r>
              <a:rPr lang="ru-RU" sz="2400" b="1" dirty="0" err="1"/>
              <a:t>Хакери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особлива</a:t>
            </a:r>
            <a:r>
              <a:rPr lang="ru-RU" sz="2400" dirty="0"/>
              <a:t> </a:t>
            </a:r>
            <a:r>
              <a:rPr lang="ru-RU" sz="2400" dirty="0" err="1"/>
              <a:t>категорія</a:t>
            </a:r>
            <a:r>
              <a:rPr lang="ru-RU" sz="2400" dirty="0"/>
              <a:t> </a:t>
            </a:r>
            <a:r>
              <a:rPr lang="ru-RU" sz="2400" dirty="0" err="1"/>
              <a:t>фахівців</a:t>
            </a:r>
            <a:r>
              <a:rPr lang="ru-RU" sz="2400" dirty="0"/>
              <a:t>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обчислювальної</a:t>
            </a:r>
            <a:r>
              <a:rPr lang="ru-RU" sz="2400" dirty="0"/>
              <a:t> </a:t>
            </a:r>
            <a:r>
              <a:rPr lang="ru-RU" sz="2400" dirty="0" err="1"/>
              <a:t>техніки</a:t>
            </a:r>
            <a:r>
              <a:rPr lang="ru-RU" sz="2400" dirty="0"/>
              <a:t>,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спрямована</a:t>
            </a:r>
            <a:r>
              <a:rPr lang="ru-RU" sz="2400" dirty="0"/>
              <a:t> на </a:t>
            </a:r>
            <a:r>
              <a:rPr lang="ru-RU" sz="2400" dirty="0" err="1"/>
              <a:t>одержання</a:t>
            </a:r>
            <a:r>
              <a:rPr lang="ru-RU" sz="2400" dirty="0"/>
              <a:t> доступу до </a:t>
            </a:r>
            <a:r>
              <a:rPr lang="ru-RU" sz="2400" dirty="0" err="1"/>
              <a:t>комп’ютерної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. Вони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 “злому”, </a:t>
            </a:r>
            <a:r>
              <a:rPr lang="ru-RU" sz="2400" dirty="0" err="1"/>
              <a:t>обминання</a:t>
            </a:r>
            <a:r>
              <a:rPr lang="ru-RU" sz="2400" dirty="0"/>
              <a:t> </a:t>
            </a:r>
            <a:r>
              <a:rPr lang="ru-RU" sz="2400" dirty="0" err="1"/>
              <a:t>захисту</a:t>
            </a:r>
            <a:r>
              <a:rPr lang="ru-RU" sz="2400" dirty="0"/>
              <a:t> й </a:t>
            </a:r>
            <a:r>
              <a:rPr lang="ru-RU" sz="2400" dirty="0" err="1"/>
              <a:t>проникнення</a:t>
            </a:r>
            <a:r>
              <a:rPr lang="ru-RU" sz="2400" dirty="0"/>
              <a:t> в мережу, в </a:t>
            </a:r>
            <a:r>
              <a:rPr lang="ru-RU" sz="2400" dirty="0" err="1"/>
              <a:t>результаті</a:t>
            </a:r>
            <a:r>
              <a:rPr lang="ru-RU" sz="2400" dirty="0"/>
              <a:t> </a:t>
            </a:r>
            <a:r>
              <a:rPr lang="ru-RU" sz="2400" dirty="0" err="1"/>
              <a:t>чого</a:t>
            </a:r>
            <a:r>
              <a:rPr lang="ru-RU" sz="2400" dirty="0"/>
              <a:t> </a:t>
            </a:r>
            <a:r>
              <a:rPr lang="ru-RU" sz="2400" dirty="0" err="1"/>
              <a:t>викрадаються</a:t>
            </a:r>
            <a:r>
              <a:rPr lang="ru-RU" sz="2400" dirty="0"/>
              <a:t>, </a:t>
            </a:r>
            <a:r>
              <a:rPr lang="ru-RU" sz="2400" dirty="0" err="1"/>
              <a:t>замінюються</a:t>
            </a:r>
            <a:r>
              <a:rPr lang="ru-RU" sz="2400" dirty="0"/>
              <a:t> </a:t>
            </a:r>
            <a:r>
              <a:rPr lang="ru-RU" sz="2400" dirty="0" err="1"/>
              <a:t>дані</a:t>
            </a:r>
            <a:r>
              <a:rPr lang="ru-RU" sz="2400" dirty="0"/>
              <a:t>, </a:t>
            </a:r>
            <a:r>
              <a:rPr lang="ru-RU" sz="2400" dirty="0" err="1"/>
              <a:t>модифікуються</a:t>
            </a:r>
            <a:r>
              <a:rPr lang="ru-RU" sz="2400" dirty="0"/>
              <a:t> </a:t>
            </a:r>
            <a:r>
              <a:rPr lang="ru-RU" sz="2400" dirty="0" err="1"/>
              <a:t>файли</a:t>
            </a:r>
            <a:r>
              <a:rPr lang="ru-RU" sz="2400" dirty="0"/>
              <a:t>, а </a:t>
            </a:r>
            <a:r>
              <a:rPr lang="ru-RU" sz="2400" dirty="0" err="1"/>
              <a:t>іноді</a:t>
            </a:r>
            <a:r>
              <a:rPr lang="ru-RU" sz="2400" dirty="0"/>
              <a:t> й </a:t>
            </a:r>
            <a:r>
              <a:rPr lang="ru-RU" sz="2400" dirty="0" err="1"/>
              <a:t>блокується</a:t>
            </a:r>
            <a:r>
              <a:rPr lang="ru-RU" sz="2400" dirty="0"/>
              <a:t> робота </a:t>
            </a:r>
            <a:r>
              <a:rPr lang="ru-RU" sz="2400" dirty="0" err="1"/>
              <a:t>мережі</a:t>
            </a:r>
            <a:r>
              <a:rPr lang="ru-RU" sz="2400" dirty="0"/>
              <a:t> та </a:t>
            </a:r>
            <a:r>
              <a:rPr lang="ru-RU" sz="2400" dirty="0" err="1"/>
              <a:t>комп’ютерного</a:t>
            </a:r>
            <a:r>
              <a:rPr lang="ru-RU" sz="2400" dirty="0"/>
              <a:t> </a:t>
            </a:r>
            <a:r>
              <a:rPr lang="ru-RU" sz="2400" dirty="0" err="1"/>
              <a:t>обладнання</a:t>
            </a:r>
            <a:r>
              <a:rPr lang="ru-RU" sz="2400" dirty="0"/>
              <a:t>.. </a:t>
            </a:r>
          </a:p>
          <a:p>
            <a:r>
              <a:rPr lang="ru-RU" sz="2400" b="1" dirty="0" err="1"/>
              <a:t>Комп’ютерні</a:t>
            </a:r>
            <a:r>
              <a:rPr lang="ru-RU" sz="2400" b="1" dirty="0"/>
              <a:t> </a:t>
            </a:r>
            <a:r>
              <a:rPr lang="ru-RU" sz="2400" b="1" dirty="0" err="1"/>
              <a:t>хулігани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атаки на веб-</a:t>
            </a:r>
            <a:r>
              <a:rPr lang="ru-RU" sz="2400" dirty="0" err="1"/>
              <a:t>сайти</a:t>
            </a:r>
            <a:r>
              <a:rPr lang="ru-RU" sz="2400" dirty="0"/>
              <a:t> та </a:t>
            </a:r>
            <a:r>
              <a:rPr lang="ru-RU" sz="2400" dirty="0" err="1"/>
              <a:t>сервери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пошти</a:t>
            </a:r>
            <a:r>
              <a:rPr lang="ru-RU" sz="2400" dirty="0"/>
              <a:t>, </a:t>
            </a:r>
            <a:r>
              <a:rPr lang="ru-RU" sz="2400" dirty="0" err="1"/>
              <a:t>котрі</a:t>
            </a:r>
            <a:r>
              <a:rPr lang="ru-RU" sz="2400" dirty="0"/>
              <a:t> за </a:t>
            </a:r>
            <a:r>
              <a:rPr lang="ru-RU" sz="2400" dirty="0" err="1"/>
              <a:t>прийомами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дублюють</a:t>
            </a:r>
            <a:r>
              <a:rPr lang="ru-RU" sz="2400" dirty="0"/>
              <a:t> “хакерство”. В таких </a:t>
            </a:r>
            <a:r>
              <a:rPr lang="ru-RU" sz="2400" dirty="0" err="1"/>
              <a:t>випадках</a:t>
            </a:r>
            <a:r>
              <a:rPr lang="ru-RU" sz="2400" dirty="0"/>
              <a:t> </a:t>
            </a:r>
            <a:r>
              <a:rPr lang="ru-RU" sz="2400" dirty="0" err="1"/>
              <a:t>група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окремі</a:t>
            </a:r>
            <a:r>
              <a:rPr lang="ru-RU" sz="2400" dirty="0"/>
              <a:t> </a:t>
            </a:r>
            <a:r>
              <a:rPr lang="ru-RU" sz="2400" dirty="0" err="1"/>
              <a:t>суб’єкти</a:t>
            </a:r>
            <a:r>
              <a:rPr lang="ru-RU" sz="2400" dirty="0"/>
              <a:t> </a:t>
            </a:r>
            <a:r>
              <a:rPr lang="ru-RU" sz="2400" dirty="0" err="1"/>
              <a:t>перенавантажують</a:t>
            </a:r>
            <a:r>
              <a:rPr lang="ru-RU" sz="2400" dirty="0"/>
              <a:t> </a:t>
            </a:r>
            <a:r>
              <a:rPr lang="ru-RU" sz="2400" dirty="0" err="1"/>
              <a:t>сервери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пошти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стирають</a:t>
            </a:r>
            <a:r>
              <a:rPr lang="ru-RU" sz="2400" dirty="0"/>
              <a:t> веб-</a:t>
            </a:r>
            <a:r>
              <a:rPr lang="ru-RU" sz="2400" dirty="0" err="1"/>
              <a:t>сайти</a:t>
            </a:r>
            <a:r>
              <a:rPr lang="ru-RU" sz="2400" dirty="0"/>
              <a:t> для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повідомлень</a:t>
            </a:r>
            <a:r>
              <a:rPr lang="ru-RU" sz="2400" dirty="0"/>
              <a:t> 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політичних</a:t>
            </a:r>
            <a:r>
              <a:rPr lang="ru-RU" sz="2400" dirty="0"/>
              <a:t>).  </a:t>
            </a:r>
          </a:p>
          <a:p>
            <a:r>
              <a:rPr lang="ru-RU" sz="2400" b="1" dirty="0" err="1"/>
              <a:t>Вірусні</a:t>
            </a:r>
            <a:r>
              <a:rPr lang="ru-RU" sz="2400" b="1" dirty="0"/>
              <a:t> писаки </a:t>
            </a:r>
            <a:r>
              <a:rPr lang="ru-RU" sz="2400" dirty="0"/>
              <a:t>(</a:t>
            </a:r>
            <a:r>
              <a:rPr lang="ru-RU" sz="2400" i="1" dirty="0" err="1"/>
              <a:t>Virus</a:t>
            </a:r>
            <a:r>
              <a:rPr lang="ru-RU" sz="2400" i="1" dirty="0"/>
              <a:t> </a:t>
            </a:r>
            <a:r>
              <a:rPr lang="ru-RU" sz="2400" i="1" dirty="0" err="1"/>
              <a:t>Writers</a:t>
            </a:r>
            <a:r>
              <a:rPr lang="ru-RU" sz="2400" dirty="0"/>
              <a:t>) – </a:t>
            </a:r>
            <a:r>
              <a:rPr lang="ru-RU" sz="2400" dirty="0" err="1"/>
              <a:t>фахівці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протиправне</a:t>
            </a:r>
            <a:r>
              <a:rPr lang="ru-RU" sz="2400" dirty="0"/>
              <a:t> </a:t>
            </a:r>
            <a:r>
              <a:rPr lang="ru-RU" sz="2400" dirty="0" err="1"/>
              <a:t>пошкодження</a:t>
            </a:r>
            <a:r>
              <a:rPr lang="ru-RU" sz="2400" dirty="0"/>
              <a:t> </a:t>
            </a:r>
            <a:r>
              <a:rPr lang="ru-RU" sz="2400" dirty="0" err="1"/>
              <a:t>комп’ютерної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мережі</a:t>
            </a:r>
            <a:r>
              <a:rPr lang="ru-RU" sz="2400" dirty="0"/>
              <a:t> з метою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комп’ютерів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глобальних</a:t>
            </a:r>
            <a:r>
              <a:rPr lang="ru-RU" sz="2400" dirty="0"/>
              <a:t> </a:t>
            </a:r>
            <a:r>
              <a:rPr lang="ru-RU" sz="2400" dirty="0" err="1"/>
              <a:t>телекомунікаційних</a:t>
            </a:r>
            <a:r>
              <a:rPr lang="ru-RU" sz="2400" dirty="0"/>
              <a:t> систем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комп’ютерних</a:t>
            </a:r>
            <a:r>
              <a:rPr lang="ru-RU" sz="2400" dirty="0"/>
              <a:t> </a:t>
            </a:r>
            <a:r>
              <a:rPr lang="ru-RU" sz="2400" dirty="0" err="1"/>
              <a:t>вірусів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297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907" y="387117"/>
            <a:ext cx="11506200" cy="4351338"/>
          </a:xfrm>
        </p:spPr>
        <p:txBody>
          <a:bodyPr>
            <a:noAutofit/>
          </a:bodyPr>
          <a:lstStyle/>
          <a:p>
            <a:r>
              <a:rPr lang="ru-RU" b="1" dirty="0" err="1"/>
              <a:t>Кримінальні</a:t>
            </a:r>
            <a:r>
              <a:rPr lang="ru-RU" b="1" dirty="0"/>
              <a:t> </a:t>
            </a:r>
            <a:r>
              <a:rPr lang="ru-RU" b="1" dirty="0" err="1"/>
              <a:t>угруповання</a:t>
            </a:r>
            <a:r>
              <a:rPr lang="ru-RU" b="1" dirty="0"/>
              <a:t> </a:t>
            </a:r>
            <a:r>
              <a:rPr lang="ru-RU" dirty="0" err="1"/>
              <a:t>діють</a:t>
            </a:r>
            <a:r>
              <a:rPr lang="ru-RU" dirty="0"/>
              <a:t> з метою </a:t>
            </a:r>
            <a:r>
              <a:rPr lang="ru-RU" dirty="0" err="1"/>
              <a:t>викрадення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з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злочинною</a:t>
            </a:r>
            <a:r>
              <a:rPr lang="ru-RU" dirty="0"/>
              <a:t> метою. </a:t>
            </a:r>
            <a:r>
              <a:rPr lang="ru-RU" b="1" dirty="0" err="1"/>
              <a:t>Кібертерористи</a:t>
            </a:r>
            <a:r>
              <a:rPr lang="ru-RU" b="1" dirty="0"/>
              <a:t> – </a:t>
            </a:r>
            <a:r>
              <a:rPr lang="ru-RU" dirty="0" err="1"/>
              <a:t>терористичні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та </a:t>
            </a:r>
            <a:r>
              <a:rPr lang="ru-RU" dirty="0" err="1"/>
              <a:t>Інтернет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злочинними</a:t>
            </a:r>
            <a:r>
              <a:rPr lang="ru-RU" dirty="0"/>
              <a:t> </a:t>
            </a:r>
            <a:r>
              <a:rPr lang="ru-RU" dirty="0" err="1"/>
              <a:t>намірами</a:t>
            </a:r>
            <a:r>
              <a:rPr lang="ru-RU" dirty="0"/>
              <a:t> </a:t>
            </a:r>
            <a:r>
              <a:rPr lang="ru-RU" dirty="0" err="1"/>
              <a:t>поповнення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пропаганди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секретної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 </a:t>
            </a:r>
            <a:r>
              <a:rPr lang="ru-RU" b="1" dirty="0" err="1"/>
              <a:t>Комерційне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промислове</a:t>
            </a:r>
            <a:r>
              <a:rPr lang="ru-RU" b="1" dirty="0"/>
              <a:t> </a:t>
            </a:r>
            <a:r>
              <a:rPr lang="ru-RU" b="1" dirty="0" err="1"/>
              <a:t>шпигунство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 </a:t>
            </a:r>
            <a:r>
              <a:rPr lang="ru-RU" dirty="0" err="1"/>
              <a:t>пов’язаний</a:t>
            </a:r>
            <a:r>
              <a:rPr lang="ru-RU" dirty="0"/>
              <a:t> з </a:t>
            </a:r>
            <a:r>
              <a:rPr lang="ru-RU" dirty="0" err="1"/>
              <a:t>викраданням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комерційного</a:t>
            </a:r>
            <a:r>
              <a:rPr lang="ru-RU" dirty="0"/>
              <a:t> та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 </a:t>
            </a:r>
          </a:p>
          <a:p>
            <a:r>
              <a:rPr lang="ru-RU" b="1" dirty="0" err="1"/>
              <a:t>Мережне</a:t>
            </a:r>
            <a:r>
              <a:rPr lang="ru-RU" b="1" dirty="0"/>
              <a:t> </a:t>
            </a:r>
            <a:r>
              <a:rPr lang="ru-RU" b="1" dirty="0" err="1"/>
              <a:t>шахрайство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злочинні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шляхом обману та </a:t>
            </a:r>
            <a:r>
              <a:rPr lang="ru-RU" dirty="0" err="1"/>
              <a:t>зловживання</a:t>
            </a:r>
            <a:r>
              <a:rPr lang="ru-RU" dirty="0"/>
              <a:t> </a:t>
            </a:r>
            <a:r>
              <a:rPr lang="ru-RU" dirty="0" err="1"/>
              <a:t>довірою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комп’ютерних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‚ </a:t>
            </a:r>
            <a:r>
              <a:rPr lang="ru-RU" dirty="0" err="1"/>
              <a:t>комунікацій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всесвітньої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. </a:t>
            </a:r>
          </a:p>
          <a:p>
            <a:r>
              <a:rPr lang="ru-RU" b="1" dirty="0" err="1"/>
              <a:t>Інтелектуальні</a:t>
            </a:r>
            <a:r>
              <a:rPr lang="ru-RU" b="1" dirty="0"/>
              <a:t> </a:t>
            </a:r>
            <a:r>
              <a:rPr lang="ru-RU" b="1" dirty="0" err="1"/>
              <a:t>пірати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веб-</a:t>
            </a:r>
            <a:r>
              <a:rPr lang="ru-RU" dirty="0" err="1"/>
              <a:t>сайти</a:t>
            </a:r>
            <a:r>
              <a:rPr lang="ru-RU" dirty="0"/>
              <a:t> для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піратських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порушення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8745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87922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Відповідальність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злочини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b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сфері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комп’ютерних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технологій</a:t>
            </a: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385" y="1437074"/>
            <a:ext cx="11764537" cy="55324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Розділ</a:t>
            </a:r>
            <a:r>
              <a:rPr lang="ru-RU" dirty="0"/>
              <a:t> XVI </a:t>
            </a:r>
            <a:r>
              <a:rPr lang="ru-RU" dirty="0" err="1"/>
              <a:t>Кримінального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b="1" dirty="0"/>
              <a:t>“</a:t>
            </a:r>
            <a:r>
              <a:rPr lang="ru-RU" b="1" dirty="0" err="1"/>
              <a:t>Злочини</a:t>
            </a:r>
            <a:r>
              <a:rPr lang="ru-RU" b="1" dirty="0"/>
              <a:t> у </a:t>
            </a:r>
            <a:r>
              <a:rPr lang="ru-RU" b="1" dirty="0" err="1"/>
              <a:t>сфері</a:t>
            </a:r>
            <a:r>
              <a:rPr lang="ru-RU" b="1" dirty="0"/>
              <a:t> </a:t>
            </a:r>
            <a:r>
              <a:rPr lang="ru-RU" b="1" dirty="0" err="1"/>
              <a:t>використання</a:t>
            </a:r>
            <a:r>
              <a:rPr lang="ru-RU" b="1" dirty="0"/>
              <a:t> </a:t>
            </a:r>
            <a:r>
              <a:rPr lang="ru-RU" b="1" dirty="0" err="1"/>
              <a:t>електронно-обчислювальних</a:t>
            </a:r>
            <a:r>
              <a:rPr lang="ru-RU" b="1" dirty="0"/>
              <a:t>  машин (</a:t>
            </a:r>
            <a:r>
              <a:rPr lang="ru-RU" b="1" dirty="0" err="1"/>
              <a:t>комп’ютерів</a:t>
            </a:r>
            <a:r>
              <a:rPr lang="ru-RU" b="1" dirty="0"/>
              <a:t>), систем та </a:t>
            </a:r>
            <a:r>
              <a:rPr lang="ru-RU" b="1" dirty="0" err="1"/>
              <a:t>комп’ютерних</a:t>
            </a:r>
            <a:r>
              <a:rPr lang="ru-RU" b="1" dirty="0"/>
              <a:t> мереж” </a:t>
            </a:r>
            <a:r>
              <a:rPr lang="ru-RU" dirty="0" err="1"/>
              <a:t>містить</a:t>
            </a:r>
            <a:r>
              <a:rPr lang="ru-RU" dirty="0"/>
              <a:t> низку норм,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кримінальну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комп’ютерних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 До них,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ст. 361 КК</a:t>
            </a:r>
            <a:r>
              <a:rPr lang="ru-RU" i="1" dirty="0"/>
              <a:t> «</a:t>
            </a:r>
            <a:r>
              <a:rPr lang="ru-RU" i="1" dirty="0" err="1"/>
              <a:t>Незаконне</a:t>
            </a:r>
            <a:r>
              <a:rPr lang="ru-RU" i="1" dirty="0"/>
              <a:t> </a:t>
            </a:r>
            <a:r>
              <a:rPr lang="ru-RU" i="1" dirty="0" err="1"/>
              <a:t>втручання</a:t>
            </a:r>
            <a:r>
              <a:rPr lang="ru-RU" i="1" dirty="0"/>
              <a:t> в роботу </a:t>
            </a:r>
            <a:r>
              <a:rPr lang="ru-RU" i="1" dirty="0" err="1"/>
              <a:t>електроннообчислювальних</a:t>
            </a:r>
            <a:r>
              <a:rPr lang="ru-RU" i="1" dirty="0"/>
              <a:t> машин (</a:t>
            </a:r>
            <a:r>
              <a:rPr lang="ru-RU" i="1" dirty="0" err="1"/>
              <a:t>комп</a:t>
            </a:r>
            <a:r>
              <a:rPr lang="ru-RU" dirty="0" err="1"/>
              <a:t>’</a:t>
            </a:r>
            <a:r>
              <a:rPr lang="ru-RU" i="1" dirty="0" err="1"/>
              <a:t>ютерів</a:t>
            </a:r>
            <a:r>
              <a:rPr lang="ru-RU" i="1" dirty="0"/>
              <a:t>), систем та </a:t>
            </a:r>
            <a:r>
              <a:rPr lang="ru-RU" i="1" dirty="0" err="1"/>
              <a:t>комп</a:t>
            </a:r>
            <a:r>
              <a:rPr lang="ru-RU" dirty="0" err="1"/>
              <a:t>’</a:t>
            </a:r>
            <a:r>
              <a:rPr lang="ru-RU" i="1" dirty="0" err="1"/>
              <a:t>ютерних</a:t>
            </a:r>
            <a:r>
              <a:rPr lang="ru-RU" i="1" dirty="0"/>
              <a:t> мереж»,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незаконне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в роботу </a:t>
            </a:r>
            <a:r>
              <a:rPr lang="ru-RU" dirty="0" err="1"/>
              <a:t>автоматизованих</a:t>
            </a:r>
            <a:r>
              <a:rPr lang="ru-RU" dirty="0"/>
              <a:t> </a:t>
            </a:r>
            <a:r>
              <a:rPr lang="ru-RU" dirty="0" err="1"/>
              <a:t>електронно-обчислювальних</a:t>
            </a:r>
            <a:r>
              <a:rPr lang="ru-RU" dirty="0"/>
              <a:t> машин, </a:t>
            </a:r>
            <a:r>
              <a:rPr lang="ru-RU" dirty="0" err="1"/>
              <a:t>їх</a:t>
            </a:r>
            <a:r>
              <a:rPr lang="ru-RU" dirty="0"/>
              <a:t> систем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комп’ютерних</a:t>
            </a:r>
            <a:r>
              <a:rPr lang="ru-RU" dirty="0"/>
              <a:t> мереж,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перекручування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комп’ютерного</a:t>
            </a:r>
            <a:r>
              <a:rPr lang="ru-RU" dirty="0"/>
              <a:t> </a:t>
            </a:r>
            <a:r>
              <a:rPr lang="ru-RU" dirty="0" err="1"/>
              <a:t>вірусу</a:t>
            </a:r>
            <a:r>
              <a:rPr lang="ru-RU" dirty="0"/>
              <a:t> шляхом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та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для незаконного </a:t>
            </a:r>
            <a:r>
              <a:rPr lang="ru-RU" dirty="0" err="1"/>
              <a:t>проникнення</a:t>
            </a:r>
            <a:r>
              <a:rPr lang="ru-RU" dirty="0"/>
              <a:t> в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машини</a:t>
            </a:r>
            <a:r>
              <a:rPr lang="ru-RU" dirty="0"/>
              <a:t>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комп’ютерні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та </a:t>
            </a:r>
            <a:r>
              <a:rPr lang="ru-RU" dirty="0" err="1"/>
              <a:t>здатних</a:t>
            </a:r>
            <a:r>
              <a:rPr lang="ru-RU" dirty="0"/>
              <a:t> </a:t>
            </a:r>
            <a:r>
              <a:rPr lang="ru-RU" dirty="0" err="1"/>
              <a:t>спричинити</a:t>
            </a:r>
            <a:r>
              <a:rPr lang="ru-RU" dirty="0"/>
              <a:t> </a:t>
            </a:r>
            <a:r>
              <a:rPr lang="ru-RU" dirty="0" err="1"/>
              <a:t>перекручування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506703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418" y="309058"/>
            <a:ext cx="11305479" cy="4898561"/>
          </a:xfrm>
        </p:spPr>
        <p:txBody>
          <a:bodyPr>
            <a:normAutofit/>
          </a:bodyPr>
          <a:lstStyle/>
          <a:p>
            <a:pPr lvl="0" fontAlgn="base"/>
            <a:r>
              <a:rPr lang="ru-RU" dirty="0"/>
              <a:t>ст. 362 КК</a:t>
            </a:r>
            <a:r>
              <a:rPr lang="ru-RU" i="1" dirty="0"/>
              <a:t>  «</a:t>
            </a:r>
            <a:r>
              <a:rPr lang="ru-RU" i="1" dirty="0" err="1"/>
              <a:t>Викрадення</a:t>
            </a:r>
            <a:r>
              <a:rPr lang="ru-RU" i="1" dirty="0"/>
              <a:t>, </a:t>
            </a:r>
            <a:r>
              <a:rPr lang="ru-RU" i="1" dirty="0" err="1"/>
              <a:t>присвоєння</a:t>
            </a:r>
            <a:r>
              <a:rPr lang="ru-RU" i="1" dirty="0"/>
              <a:t>, </a:t>
            </a:r>
            <a:r>
              <a:rPr lang="ru-RU" i="1" dirty="0" err="1"/>
              <a:t>вимагання</a:t>
            </a:r>
            <a:r>
              <a:rPr lang="ru-RU" i="1" dirty="0"/>
              <a:t> </a:t>
            </a:r>
            <a:r>
              <a:rPr lang="ru-RU" i="1" dirty="0" err="1"/>
              <a:t>комп’ютерної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заволодіння</a:t>
            </a:r>
            <a:r>
              <a:rPr lang="ru-RU" i="1" dirty="0"/>
              <a:t> нею шляхом  </a:t>
            </a:r>
            <a:r>
              <a:rPr lang="ru-RU" i="1" dirty="0" err="1"/>
              <a:t>шахрайства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зловживання</a:t>
            </a:r>
            <a:r>
              <a:rPr lang="ru-RU" i="1" dirty="0"/>
              <a:t> </a:t>
            </a:r>
            <a:r>
              <a:rPr lang="ru-RU" i="1" dirty="0" err="1"/>
              <a:t>службовим</a:t>
            </a:r>
            <a:r>
              <a:rPr lang="ru-RU" i="1" dirty="0"/>
              <a:t> становищем» </a:t>
            </a:r>
            <a:r>
              <a:rPr lang="ru-RU" dirty="0"/>
              <a:t>та </a:t>
            </a:r>
          </a:p>
          <a:p>
            <a:r>
              <a:rPr lang="ru-RU" dirty="0"/>
              <a:t>ст. 363 КК </a:t>
            </a:r>
            <a:r>
              <a:rPr lang="ru-RU" i="1" dirty="0"/>
              <a:t>«</a:t>
            </a:r>
            <a:r>
              <a:rPr lang="ru-RU" i="1" dirty="0" err="1"/>
              <a:t>Порушення</a:t>
            </a:r>
            <a:r>
              <a:rPr lang="ru-RU" i="1" dirty="0"/>
              <a:t> правил </a:t>
            </a:r>
            <a:r>
              <a:rPr lang="ru-RU" i="1" dirty="0" err="1"/>
              <a:t>експлуатації</a:t>
            </a:r>
            <a:r>
              <a:rPr lang="ru-RU" i="1" dirty="0"/>
              <a:t> </a:t>
            </a:r>
            <a:r>
              <a:rPr lang="ru-RU" i="1" dirty="0" err="1"/>
              <a:t>автоматизованих</a:t>
            </a:r>
            <a:r>
              <a:rPr lang="ru-RU" i="1" dirty="0"/>
              <a:t> </a:t>
            </a:r>
            <a:r>
              <a:rPr lang="ru-RU" i="1" dirty="0" err="1"/>
              <a:t>електронно-обчислювальних</a:t>
            </a:r>
            <a:r>
              <a:rPr lang="ru-RU" i="1" dirty="0"/>
              <a:t> систем» </a:t>
            </a:r>
            <a:r>
              <a:rPr lang="ru-RU" dirty="0"/>
              <a:t>- </a:t>
            </a:r>
            <a:r>
              <a:rPr lang="ru-RU" dirty="0" err="1"/>
              <a:t>порушення</a:t>
            </a:r>
            <a:r>
              <a:rPr lang="ru-RU" dirty="0"/>
              <a:t> правил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автоматизованих</a:t>
            </a:r>
            <a:r>
              <a:rPr lang="ru-RU" dirty="0"/>
              <a:t> </a:t>
            </a:r>
            <a:r>
              <a:rPr lang="ru-RU" dirty="0" err="1"/>
              <a:t>електронно-обчислювальних</a:t>
            </a:r>
            <a:r>
              <a:rPr lang="ru-RU" dirty="0"/>
              <a:t> машин, </a:t>
            </a:r>
            <a:r>
              <a:rPr lang="ru-RU" dirty="0" err="1"/>
              <a:t>їх</a:t>
            </a:r>
            <a:r>
              <a:rPr lang="ru-RU" dirty="0"/>
              <a:t> систем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комп’ютерних</a:t>
            </a:r>
            <a:r>
              <a:rPr lang="ru-RU" dirty="0"/>
              <a:t> мереж особою, яка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експлуатацію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спричинило</a:t>
            </a:r>
            <a:r>
              <a:rPr lang="ru-RU" dirty="0"/>
              <a:t> </a:t>
            </a:r>
            <a:r>
              <a:rPr lang="ru-RU" dirty="0" err="1"/>
              <a:t>викрадення</a:t>
            </a:r>
            <a:r>
              <a:rPr lang="ru-RU" dirty="0"/>
              <a:t>, </a:t>
            </a:r>
            <a:r>
              <a:rPr lang="ru-RU" dirty="0" err="1"/>
              <a:t>перекручування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незаконне</a:t>
            </a:r>
            <a:r>
              <a:rPr lang="ru-RU" dirty="0"/>
              <a:t> </a:t>
            </a:r>
            <a:r>
              <a:rPr lang="ru-RU" dirty="0" err="1"/>
              <a:t>копіювання</a:t>
            </a:r>
            <a:r>
              <a:rPr lang="ru-RU" dirty="0"/>
              <a:t>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таких машин, </a:t>
            </a:r>
            <a:r>
              <a:rPr lang="ru-RU" dirty="0" err="1"/>
              <a:t>їх</a:t>
            </a:r>
            <a:r>
              <a:rPr lang="ru-RU" dirty="0"/>
              <a:t> систем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комп’ютерних</a:t>
            </a:r>
            <a:r>
              <a:rPr lang="ru-RU" dirty="0"/>
              <a:t> мереж.</a:t>
            </a:r>
          </a:p>
        </p:txBody>
      </p:sp>
    </p:spTree>
    <p:extLst>
      <p:ext uri="{BB962C8B-B14F-4D97-AF65-F5344CB8AC3E}">
        <p14:creationId xmlns:p14="http://schemas.microsoft.com/office/powerpoint/2010/main" val="1255953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</a:t>
            </a:r>
            <a:r>
              <a:rPr lang="ru-RU" sz="4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міжнародних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документів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b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захищають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дітей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насильства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онлайн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60523"/>
            <a:ext cx="10515600" cy="4351338"/>
          </a:xfrm>
        </p:spPr>
        <p:txBody>
          <a:bodyPr/>
          <a:lstStyle/>
          <a:p>
            <a:pPr lvl="0" fontAlgn="base"/>
            <a:r>
              <a:rPr lang="ru-RU" dirty="0" err="1"/>
              <a:t>Конвенція</a:t>
            </a:r>
            <a:r>
              <a:rPr lang="ru-RU" dirty="0"/>
              <a:t> ООН про права </a:t>
            </a:r>
            <a:r>
              <a:rPr lang="ru-RU" dirty="0" err="1"/>
              <a:t>дитини</a:t>
            </a:r>
            <a:r>
              <a:rPr lang="ru-RU" dirty="0"/>
              <a:t> </a:t>
            </a:r>
          </a:p>
          <a:p>
            <a:pPr lvl="0" fontAlgn="base"/>
            <a:r>
              <a:rPr lang="ru-RU" dirty="0" err="1"/>
              <a:t>Факультативний</a:t>
            </a:r>
            <a:r>
              <a:rPr lang="ru-RU" dirty="0"/>
              <a:t> протокол до </a:t>
            </a:r>
            <a:r>
              <a:rPr lang="ru-RU" dirty="0" err="1"/>
              <a:t>Конвенції</a:t>
            </a:r>
            <a:r>
              <a:rPr lang="ru-RU" dirty="0"/>
              <a:t> ООН про права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дітьми</a:t>
            </a:r>
            <a:r>
              <a:rPr lang="ru-RU" dirty="0"/>
              <a:t>, </a:t>
            </a:r>
            <a:r>
              <a:rPr lang="ru-RU" dirty="0" err="1"/>
              <a:t>дитячої</a:t>
            </a:r>
            <a:r>
              <a:rPr lang="ru-RU" dirty="0"/>
              <a:t> </a:t>
            </a:r>
            <a:r>
              <a:rPr lang="ru-RU" dirty="0" err="1"/>
              <a:t>проституції</a:t>
            </a:r>
            <a:r>
              <a:rPr lang="ru-RU" dirty="0"/>
              <a:t> і </a:t>
            </a:r>
            <a:r>
              <a:rPr lang="ru-RU" dirty="0" err="1"/>
              <a:t>дитячої</a:t>
            </a:r>
            <a:r>
              <a:rPr lang="ru-RU" dirty="0"/>
              <a:t> </a:t>
            </a:r>
            <a:r>
              <a:rPr lang="ru-RU" dirty="0" err="1"/>
              <a:t>порнографії</a:t>
            </a:r>
            <a:r>
              <a:rPr lang="ru-RU" dirty="0"/>
              <a:t>,  </a:t>
            </a:r>
          </a:p>
          <a:p>
            <a:pPr lvl="0" fontAlgn="base"/>
            <a:r>
              <a:rPr lang="ru-RU" dirty="0" err="1"/>
              <a:t>Конвенція</a:t>
            </a:r>
            <a:r>
              <a:rPr lang="ru-RU" dirty="0"/>
              <a:t> Ради </a:t>
            </a:r>
            <a:r>
              <a:rPr lang="ru-RU" dirty="0" err="1"/>
              <a:t>Європи</a:t>
            </a:r>
            <a:r>
              <a:rPr lang="ru-RU" dirty="0"/>
              <a:t> про </a:t>
            </a:r>
            <a:r>
              <a:rPr lang="ru-RU" dirty="0" err="1"/>
              <a:t>кіберзлочинність</a:t>
            </a:r>
            <a:r>
              <a:rPr lang="ru-RU" dirty="0"/>
              <a:t>,  </a:t>
            </a:r>
          </a:p>
          <a:p>
            <a:r>
              <a:rPr lang="ru-RU" dirty="0" err="1"/>
              <a:t>Конвенція</a:t>
            </a:r>
            <a:r>
              <a:rPr lang="ru-RU" dirty="0"/>
              <a:t> Ради </a:t>
            </a:r>
            <a:r>
              <a:rPr lang="ru-RU" dirty="0" err="1"/>
              <a:t>Європи</a:t>
            </a:r>
            <a:r>
              <a:rPr lang="ru-RU" dirty="0"/>
              <a:t> 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сексуальної</a:t>
            </a:r>
            <a:r>
              <a:rPr lang="ru-RU" dirty="0"/>
              <a:t> </a:t>
            </a:r>
            <a:r>
              <a:rPr lang="ru-RU" dirty="0" err="1"/>
              <a:t>експлуатація</a:t>
            </a:r>
            <a:r>
              <a:rPr lang="ru-RU" dirty="0"/>
              <a:t> та </a:t>
            </a:r>
            <a:r>
              <a:rPr lang="ru-RU" dirty="0" err="1"/>
              <a:t>знущань</a:t>
            </a:r>
            <a:r>
              <a:rPr lang="ru-RU" dirty="0"/>
              <a:t> сексуального характеру</a:t>
            </a:r>
          </a:p>
        </p:txBody>
      </p:sp>
    </p:spTree>
    <p:extLst>
      <p:ext uri="{BB962C8B-B14F-4D97-AF65-F5344CB8AC3E}">
        <p14:creationId xmlns:p14="http://schemas.microsoft.com/office/powerpoint/2010/main" val="4118290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7497"/>
            <a:ext cx="10515600" cy="61618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Мої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правила </a:t>
            </a:r>
            <a:r>
              <a:rPr lang="ru-RU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безпечної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Інтернеті</a:t>
            </a:r>
            <a:endParaRPr lang="ru-RU" sz="3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208" y="1025912"/>
            <a:ext cx="11495049" cy="5419493"/>
          </a:xfrm>
        </p:spPr>
        <p:txBody>
          <a:bodyPr>
            <a:normAutofit fontScale="92500" lnSpcReduction="20000"/>
          </a:bodyPr>
          <a:lstStyle/>
          <a:p>
            <a:pPr lvl="0" fontAlgn="base"/>
            <a:r>
              <a:rPr lang="ru-RU" dirty="0"/>
              <a:t>Я не </a:t>
            </a:r>
            <a:r>
              <a:rPr lang="ru-RU" dirty="0" err="1"/>
              <a:t>надаватиму</a:t>
            </a:r>
            <a:r>
              <a:rPr lang="ru-RU" dirty="0"/>
              <a:t> </a:t>
            </a:r>
            <a:r>
              <a:rPr lang="ru-RU" dirty="0" err="1"/>
              <a:t>жодної</a:t>
            </a:r>
            <a:r>
              <a:rPr lang="ru-RU" dirty="0"/>
              <a:t> </a:t>
            </a:r>
            <a:r>
              <a:rPr lang="ru-RU" dirty="0" err="1"/>
              <a:t>особистої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</a:t>
            </a:r>
            <a:r>
              <a:rPr lang="ru-RU" dirty="0" err="1"/>
              <a:t>ім’я</a:t>
            </a:r>
            <a:r>
              <a:rPr lang="ru-RU" dirty="0"/>
              <a:t>, </a:t>
            </a:r>
            <a:r>
              <a:rPr lang="ru-RU" dirty="0" err="1"/>
              <a:t>вік</a:t>
            </a:r>
            <a:r>
              <a:rPr lang="ru-RU" dirty="0"/>
              <a:t>, адресу, номер телефону, номер </a:t>
            </a:r>
            <a:r>
              <a:rPr lang="ru-RU" dirty="0" err="1"/>
              <a:t>школи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)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. </a:t>
            </a:r>
          </a:p>
          <a:p>
            <a:r>
              <a:rPr lang="ru-RU" dirty="0" err="1"/>
              <a:t>Якщо</a:t>
            </a:r>
            <a:r>
              <a:rPr lang="ru-RU" dirty="0"/>
              <a:t> я </a:t>
            </a:r>
            <a:r>
              <a:rPr lang="ru-RU" dirty="0" err="1"/>
              <a:t>отримаю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яка </a:t>
            </a:r>
            <a:r>
              <a:rPr lang="ru-RU" dirty="0" err="1"/>
              <a:t>примусить</a:t>
            </a:r>
            <a:r>
              <a:rPr lang="ru-RU" dirty="0"/>
              <a:t> мене </a:t>
            </a:r>
            <a:r>
              <a:rPr lang="ru-RU" dirty="0" err="1"/>
              <a:t>почуватися</a:t>
            </a:r>
            <a:r>
              <a:rPr lang="ru-RU" dirty="0"/>
              <a:t> некомфортно, я </a:t>
            </a: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розповім</a:t>
            </a:r>
            <a:r>
              <a:rPr lang="ru-RU" dirty="0"/>
              <a:t> батькам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вчителю</a:t>
            </a:r>
            <a:r>
              <a:rPr lang="ru-RU" dirty="0"/>
              <a:t>. </a:t>
            </a:r>
            <a:r>
              <a:rPr lang="ru-RU" dirty="0" err="1"/>
              <a:t>Мої</a:t>
            </a:r>
            <a:r>
              <a:rPr lang="ru-RU" dirty="0"/>
              <a:t> батьки </a:t>
            </a:r>
            <a:r>
              <a:rPr lang="ru-RU" dirty="0" err="1"/>
              <a:t>знають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, з ким я </a:t>
            </a:r>
            <a:r>
              <a:rPr lang="ru-RU" dirty="0" err="1"/>
              <a:t>спілкуюсь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 smtClean="0"/>
              <a:t>.</a:t>
            </a:r>
          </a:p>
          <a:p>
            <a:pPr lvl="0" fontAlgn="base"/>
            <a:r>
              <a:rPr lang="ru-RU" dirty="0"/>
              <a:t>Я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погоджусь</a:t>
            </a:r>
            <a:r>
              <a:rPr lang="ru-RU" dirty="0"/>
              <a:t> </a:t>
            </a:r>
            <a:r>
              <a:rPr lang="ru-RU" dirty="0" err="1"/>
              <a:t>зустрітися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з ким я </a:t>
            </a:r>
            <a:r>
              <a:rPr lang="ru-RU" dirty="0" err="1"/>
              <a:t>познайомився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, без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я буду </a:t>
            </a:r>
            <a:r>
              <a:rPr lang="ru-RU" dirty="0" err="1"/>
              <a:t>зустрічатися</a:t>
            </a:r>
            <a:r>
              <a:rPr lang="ru-RU" dirty="0"/>
              <a:t>, то </a:t>
            </a:r>
            <a:r>
              <a:rPr lang="ru-RU" dirty="0" err="1"/>
              <a:t>це</a:t>
            </a:r>
            <a:r>
              <a:rPr lang="ru-RU" dirty="0"/>
              <a:t> буде </a:t>
            </a:r>
            <a:r>
              <a:rPr lang="ru-RU" dirty="0" err="1"/>
              <a:t>людне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, і я запрошу кого-</a:t>
            </a:r>
            <a:r>
              <a:rPr lang="ru-RU" dirty="0" err="1"/>
              <a:t>небудь</a:t>
            </a:r>
            <a:r>
              <a:rPr lang="ru-RU" dirty="0"/>
              <a:t> з </a:t>
            </a:r>
            <a:r>
              <a:rPr lang="ru-RU" dirty="0" err="1"/>
              <a:t>батьків</a:t>
            </a:r>
            <a:r>
              <a:rPr lang="ru-RU" dirty="0"/>
              <a:t>. </a:t>
            </a:r>
          </a:p>
          <a:p>
            <a:pPr lvl="0" fontAlgn="base"/>
            <a:r>
              <a:rPr lang="ru-RU" dirty="0"/>
              <a:t>Я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вишлю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фото </a:t>
            </a:r>
            <a:r>
              <a:rPr lang="ru-RU" dirty="0" err="1"/>
              <a:t>людині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я </a:t>
            </a:r>
            <a:r>
              <a:rPr lang="ru-RU" dirty="0" err="1"/>
              <a:t>познайомився</a:t>
            </a:r>
            <a:r>
              <a:rPr lang="ru-RU" dirty="0"/>
              <a:t> через </a:t>
            </a:r>
            <a:r>
              <a:rPr lang="ru-RU" dirty="0" err="1"/>
              <a:t>Інтернет</a:t>
            </a:r>
            <a:r>
              <a:rPr lang="ru-RU" dirty="0"/>
              <a:t>, не </a:t>
            </a:r>
            <a:r>
              <a:rPr lang="ru-RU" dirty="0" err="1"/>
              <a:t>порадившись</a:t>
            </a:r>
            <a:r>
              <a:rPr lang="ru-RU" dirty="0"/>
              <a:t> з батьками. </a:t>
            </a:r>
          </a:p>
          <a:p>
            <a:pPr lvl="0" fontAlgn="base"/>
            <a:r>
              <a:rPr lang="ru-RU" dirty="0"/>
              <a:t>Я не буду </a:t>
            </a:r>
            <a:r>
              <a:rPr lang="ru-RU" dirty="0" err="1"/>
              <a:t>відповідати</a:t>
            </a:r>
            <a:r>
              <a:rPr lang="ru-RU" dirty="0"/>
              <a:t> на </a:t>
            </a:r>
            <a:r>
              <a:rPr lang="ru-RU" dirty="0" err="1"/>
              <a:t>листи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прохання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дискомфорту </a:t>
            </a:r>
            <a:r>
              <a:rPr lang="ru-RU" dirty="0" err="1"/>
              <a:t>або</a:t>
            </a:r>
            <a:r>
              <a:rPr lang="ru-RU" dirty="0"/>
              <a:t> сорому. </a:t>
            </a:r>
          </a:p>
          <a:p>
            <a:pPr lvl="0" fontAlgn="base"/>
            <a:r>
              <a:rPr lang="ru-RU" dirty="0"/>
              <a:t>Ми </a:t>
            </a:r>
            <a:r>
              <a:rPr lang="ru-RU" dirty="0" err="1"/>
              <a:t>встановимо</a:t>
            </a:r>
            <a:r>
              <a:rPr lang="ru-RU" dirty="0"/>
              <a:t> з батьками правила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: </a:t>
            </a:r>
          </a:p>
          <a:p>
            <a:pPr lvl="0" fontAlgn="base"/>
            <a:r>
              <a:rPr lang="ru-RU" dirty="0"/>
              <a:t>час </a:t>
            </a:r>
            <a:r>
              <a:rPr lang="ru-RU" dirty="0" err="1"/>
              <a:t>моєї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; </a:t>
            </a:r>
          </a:p>
          <a:p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відвідування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544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7762"/>
          <a:stretch/>
        </p:blipFill>
        <p:spPr>
          <a:xfrm>
            <a:off x="1442693" y="724828"/>
            <a:ext cx="10749307" cy="61331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79181" y="78497"/>
            <a:ext cx="6088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онлайн-ризиків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01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8020" y="2595369"/>
            <a:ext cx="10515600" cy="132556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ru-RU" sz="3000" b="1" dirty="0" smtClean="0"/>
              <a:t/>
            </a:r>
            <a:br>
              <a:rPr lang="ru-RU" sz="3000" b="1" dirty="0" smtClean="0"/>
            </a:br>
            <a:r>
              <a:rPr lang="ru-RU" sz="3000" b="1" dirty="0"/>
              <a:t/>
            </a:r>
            <a:br>
              <a:rPr lang="ru-RU" sz="3000" b="1" dirty="0"/>
            </a:br>
            <a:r>
              <a:rPr lang="ru-RU" sz="3200" dirty="0" err="1"/>
              <a:t>Астенопатія</a:t>
            </a:r>
            <a:r>
              <a:rPr lang="ru-RU" sz="3200" dirty="0"/>
              <a:t>, </a:t>
            </a:r>
            <a:r>
              <a:rPr lang="ru-RU" sz="3200" dirty="0" err="1"/>
              <a:t>біль</a:t>
            </a:r>
            <a:r>
              <a:rPr lang="ru-RU" sz="3200" dirty="0"/>
              <a:t> в </a:t>
            </a:r>
            <a:r>
              <a:rPr lang="ru-RU" sz="3200" dirty="0" err="1"/>
              <a:t>спині</a:t>
            </a:r>
            <a:r>
              <a:rPr lang="ru-RU" sz="3200" dirty="0"/>
              <a:t>, </a:t>
            </a:r>
            <a:r>
              <a:rPr lang="ru-RU" sz="3200" dirty="0" err="1"/>
              <a:t>шиї</a:t>
            </a:r>
            <a:r>
              <a:rPr lang="ru-RU" sz="3200" dirty="0"/>
              <a:t>, </a:t>
            </a:r>
            <a:r>
              <a:rPr lang="ru-RU" sz="3200" dirty="0" err="1"/>
              <a:t>епілепсія</a:t>
            </a:r>
            <a:r>
              <a:rPr lang="ru-RU" sz="3200" dirty="0"/>
              <a:t>, </a:t>
            </a:r>
            <a:r>
              <a:rPr lang="ru-RU" sz="3200" dirty="0" err="1"/>
              <a:t>зап’ястний</a:t>
            </a:r>
            <a:r>
              <a:rPr lang="ru-RU" sz="3200" dirty="0"/>
              <a:t> синдром</a:t>
            </a:r>
            <a:r>
              <a:rPr lang="ru-RU" sz="3200" dirty="0" smtClean="0"/>
              <a:t>, </a:t>
            </a:r>
            <a:r>
              <a:rPr lang="ru-RU" sz="3200" dirty="0" err="1" smtClean="0"/>
              <a:t>тенденіти</a:t>
            </a:r>
            <a:r>
              <a:rPr lang="ru-RU" sz="3200" dirty="0"/>
              <a:t>, </a:t>
            </a:r>
            <a:r>
              <a:rPr lang="ru-RU" sz="3200" dirty="0" err="1"/>
              <a:t>стенокардія</a:t>
            </a:r>
            <a:r>
              <a:rPr lang="ru-RU" sz="3200" dirty="0"/>
              <a:t>, </a:t>
            </a:r>
            <a:r>
              <a:rPr lang="ru-RU" sz="3200" dirty="0" err="1"/>
              <a:t>висипи</a:t>
            </a:r>
            <a:r>
              <a:rPr lang="ru-RU" sz="3200" dirty="0"/>
              <a:t> на </a:t>
            </a:r>
            <a:r>
              <a:rPr lang="ru-RU" sz="3200" dirty="0" err="1"/>
              <a:t>шкірі</a:t>
            </a:r>
            <a:r>
              <a:rPr lang="ru-RU" sz="3200" dirty="0"/>
              <a:t> </a:t>
            </a:r>
            <a:r>
              <a:rPr lang="ru-RU" sz="3200" dirty="0" err="1"/>
              <a:t>обличчя</a:t>
            </a:r>
            <a:r>
              <a:rPr lang="ru-RU" sz="3200" dirty="0"/>
              <a:t>, </a:t>
            </a:r>
            <a:r>
              <a:rPr lang="ru-RU" sz="3200" dirty="0" err="1"/>
              <a:t>хронічний</a:t>
            </a:r>
            <a:r>
              <a:rPr lang="ru-RU" sz="3200" dirty="0"/>
              <a:t> </a:t>
            </a:r>
            <a:r>
              <a:rPr lang="ru-RU" sz="3200" dirty="0" err="1"/>
              <a:t>головний</a:t>
            </a:r>
            <a:r>
              <a:rPr lang="ru-RU" sz="3200" dirty="0"/>
              <a:t> </a:t>
            </a:r>
            <a:r>
              <a:rPr lang="ru-RU" sz="3200" dirty="0" err="1"/>
              <a:t>біль</a:t>
            </a:r>
            <a:r>
              <a:rPr lang="ru-RU" sz="3200" dirty="0" smtClean="0"/>
              <a:t>, </a:t>
            </a:r>
            <a:r>
              <a:rPr lang="ru-RU" sz="3200" dirty="0" err="1" smtClean="0"/>
              <a:t>запаморочення</a:t>
            </a:r>
            <a:r>
              <a:rPr lang="ru-RU" sz="3200" dirty="0" smtClean="0"/>
              <a:t> </a:t>
            </a:r>
            <a:r>
              <a:rPr lang="ru-RU" sz="3200" dirty="0"/>
              <a:t>(</a:t>
            </a:r>
            <a:r>
              <a:rPr lang="ru-RU" sz="3200" dirty="0" err="1"/>
              <a:t>виникають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довготривалого</a:t>
            </a:r>
            <a:r>
              <a:rPr lang="ru-RU" sz="3200" dirty="0"/>
              <a:t> </a:t>
            </a:r>
            <a:r>
              <a:rPr lang="ru-RU" sz="3200" dirty="0" err="1" smtClean="0"/>
              <a:t>користуванням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комп’ютером</a:t>
            </a:r>
            <a:r>
              <a:rPr lang="ru-RU" sz="3200" dirty="0"/>
              <a:t>); </a:t>
            </a:r>
            <a:r>
              <a:rPr lang="ru-RU" sz="3200" dirty="0" err="1" smtClean="0"/>
              <a:t>зниження</a:t>
            </a:r>
            <a:r>
              <a:rPr lang="ru-RU" sz="3200" dirty="0" smtClean="0"/>
              <a:t> </a:t>
            </a:r>
            <a:r>
              <a:rPr lang="ru-RU" sz="3200" dirty="0" err="1"/>
              <a:t>концентрації</a:t>
            </a:r>
            <a:r>
              <a:rPr lang="ru-RU" sz="3200" dirty="0"/>
              <a:t> </a:t>
            </a:r>
            <a:r>
              <a:rPr lang="ru-RU" sz="3200" dirty="0" err="1"/>
              <a:t>уваги</a:t>
            </a:r>
            <a:r>
              <a:rPr lang="ru-RU" sz="3200" dirty="0"/>
              <a:t>; </a:t>
            </a:r>
            <a:r>
              <a:rPr lang="ru-RU" sz="3200" dirty="0" err="1"/>
              <a:t>порушення</a:t>
            </a:r>
            <a:r>
              <a:rPr lang="ru-RU" sz="3200" dirty="0"/>
              <a:t> сну; </a:t>
            </a:r>
            <a:r>
              <a:rPr lang="ru-RU" sz="3200" dirty="0" err="1"/>
              <a:t>зустріч</a:t>
            </a:r>
            <a:r>
              <a:rPr lang="ru-RU" sz="3200" dirty="0"/>
              <a:t> </a:t>
            </a:r>
            <a:r>
              <a:rPr lang="ru-RU" sz="3200" dirty="0" smtClean="0"/>
              <a:t>з </a:t>
            </a:r>
            <a:r>
              <a:rPr lang="ru-RU" sz="3200" dirty="0" err="1" smtClean="0"/>
              <a:t>незнайомцями</a:t>
            </a:r>
            <a:r>
              <a:rPr lang="ru-RU" sz="3200" dirty="0" smtClean="0"/>
              <a:t> </a:t>
            </a:r>
            <a:r>
              <a:rPr lang="ru-RU" sz="3200" dirty="0"/>
              <a:t>з </a:t>
            </a:r>
            <a:r>
              <a:rPr lang="ru-RU" sz="3200" dirty="0" err="1"/>
              <a:t>мережі</a:t>
            </a:r>
            <a:r>
              <a:rPr lang="ru-RU" sz="3200" dirty="0"/>
              <a:t>; </a:t>
            </a:r>
            <a:r>
              <a:rPr lang="ru-RU" sz="3200" dirty="0" err="1"/>
              <a:t>педофілія</a:t>
            </a:r>
            <a:r>
              <a:rPr lang="ru-RU" sz="3200" dirty="0"/>
              <a:t>; пропаганда </a:t>
            </a:r>
            <a:r>
              <a:rPr lang="ru-RU" sz="3200" dirty="0" err="1"/>
              <a:t>психоактивних</a:t>
            </a:r>
            <a:r>
              <a:rPr lang="ru-RU" sz="3200" dirty="0"/>
              <a:t> </a:t>
            </a:r>
            <a:r>
              <a:rPr lang="ru-RU" sz="3200" dirty="0" err="1" smtClean="0"/>
              <a:t>речовин</a:t>
            </a:r>
            <a:r>
              <a:rPr lang="ru-RU" sz="3200" dirty="0" smtClean="0"/>
              <a:t>, </a:t>
            </a:r>
            <a:r>
              <a:rPr lang="ru-RU" sz="3200" dirty="0" err="1" smtClean="0"/>
              <a:t>заклики</a:t>
            </a:r>
            <a:r>
              <a:rPr lang="ru-RU" sz="3200" dirty="0" smtClean="0"/>
              <a:t> </a:t>
            </a:r>
            <a:r>
              <a:rPr lang="ru-RU" sz="3200" dirty="0"/>
              <a:t>до </a:t>
            </a:r>
            <a:r>
              <a:rPr lang="ru-RU" sz="3200" dirty="0" err="1"/>
              <a:t>масового</a:t>
            </a:r>
            <a:r>
              <a:rPr lang="ru-RU" sz="3200" dirty="0"/>
              <a:t> </a:t>
            </a:r>
            <a:r>
              <a:rPr lang="ru-RU" sz="3200" dirty="0" err="1"/>
              <a:t>вживання</a:t>
            </a:r>
            <a:r>
              <a:rPr lang="ru-RU" sz="3200" dirty="0"/>
              <a:t> </a:t>
            </a:r>
            <a:r>
              <a:rPr lang="ru-RU" sz="3200" dirty="0" err="1"/>
              <a:t>наркотиків</a:t>
            </a:r>
            <a:r>
              <a:rPr lang="ru-RU" sz="3200" dirty="0"/>
              <a:t>; </a:t>
            </a:r>
            <a:r>
              <a:rPr lang="ru-RU" sz="3200" dirty="0" err="1"/>
              <a:t>зневага</a:t>
            </a:r>
            <a:r>
              <a:rPr lang="ru-RU" sz="3200" dirty="0"/>
              <a:t> </a:t>
            </a:r>
            <a:r>
              <a:rPr lang="ru-RU" sz="3200" dirty="0" err="1"/>
              <a:t>харчуванням</a:t>
            </a:r>
            <a:r>
              <a:rPr lang="ru-RU" sz="3200" dirty="0"/>
              <a:t>; </a:t>
            </a:r>
            <a:r>
              <a:rPr lang="ru-RU" sz="3200" dirty="0" err="1" smtClean="0"/>
              <a:t>заподіяння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собі</a:t>
            </a:r>
            <a:r>
              <a:rPr lang="ru-RU" sz="3200" dirty="0" smtClean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іншим</a:t>
            </a:r>
            <a:r>
              <a:rPr lang="ru-RU" sz="3200" dirty="0"/>
              <a:t> </a:t>
            </a:r>
            <a:r>
              <a:rPr lang="ru-RU" sz="3200" dirty="0" err="1"/>
              <a:t>шкоди</a:t>
            </a:r>
            <a:r>
              <a:rPr lang="ru-RU" sz="3200" dirty="0"/>
              <a:t>, </a:t>
            </a:r>
            <a:r>
              <a:rPr lang="ru-RU" sz="3200" dirty="0" err="1"/>
              <a:t>суїцид</a:t>
            </a:r>
            <a:r>
              <a:rPr lang="ru-RU" sz="3200" dirty="0"/>
              <a:t> </a:t>
            </a:r>
            <a:r>
              <a:rPr lang="ru-RU" sz="3200" dirty="0" err="1"/>
              <a:t>тощо</a:t>
            </a:r>
            <a:r>
              <a:rPr lang="ru-RU" sz="3200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1654" y="144966"/>
            <a:ext cx="103483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>
                <a:solidFill>
                  <a:srgbClr val="0070C0"/>
                </a:solidFill>
              </a:rPr>
              <a:t>Загрози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фізичному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благополуччю</a:t>
            </a:r>
            <a:r>
              <a:rPr lang="ru-RU" sz="3200" b="1" dirty="0">
                <a:solidFill>
                  <a:srgbClr val="0070C0"/>
                </a:solidFill>
              </a:rPr>
              <a:t>, </a:t>
            </a:r>
            <a:r>
              <a:rPr lang="ru-RU" sz="3200" b="1" dirty="0" err="1">
                <a:solidFill>
                  <a:srgbClr val="0070C0"/>
                </a:solidFill>
              </a:rPr>
              <a:t>пов’язані</a:t>
            </a:r>
            <a:r>
              <a:rPr lang="ru-RU" sz="3200" b="1" dirty="0">
                <a:solidFill>
                  <a:srgbClr val="0070C0"/>
                </a:solidFill>
              </a:rPr>
              <a:t> з </a:t>
            </a:r>
            <a:r>
              <a:rPr lang="ru-RU" sz="3200" b="1" dirty="0" err="1">
                <a:solidFill>
                  <a:srgbClr val="0070C0"/>
                </a:solidFill>
              </a:rPr>
              <a:t>використанням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Інтернету</a:t>
            </a:r>
            <a:r>
              <a:rPr lang="ru-RU" sz="3200" b="1" dirty="0">
                <a:solidFill>
                  <a:srgbClr val="0070C0"/>
                </a:solidFill>
              </a:rPr>
              <a:t>: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2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825083" y="397534"/>
            <a:ext cx="9144000" cy="583774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70C0"/>
                </a:solidFill>
              </a:rPr>
              <a:t>Загрози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психічному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благополуччю</a:t>
            </a:r>
            <a:r>
              <a:rPr lang="ru-RU" sz="3200" b="1" dirty="0" smtClean="0">
                <a:solidFill>
                  <a:srgbClr val="0070C0"/>
                </a:solidFill>
              </a:rPr>
              <a:t>, </a:t>
            </a:r>
            <a:r>
              <a:rPr lang="ru-RU" sz="3200" b="1" dirty="0" err="1" smtClean="0">
                <a:solidFill>
                  <a:srgbClr val="0070C0"/>
                </a:solidFill>
              </a:rPr>
              <a:t>пов’язані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>
                <a:solidFill>
                  <a:srgbClr val="0070C0"/>
                </a:solidFill>
              </a:rPr>
              <a:t>з </a:t>
            </a:r>
            <a:r>
              <a:rPr lang="ru-RU" sz="3200" b="1" dirty="0" err="1">
                <a:solidFill>
                  <a:srgbClr val="0070C0"/>
                </a:solidFill>
              </a:rPr>
              <a:t>використанням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Інтернету</a:t>
            </a:r>
            <a:r>
              <a:rPr lang="ru-RU" sz="3200" b="1" dirty="0">
                <a:solidFill>
                  <a:srgbClr val="0070C0"/>
                </a:solidFill>
              </a:rPr>
              <a:t>: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10321" y="1003805"/>
            <a:ext cx="11177239" cy="1655762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ru-RU" sz="3200" dirty="0" err="1"/>
              <a:t>Розповсюдження</a:t>
            </a:r>
            <a:r>
              <a:rPr lang="ru-RU" sz="3200" dirty="0"/>
              <a:t> </a:t>
            </a:r>
            <a:r>
              <a:rPr lang="ru-RU" sz="3200" dirty="0" err="1"/>
              <a:t>персональних</a:t>
            </a:r>
            <a:r>
              <a:rPr lang="ru-RU" sz="3200" dirty="0"/>
              <a:t> </a:t>
            </a:r>
            <a:r>
              <a:rPr lang="ru-RU" sz="3200" dirty="0" err="1"/>
              <a:t>даних</a:t>
            </a:r>
            <a:r>
              <a:rPr lang="ru-RU" sz="3200" dirty="0"/>
              <a:t> в </a:t>
            </a:r>
            <a:r>
              <a:rPr lang="ru-RU" sz="3200" dirty="0" err="1"/>
              <a:t>мережі</a:t>
            </a:r>
            <a:r>
              <a:rPr lang="ru-RU" sz="3200" dirty="0"/>
              <a:t>, </a:t>
            </a:r>
            <a:r>
              <a:rPr lang="ru-RU" sz="3200" dirty="0" err="1" smtClean="0"/>
              <a:t>порушення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конфіденційності</a:t>
            </a:r>
            <a:r>
              <a:rPr lang="ru-RU" sz="3200" dirty="0" smtClean="0"/>
              <a:t> </a:t>
            </a:r>
            <a:r>
              <a:rPr lang="ru-RU" sz="3200" dirty="0" err="1"/>
              <a:t>недоторканності</a:t>
            </a:r>
            <a:r>
              <a:rPr lang="ru-RU" sz="3200" dirty="0"/>
              <a:t> приватного </a:t>
            </a:r>
            <a:r>
              <a:rPr lang="ru-RU" sz="3200" dirty="0" err="1"/>
              <a:t>життя</a:t>
            </a:r>
            <a:r>
              <a:rPr lang="ru-RU" sz="3200" dirty="0"/>
              <a:t> онлайн; </a:t>
            </a:r>
            <a:r>
              <a:rPr lang="ru-RU" sz="3200" dirty="0" err="1" smtClean="0"/>
              <a:t>експлуатація</a:t>
            </a:r>
            <a:r>
              <a:rPr lang="ru-RU" sz="3200" dirty="0" smtClean="0"/>
              <a:t> </a:t>
            </a:r>
            <a:r>
              <a:rPr lang="ru-RU" sz="3200" dirty="0" err="1" smtClean="0"/>
              <a:t>довіри</a:t>
            </a:r>
            <a:r>
              <a:rPr lang="ru-RU" sz="3200" dirty="0"/>
              <a:t>; </a:t>
            </a:r>
            <a:r>
              <a:rPr lang="ru-RU" sz="3200" dirty="0" err="1"/>
              <a:t>кіберагресія</a:t>
            </a:r>
            <a:r>
              <a:rPr lang="ru-RU" sz="3200" dirty="0"/>
              <a:t>, </a:t>
            </a:r>
            <a:r>
              <a:rPr lang="ru-RU" sz="3200" dirty="0" err="1"/>
              <a:t>кібербулінг</a:t>
            </a:r>
            <a:r>
              <a:rPr lang="ru-RU" sz="3200" dirty="0"/>
              <a:t>, </a:t>
            </a:r>
            <a:r>
              <a:rPr lang="ru-RU" sz="3200" dirty="0" err="1"/>
              <a:t>залякування</a:t>
            </a:r>
            <a:r>
              <a:rPr lang="ru-RU" sz="3200" dirty="0"/>
              <a:t>, </a:t>
            </a:r>
            <a:r>
              <a:rPr lang="ru-RU" sz="3200" dirty="0" err="1"/>
              <a:t>розпалювання</a:t>
            </a:r>
            <a:r>
              <a:rPr lang="ru-RU" sz="3200" dirty="0"/>
              <a:t> </a:t>
            </a:r>
            <a:r>
              <a:rPr lang="ru-RU" sz="3200" dirty="0" err="1"/>
              <a:t>ненависті</a:t>
            </a:r>
            <a:r>
              <a:rPr lang="ru-RU" sz="3200" dirty="0"/>
              <a:t> </a:t>
            </a:r>
            <a:r>
              <a:rPr lang="ru-RU" sz="3200" dirty="0" smtClean="0"/>
              <a:t>та </a:t>
            </a:r>
            <a:r>
              <a:rPr lang="ru-RU" sz="3200" dirty="0" err="1" smtClean="0"/>
              <a:t>нетерпимість</a:t>
            </a:r>
            <a:r>
              <a:rPr lang="ru-RU" sz="3200" dirty="0"/>
              <a:t>, </a:t>
            </a:r>
            <a:r>
              <a:rPr lang="ru-RU" sz="3200" dirty="0" err="1"/>
              <a:t>мова</a:t>
            </a:r>
            <a:r>
              <a:rPr lang="ru-RU" sz="3200" dirty="0"/>
              <a:t> </a:t>
            </a:r>
            <a:r>
              <a:rPr lang="ru-RU" sz="3200" dirty="0" err="1"/>
              <a:t>ворожнечі</a:t>
            </a:r>
            <a:r>
              <a:rPr lang="ru-RU" sz="3200" dirty="0"/>
              <a:t>, </a:t>
            </a:r>
            <a:r>
              <a:rPr lang="ru-RU" sz="3200" dirty="0" err="1"/>
              <a:t>тролінг</a:t>
            </a:r>
            <a:r>
              <a:rPr lang="ru-RU" sz="3200" dirty="0"/>
              <a:t>; </a:t>
            </a:r>
            <a:r>
              <a:rPr lang="ru-RU" sz="3200" dirty="0" err="1"/>
              <a:t>зміст</a:t>
            </a:r>
            <a:r>
              <a:rPr lang="ru-RU" sz="3200" dirty="0"/>
              <a:t> </a:t>
            </a:r>
            <a:r>
              <a:rPr lang="ru-RU" sz="3200" dirty="0" err="1"/>
              <a:t>порнографічного</a:t>
            </a:r>
            <a:r>
              <a:rPr lang="ru-RU" sz="3200" dirty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сексуального </a:t>
            </a:r>
            <a:r>
              <a:rPr lang="ru-RU" sz="3200" dirty="0"/>
              <a:t>характеру, </a:t>
            </a:r>
            <a:r>
              <a:rPr lang="ru-RU" sz="3200" dirty="0" err="1"/>
              <a:t>секстінг</a:t>
            </a:r>
            <a:r>
              <a:rPr lang="ru-RU" sz="3200" dirty="0"/>
              <a:t>, </a:t>
            </a:r>
            <a:r>
              <a:rPr lang="ru-RU" sz="3200" dirty="0" err="1"/>
              <a:t>електронні</a:t>
            </a:r>
            <a:r>
              <a:rPr lang="ru-RU" sz="3200" dirty="0"/>
              <a:t> </a:t>
            </a:r>
            <a:r>
              <a:rPr lang="ru-RU" sz="3200" dirty="0" err="1"/>
              <a:t>повідомлення</a:t>
            </a:r>
            <a:r>
              <a:rPr lang="ru-RU" sz="3200" dirty="0"/>
              <a:t> </a:t>
            </a:r>
            <a:r>
              <a:rPr lang="ru-RU" sz="3200" dirty="0" err="1"/>
              <a:t>інтимного</a:t>
            </a:r>
            <a:r>
              <a:rPr lang="ru-RU" sz="3200" dirty="0"/>
              <a:t> </a:t>
            </a:r>
            <a:r>
              <a:rPr lang="ru-RU" sz="3200" dirty="0" err="1"/>
              <a:t>змісту</a:t>
            </a:r>
            <a:r>
              <a:rPr lang="ru-RU" sz="3200" dirty="0" smtClean="0"/>
              <a:t>; </a:t>
            </a:r>
            <a:r>
              <a:rPr lang="ru-RU" sz="3200" dirty="0" err="1"/>
              <a:t>жорстокі</a:t>
            </a:r>
            <a:r>
              <a:rPr lang="ru-RU" sz="3200" dirty="0"/>
              <a:t> та </a:t>
            </a:r>
            <a:r>
              <a:rPr lang="ru-RU" sz="3200" dirty="0" err="1"/>
              <a:t>азартні</a:t>
            </a:r>
            <a:r>
              <a:rPr lang="ru-RU" sz="3200" dirty="0"/>
              <a:t> </a:t>
            </a:r>
            <a:r>
              <a:rPr lang="ru-RU" sz="3200" dirty="0" err="1"/>
              <a:t>ігри</a:t>
            </a:r>
            <a:r>
              <a:rPr lang="ru-RU" sz="3200" dirty="0"/>
              <a:t>; </a:t>
            </a:r>
            <a:r>
              <a:rPr lang="ru-RU" sz="3200" dirty="0" err="1"/>
              <a:t>приниження</a:t>
            </a:r>
            <a:r>
              <a:rPr lang="ru-RU" sz="3200" dirty="0"/>
              <a:t> </a:t>
            </a:r>
            <a:r>
              <a:rPr lang="ru-RU" sz="3200" dirty="0" err="1"/>
              <a:t>почуття</a:t>
            </a:r>
            <a:r>
              <a:rPr lang="ru-RU" sz="3200" dirty="0"/>
              <a:t> </a:t>
            </a:r>
            <a:r>
              <a:rPr lang="ru-RU" sz="3200" dirty="0" err="1"/>
              <a:t>гідності</a:t>
            </a:r>
            <a:r>
              <a:rPr lang="ru-RU" sz="3200" dirty="0"/>
              <a:t>, </a:t>
            </a:r>
            <a:r>
              <a:rPr lang="ru-RU" sz="3200" dirty="0" err="1"/>
              <a:t>порушення</a:t>
            </a:r>
            <a:r>
              <a:rPr lang="ru-RU" sz="3200" dirty="0"/>
              <a:t> прав</a:t>
            </a:r>
          </a:p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ru-RU" sz="3200" dirty="0" err="1"/>
              <a:t>людини</a:t>
            </a:r>
            <a:r>
              <a:rPr lang="ru-RU" sz="3200" dirty="0"/>
              <a:t>; </a:t>
            </a:r>
            <a:r>
              <a:rPr lang="ru-RU" sz="3200" dirty="0" err="1"/>
              <a:t>низька</a:t>
            </a:r>
            <a:r>
              <a:rPr lang="ru-RU" sz="3200" dirty="0"/>
              <a:t> </a:t>
            </a:r>
            <a:r>
              <a:rPr lang="ru-RU" sz="3200" dirty="0" err="1"/>
              <a:t>якість</a:t>
            </a:r>
            <a:r>
              <a:rPr lang="ru-RU" sz="3200" dirty="0"/>
              <a:t> </a:t>
            </a:r>
            <a:r>
              <a:rPr lang="ru-RU" sz="3200" dirty="0" err="1"/>
              <a:t>інформації</a:t>
            </a:r>
            <a:r>
              <a:rPr lang="ru-RU" sz="3200" dirty="0"/>
              <a:t> та </a:t>
            </a:r>
            <a:r>
              <a:rPr lang="ru-RU" sz="3200" dirty="0" err="1"/>
              <a:t>інформаційне</a:t>
            </a:r>
            <a:r>
              <a:rPr lang="ru-RU" sz="3200" dirty="0"/>
              <a:t> </a:t>
            </a:r>
            <a:r>
              <a:rPr lang="ru-RU" sz="3200" dirty="0" err="1"/>
              <a:t>перевантаження</a:t>
            </a:r>
            <a:r>
              <a:rPr lang="ru-RU" sz="3200" dirty="0"/>
              <a:t> </a:t>
            </a:r>
            <a:r>
              <a:rPr lang="ru-RU" sz="3200" dirty="0" err="1"/>
              <a:t>тощо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72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826940" y="542890"/>
            <a:ext cx="9144000" cy="583774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70C0"/>
                </a:solidFill>
              </a:rPr>
              <a:t>Загрози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соціальному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благополуччю</a:t>
            </a:r>
            <a:r>
              <a:rPr lang="ru-RU" sz="3200" b="1" dirty="0" smtClean="0">
                <a:solidFill>
                  <a:srgbClr val="0070C0"/>
                </a:solidFill>
              </a:rPr>
              <a:t>, </a:t>
            </a:r>
            <a:r>
              <a:rPr lang="ru-RU" sz="3200" b="1" dirty="0" err="1" smtClean="0">
                <a:solidFill>
                  <a:srgbClr val="0070C0"/>
                </a:solidFill>
              </a:rPr>
              <a:t>пов’язані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>
                <a:solidFill>
                  <a:srgbClr val="0070C0"/>
                </a:solidFill>
              </a:rPr>
              <a:t>з </a:t>
            </a:r>
            <a:r>
              <a:rPr lang="ru-RU" sz="3200" b="1" dirty="0" err="1">
                <a:solidFill>
                  <a:srgbClr val="0070C0"/>
                </a:solidFill>
              </a:rPr>
              <a:t>використанням</a:t>
            </a:r>
            <a:r>
              <a:rPr lang="ru-RU" sz="3200" b="1" dirty="0">
                <a:solidFill>
                  <a:srgbClr val="0070C0"/>
                </a:solidFill>
              </a:rPr>
              <a:t> </a:t>
            </a:r>
            <a:r>
              <a:rPr lang="ru-RU" sz="3200" b="1" dirty="0" err="1">
                <a:solidFill>
                  <a:srgbClr val="0070C0"/>
                </a:solidFill>
              </a:rPr>
              <a:t>Інтернету</a:t>
            </a:r>
            <a:r>
              <a:rPr lang="ru-RU" sz="3200" b="1" dirty="0">
                <a:solidFill>
                  <a:srgbClr val="0070C0"/>
                </a:solidFill>
              </a:rPr>
              <a:t>: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02527" y="1015151"/>
            <a:ext cx="11285031" cy="1416010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3200" dirty="0" err="1"/>
              <a:t>Підвищена</a:t>
            </a:r>
            <a:r>
              <a:rPr lang="ru-RU" sz="3200" dirty="0"/>
              <a:t> </a:t>
            </a:r>
            <a:r>
              <a:rPr lang="ru-RU" sz="3200" dirty="0" err="1"/>
              <a:t>збудженість</a:t>
            </a:r>
            <a:r>
              <a:rPr lang="ru-RU" sz="3200" dirty="0"/>
              <a:t> і </a:t>
            </a:r>
            <a:r>
              <a:rPr lang="ru-RU" sz="3200" dirty="0" err="1"/>
              <a:t>депресивні</a:t>
            </a:r>
            <a:r>
              <a:rPr lang="ru-RU" sz="3200" dirty="0"/>
              <a:t> </a:t>
            </a:r>
            <a:r>
              <a:rPr lang="ru-RU" sz="3200" dirty="0" err="1"/>
              <a:t>стани</a:t>
            </a:r>
            <a:r>
              <a:rPr lang="ru-RU" sz="3200" dirty="0"/>
              <a:t>; </a:t>
            </a:r>
            <a:r>
              <a:rPr lang="ru-RU" sz="3200" dirty="0" err="1"/>
              <a:t>перешкода</a:t>
            </a:r>
            <a:r>
              <a:rPr lang="ru-RU" sz="3200" dirty="0"/>
              <a:t> для </a:t>
            </a:r>
            <a:r>
              <a:rPr lang="ru-RU" sz="3200" dirty="0" err="1" smtClean="0"/>
              <a:t>виконання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домашніх</a:t>
            </a:r>
            <a:r>
              <a:rPr lang="ru-RU" sz="3200" dirty="0" smtClean="0"/>
              <a:t> </a:t>
            </a:r>
            <a:r>
              <a:rPr lang="ru-RU" sz="3200" dirty="0"/>
              <a:t>справ; </a:t>
            </a:r>
            <a:r>
              <a:rPr lang="ru-RU" sz="3200" dirty="0" err="1"/>
              <a:t>зменшення</a:t>
            </a:r>
            <a:r>
              <a:rPr lang="ru-RU" sz="3200" dirty="0"/>
              <a:t> часу </a:t>
            </a:r>
            <a:r>
              <a:rPr lang="ru-RU" sz="3200" dirty="0" err="1"/>
              <a:t>спілкування</a:t>
            </a:r>
            <a:r>
              <a:rPr lang="ru-RU" sz="3200" dirty="0"/>
              <a:t> в реальному </a:t>
            </a:r>
            <a:r>
              <a:rPr lang="ru-RU" sz="3200" dirty="0" err="1"/>
              <a:t>світі</a:t>
            </a:r>
            <a:r>
              <a:rPr lang="ru-RU" sz="3200" dirty="0" smtClean="0"/>
              <a:t>; </a:t>
            </a:r>
            <a:r>
              <a:rPr lang="ru-RU" sz="3200" dirty="0" err="1" smtClean="0"/>
              <a:t>кіберзалякування</a:t>
            </a:r>
            <a:r>
              <a:rPr lang="ru-RU" sz="3200" dirty="0"/>
              <a:t>, </a:t>
            </a:r>
            <a:r>
              <a:rPr lang="ru-RU" sz="3200" dirty="0" err="1"/>
              <a:t>залежність</a:t>
            </a:r>
            <a:r>
              <a:rPr lang="ru-RU" sz="3200" dirty="0"/>
              <a:t> </a:t>
            </a:r>
            <a:r>
              <a:rPr lang="ru-RU" sz="3200" dirty="0" err="1"/>
              <a:t>тощо</a:t>
            </a:r>
            <a:r>
              <a:rPr lang="ru-RU" sz="3200" dirty="0"/>
              <a:t>.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1826938" y="3237769"/>
            <a:ext cx="9144000" cy="5837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solidFill>
                  <a:srgbClr val="0070C0"/>
                </a:solidFill>
              </a:rPr>
              <a:t>Загрози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матеріальному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благополуччю</a:t>
            </a:r>
            <a:r>
              <a:rPr lang="ru-RU" sz="3200" b="1" dirty="0" smtClean="0">
                <a:solidFill>
                  <a:srgbClr val="0070C0"/>
                </a:solidFill>
              </a:rPr>
              <a:t>, </a:t>
            </a:r>
            <a:r>
              <a:rPr lang="ru-RU" sz="3200" b="1" dirty="0" err="1" smtClean="0">
                <a:solidFill>
                  <a:srgbClr val="0070C0"/>
                </a:solidFill>
              </a:rPr>
              <a:t>пов’язані</a:t>
            </a:r>
            <a:r>
              <a:rPr lang="ru-RU" sz="3200" b="1" dirty="0" smtClean="0">
                <a:solidFill>
                  <a:srgbClr val="0070C0"/>
                </a:solidFill>
              </a:rPr>
              <a:t> з </a:t>
            </a:r>
            <a:r>
              <a:rPr lang="ru-RU" sz="3200" b="1" dirty="0" err="1" smtClean="0">
                <a:solidFill>
                  <a:srgbClr val="0070C0"/>
                </a:solidFill>
              </a:rPr>
              <a:t>використанням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Інтернету</a:t>
            </a:r>
            <a:r>
              <a:rPr lang="ru-RU" sz="3200" b="1" dirty="0" smtClean="0">
                <a:solidFill>
                  <a:srgbClr val="0070C0"/>
                </a:solidFill>
              </a:rPr>
              <a:t>: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6" name="Подзаголовок 3"/>
          <p:cNvSpPr txBox="1">
            <a:spLocks/>
          </p:cNvSpPr>
          <p:nvPr/>
        </p:nvSpPr>
        <p:spPr>
          <a:xfrm>
            <a:off x="702527" y="3821543"/>
            <a:ext cx="11285031" cy="14160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3200" dirty="0"/>
              <a:t>Реклама, спам, </a:t>
            </a:r>
            <a:r>
              <a:rPr lang="ru-RU" sz="3200" dirty="0" err="1"/>
              <a:t>віруси</a:t>
            </a:r>
            <a:r>
              <a:rPr lang="ru-RU" sz="3200" dirty="0"/>
              <a:t>; </a:t>
            </a:r>
            <a:r>
              <a:rPr lang="ru-RU" sz="3200" dirty="0" err="1"/>
              <a:t>незаконні</a:t>
            </a:r>
            <a:r>
              <a:rPr lang="ru-RU" sz="3200" dirty="0"/>
              <a:t> </a:t>
            </a:r>
            <a:r>
              <a:rPr lang="ru-RU" sz="3200" dirty="0" err="1"/>
              <a:t>завантаження</a:t>
            </a:r>
            <a:r>
              <a:rPr lang="ru-RU" sz="3200" dirty="0"/>
              <a:t>; </a:t>
            </a:r>
            <a:r>
              <a:rPr lang="ru-RU" sz="3200" dirty="0" err="1"/>
              <a:t>азартні</a:t>
            </a:r>
            <a:r>
              <a:rPr lang="ru-RU" sz="3200" dirty="0"/>
              <a:t> </a:t>
            </a:r>
            <a:r>
              <a:rPr lang="ru-RU" sz="3200" dirty="0" smtClean="0"/>
              <a:t>онлайн </a:t>
            </a:r>
            <a:r>
              <a:rPr lang="ru-RU" sz="3200" dirty="0" err="1"/>
              <a:t>ігри</a:t>
            </a:r>
            <a:r>
              <a:rPr lang="ru-RU" sz="3200" dirty="0" smtClean="0"/>
              <a:t>; </a:t>
            </a:r>
            <a:r>
              <a:rPr lang="ru-RU" sz="3200" dirty="0" err="1" smtClean="0"/>
              <a:t>кібератаки</a:t>
            </a:r>
            <a:r>
              <a:rPr lang="ru-RU" sz="3200" dirty="0"/>
              <a:t>, </a:t>
            </a:r>
            <a:r>
              <a:rPr lang="ru-RU" sz="3200" dirty="0" err="1"/>
              <a:t>кібертероризм</a:t>
            </a:r>
            <a:r>
              <a:rPr lang="ru-RU" sz="3200" dirty="0"/>
              <a:t>; </a:t>
            </a:r>
            <a:r>
              <a:rPr lang="ru-RU" sz="3200" dirty="0" err="1"/>
              <a:t>придбання</a:t>
            </a:r>
            <a:r>
              <a:rPr lang="ru-RU" sz="3200" dirty="0"/>
              <a:t> товару </a:t>
            </a:r>
            <a:r>
              <a:rPr lang="ru-RU" sz="3200" dirty="0" err="1"/>
              <a:t>низької</a:t>
            </a:r>
            <a:r>
              <a:rPr lang="ru-RU" sz="3200" dirty="0"/>
              <a:t> </a:t>
            </a:r>
            <a:r>
              <a:rPr lang="ru-RU" sz="3200" dirty="0" err="1"/>
              <a:t>якості</a:t>
            </a:r>
            <a:r>
              <a:rPr lang="ru-RU" sz="3200" dirty="0"/>
              <a:t>; </a:t>
            </a:r>
            <a:r>
              <a:rPr lang="ru-RU" sz="3200" dirty="0" err="1"/>
              <a:t>втрата</a:t>
            </a:r>
            <a:r>
              <a:rPr lang="ru-RU" sz="3200" dirty="0"/>
              <a:t> </a:t>
            </a:r>
            <a:r>
              <a:rPr lang="ru-RU" sz="3200" dirty="0" err="1"/>
              <a:t>коштів</a:t>
            </a:r>
            <a:r>
              <a:rPr lang="ru-RU" sz="3200" dirty="0" smtClean="0"/>
              <a:t>; </a:t>
            </a:r>
            <a:r>
              <a:rPr lang="ru-RU" sz="3200" dirty="0" err="1" smtClean="0"/>
              <a:t>пошкодження</a:t>
            </a:r>
            <a:r>
              <a:rPr lang="ru-RU" sz="3200" dirty="0" smtClean="0"/>
              <a:t> </a:t>
            </a:r>
            <a:r>
              <a:rPr lang="ru-RU" sz="3200" dirty="0" err="1"/>
              <a:t>програмного</a:t>
            </a:r>
            <a:r>
              <a:rPr lang="ru-RU" sz="3200" dirty="0"/>
              <a:t> </a:t>
            </a:r>
            <a:r>
              <a:rPr lang="ru-RU" sz="3200" dirty="0" err="1"/>
              <a:t>забезпечення</a:t>
            </a:r>
            <a:r>
              <a:rPr lang="ru-RU" sz="3200" dirty="0"/>
              <a:t> </a:t>
            </a:r>
            <a:r>
              <a:rPr lang="ru-RU" sz="3200" dirty="0" err="1"/>
              <a:t>комп'ютера</a:t>
            </a:r>
            <a:r>
              <a:rPr lang="ru-RU" sz="3200" dirty="0"/>
              <a:t>; </a:t>
            </a:r>
            <a:r>
              <a:rPr lang="ru-RU" sz="3200" dirty="0" err="1"/>
              <a:t>піратство</a:t>
            </a:r>
            <a:r>
              <a:rPr lang="ru-RU" sz="3200" dirty="0" smtClean="0"/>
              <a:t>; </a:t>
            </a:r>
            <a:r>
              <a:rPr lang="ru-RU" sz="3200" dirty="0" err="1" smtClean="0"/>
              <a:t>кіберзлочинність</a:t>
            </a:r>
            <a:r>
              <a:rPr lang="ru-RU" sz="3200" dirty="0"/>
              <a:t>; </a:t>
            </a:r>
            <a:r>
              <a:rPr lang="ru-RU" sz="3200" dirty="0" err="1"/>
              <a:t>різні</a:t>
            </a:r>
            <a:r>
              <a:rPr lang="ru-RU" sz="3200" dirty="0"/>
              <a:t> </a:t>
            </a:r>
            <a:r>
              <a:rPr lang="ru-RU" sz="3200" dirty="0" err="1"/>
              <a:t>форми</a:t>
            </a:r>
            <a:r>
              <a:rPr lang="ru-RU" sz="3200" dirty="0"/>
              <a:t> </a:t>
            </a:r>
            <a:r>
              <a:rPr lang="ru-RU" sz="3200" dirty="0" err="1"/>
              <a:t>недобросовісного</a:t>
            </a:r>
            <a:r>
              <a:rPr lang="ru-RU" sz="3200" dirty="0"/>
              <a:t> </a:t>
            </a:r>
            <a:r>
              <a:rPr lang="ru-RU" sz="3200" dirty="0" err="1"/>
              <a:t>інтернет</a:t>
            </a:r>
            <a:r>
              <a:rPr lang="ru-RU" sz="3200" dirty="0"/>
              <a:t>-маркетингу</a:t>
            </a:r>
            <a:r>
              <a:rPr lang="ru-RU" sz="3200" dirty="0" smtClean="0"/>
              <a:t>, </a:t>
            </a:r>
            <a:r>
              <a:rPr lang="ru-RU" sz="3200" dirty="0" err="1" smtClean="0"/>
              <a:t>матеріальні</a:t>
            </a:r>
            <a:r>
              <a:rPr lang="ru-RU" sz="3200" dirty="0" smtClean="0"/>
              <a:t> </a:t>
            </a:r>
            <a:r>
              <a:rPr lang="ru-RU" sz="3200" dirty="0" err="1"/>
              <a:t>збитки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28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24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ПОВЕДІНКА СУЧАСНИХ ПІДЛІТКІВ ОНЛАЙН: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2263" y="1237786"/>
            <a:ext cx="10727474" cy="4750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7 з 10 </a:t>
            </a:r>
            <a:r>
              <a:rPr lang="ru-RU" dirty="0" err="1" smtClean="0"/>
              <a:t>підлітків</a:t>
            </a:r>
            <a:r>
              <a:rPr lang="ru-RU" dirty="0" smtClean="0"/>
              <a:t> для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Інтернетом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мобільний</a:t>
            </a:r>
            <a:r>
              <a:rPr lang="ru-RU" dirty="0"/>
              <a:t> телефон/смартфон/планшет, а не </a:t>
            </a:r>
            <a:r>
              <a:rPr lang="ru-RU" dirty="0" err="1"/>
              <a:t>стаціонарний</a:t>
            </a:r>
            <a:r>
              <a:rPr lang="ru-RU" dirty="0"/>
              <a:t> </a:t>
            </a:r>
            <a:r>
              <a:rPr lang="ru-RU" dirty="0" err="1"/>
              <a:t>комп’ютер</a:t>
            </a:r>
            <a:r>
              <a:rPr lang="ru-RU" dirty="0"/>
              <a:t>. 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Майже</a:t>
            </a:r>
            <a:r>
              <a:rPr lang="ru-RU" dirty="0"/>
              <a:t> 5 з 10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Інтернетом</a:t>
            </a:r>
            <a:r>
              <a:rPr lang="ru-RU" dirty="0"/>
              <a:t> 4-6 годин на день,  3 з 10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1 до 3 годин, 2 з 10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Інтернетом</a:t>
            </a:r>
            <a:r>
              <a:rPr lang="ru-RU" dirty="0"/>
              <a:t> 7-9 годин на день,  </a:t>
            </a:r>
            <a:r>
              <a:rPr lang="ru-RU" dirty="0" err="1"/>
              <a:t>більше</a:t>
            </a:r>
            <a:r>
              <a:rPr lang="ru-RU" dirty="0"/>
              <a:t> 9 годин на день </a:t>
            </a:r>
            <a:r>
              <a:rPr lang="ru-RU" dirty="0" err="1"/>
              <a:t>користується</a:t>
            </a:r>
            <a:r>
              <a:rPr lang="ru-RU" dirty="0"/>
              <a:t> 1 </a:t>
            </a:r>
            <a:r>
              <a:rPr lang="ru-RU" dirty="0" err="1"/>
              <a:t>підліток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Майже</a:t>
            </a:r>
            <a:r>
              <a:rPr lang="ru-RU" dirty="0"/>
              <a:t> 9 з 10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виявили</a:t>
            </a:r>
            <a:r>
              <a:rPr lang="ru-RU" dirty="0"/>
              <a:t> </a:t>
            </a:r>
            <a:r>
              <a:rPr lang="ru-RU" dirty="0" err="1"/>
              <a:t>поверхневі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 (98 %), про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став жертвою </a:t>
            </a:r>
            <a:r>
              <a:rPr lang="ru-RU" dirty="0" err="1"/>
              <a:t>чиїхось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онлайн (95 %). </a:t>
            </a:r>
          </a:p>
        </p:txBody>
      </p:sp>
    </p:spTree>
    <p:extLst>
      <p:ext uri="{BB962C8B-B14F-4D97-AF65-F5344CB8AC3E}">
        <p14:creationId xmlns:p14="http://schemas.microsoft.com/office/powerpoint/2010/main" val="255490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132" y="144966"/>
            <a:ext cx="11151220" cy="51518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smtClean="0"/>
              <a:t>7 з </a:t>
            </a:r>
            <a:r>
              <a:rPr lang="ru-RU" dirty="0"/>
              <a:t>10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зазначили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порушувати</a:t>
            </a:r>
            <a:r>
              <a:rPr lang="ru-RU" dirty="0"/>
              <a:t> права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, </a:t>
            </a:r>
            <a:r>
              <a:rPr lang="ru-RU" dirty="0" err="1"/>
              <a:t>демонстрували</a:t>
            </a:r>
            <a:r>
              <a:rPr lang="ru-RU" dirty="0"/>
              <a:t> </a:t>
            </a:r>
            <a:r>
              <a:rPr lang="ru-RU" dirty="0" err="1"/>
              <a:t>пасивність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 онлайн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smtClean="0"/>
              <a:t>людьми/</a:t>
            </a:r>
            <a:r>
              <a:rPr lang="ru-RU" dirty="0" err="1" smtClean="0"/>
              <a:t>організаціями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23% </a:t>
            </a:r>
            <a:r>
              <a:rPr lang="ru-RU" dirty="0" err="1"/>
              <a:t>опитаних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зазначили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«на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сторінці</a:t>
            </a:r>
            <a:r>
              <a:rPr lang="ru-RU" dirty="0"/>
              <a:t> я </a:t>
            </a:r>
            <a:r>
              <a:rPr lang="ru-RU" dirty="0" err="1"/>
              <a:t>можу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та </a:t>
            </a:r>
            <a:r>
              <a:rPr lang="ru-RU" dirty="0" err="1"/>
              <a:t>розміщувати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завгодно</a:t>
            </a:r>
            <a:r>
              <a:rPr lang="ru-RU" dirty="0"/>
              <a:t> (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та </a:t>
            </a:r>
            <a:r>
              <a:rPr lang="ru-RU" dirty="0" err="1"/>
              <a:t>висловлювання</a:t>
            </a:r>
            <a:r>
              <a:rPr lang="ru-RU" dirty="0"/>
              <a:t> </a:t>
            </a:r>
            <a:r>
              <a:rPr lang="ru-RU" dirty="0" err="1"/>
              <a:t>ненависті</a:t>
            </a:r>
            <a:r>
              <a:rPr lang="ru-RU" dirty="0"/>
              <a:t>),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моя свобода слова</a:t>
            </a:r>
            <a:r>
              <a:rPr lang="ru-RU" dirty="0" smtClean="0"/>
              <a:t>».</a:t>
            </a:r>
          </a:p>
          <a:p>
            <a:pPr marL="0" indent="0" algn="just">
              <a:buNone/>
            </a:pPr>
            <a:r>
              <a:rPr lang="ru-RU" dirty="0"/>
              <a:t>Те, </a:t>
            </a:r>
            <a:r>
              <a:rPr lang="ru-RU" dirty="0" err="1"/>
              <a:t>що</a:t>
            </a:r>
            <a:r>
              <a:rPr lang="ru-RU" dirty="0"/>
              <a:t> «свобода слова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найголовніше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я </a:t>
            </a:r>
            <a:r>
              <a:rPr lang="ru-RU" dirty="0" err="1"/>
              <a:t>зачіпаю</a:t>
            </a:r>
            <a:r>
              <a:rPr lang="ru-RU" dirty="0"/>
              <a:t> права </a:t>
            </a:r>
            <a:r>
              <a:rPr lang="ru-RU" dirty="0" err="1"/>
              <a:t>іншої</a:t>
            </a:r>
            <a:r>
              <a:rPr lang="ru-RU" dirty="0"/>
              <a:t> особи», </a:t>
            </a:r>
            <a:r>
              <a:rPr lang="ru-RU" dirty="0" err="1"/>
              <a:t>зазначили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10% </a:t>
            </a:r>
            <a:r>
              <a:rPr lang="ru-RU" dirty="0" err="1"/>
              <a:t>підлітків</a:t>
            </a:r>
            <a:r>
              <a:rPr lang="ru-RU" dirty="0"/>
              <a:t>. Але разом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майже</a:t>
            </a:r>
            <a:r>
              <a:rPr lang="ru-RU" dirty="0"/>
              <a:t> 50%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зазначили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«права </a:t>
            </a:r>
            <a:r>
              <a:rPr lang="ru-RU" dirty="0" err="1"/>
              <a:t>людини</a:t>
            </a:r>
            <a:r>
              <a:rPr lang="ru-RU" dirty="0"/>
              <a:t> онлайн належать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».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err="1">
                <a:solidFill>
                  <a:schemeClr val="accent5"/>
                </a:solidFill>
              </a:rPr>
              <a:t>Майже</a:t>
            </a:r>
            <a:r>
              <a:rPr lang="ru-RU" b="1" dirty="0">
                <a:solidFill>
                  <a:schemeClr val="accent5"/>
                </a:solidFill>
              </a:rPr>
              <a:t> половина </a:t>
            </a:r>
            <a:r>
              <a:rPr lang="ru-RU" b="1" dirty="0" err="1">
                <a:solidFill>
                  <a:schemeClr val="accent5"/>
                </a:solidFill>
              </a:rPr>
              <a:t>опитуваних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підлітків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зазначили</a:t>
            </a:r>
            <a:r>
              <a:rPr lang="ru-RU" b="1" dirty="0">
                <a:solidFill>
                  <a:schemeClr val="accent5"/>
                </a:solidFill>
              </a:rPr>
              <a:t>, </a:t>
            </a:r>
            <a:r>
              <a:rPr lang="ru-RU" b="1" dirty="0" err="1">
                <a:solidFill>
                  <a:schemeClr val="accent5"/>
                </a:solidFill>
              </a:rPr>
              <a:t>що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джерелом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інформації</a:t>
            </a:r>
            <a:r>
              <a:rPr lang="ru-RU" b="1" dirty="0">
                <a:solidFill>
                  <a:schemeClr val="accent5"/>
                </a:solidFill>
              </a:rPr>
              <a:t> про </a:t>
            </a:r>
            <a:r>
              <a:rPr lang="ru-RU" b="1" dirty="0" err="1">
                <a:solidFill>
                  <a:schemeClr val="accent5"/>
                </a:solidFill>
              </a:rPr>
              <a:t>небезпеки</a:t>
            </a:r>
            <a:r>
              <a:rPr lang="ru-RU" b="1" dirty="0">
                <a:solidFill>
                  <a:schemeClr val="accent5"/>
                </a:solidFill>
              </a:rPr>
              <a:t> онлайн є </a:t>
            </a:r>
            <a:r>
              <a:rPr lang="ru-RU" b="1" dirty="0" err="1">
                <a:solidFill>
                  <a:schemeClr val="accent5"/>
                </a:solidFill>
              </a:rPr>
              <a:t>вчителі</a:t>
            </a:r>
            <a:r>
              <a:rPr lang="ru-RU" b="1" dirty="0">
                <a:solidFill>
                  <a:schemeClr val="accent5"/>
                </a:solidFill>
              </a:rPr>
              <a:t> – 50%, </a:t>
            </a:r>
            <a:r>
              <a:rPr lang="ru-RU" b="1" dirty="0" err="1">
                <a:solidFill>
                  <a:schemeClr val="accent5"/>
                </a:solidFill>
              </a:rPr>
              <a:t>батьків</a:t>
            </a:r>
            <a:r>
              <a:rPr lang="ru-RU" b="1" dirty="0">
                <a:solidFill>
                  <a:schemeClr val="accent5"/>
                </a:solidFill>
              </a:rPr>
              <a:t> назвали – 45%, </a:t>
            </a:r>
            <a:r>
              <a:rPr lang="ru-RU" b="1" dirty="0" err="1">
                <a:solidFill>
                  <a:schemeClr val="accent5"/>
                </a:solidFill>
              </a:rPr>
              <a:t>друзів</a:t>
            </a:r>
            <a:r>
              <a:rPr lang="ru-RU" b="1" dirty="0">
                <a:solidFill>
                  <a:schemeClr val="accent5"/>
                </a:solidFill>
              </a:rPr>
              <a:t> – 23%. Те, </a:t>
            </a:r>
            <a:r>
              <a:rPr lang="ru-RU" b="1" dirty="0" err="1">
                <a:solidFill>
                  <a:schemeClr val="accent5"/>
                </a:solidFill>
              </a:rPr>
              <a:t>що</a:t>
            </a:r>
            <a:r>
              <a:rPr lang="ru-RU" b="1" dirty="0">
                <a:solidFill>
                  <a:schemeClr val="accent5"/>
                </a:solidFill>
              </a:rPr>
              <a:t> «</a:t>
            </a:r>
            <a:r>
              <a:rPr lang="ru-RU" b="1" dirty="0" err="1">
                <a:solidFill>
                  <a:schemeClr val="accent5"/>
                </a:solidFill>
              </a:rPr>
              <a:t>випадково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натрапляю</a:t>
            </a:r>
            <a:r>
              <a:rPr lang="ru-RU" b="1" dirty="0">
                <a:solidFill>
                  <a:schemeClr val="accent5"/>
                </a:solidFill>
              </a:rPr>
              <a:t> на </a:t>
            </a:r>
            <a:r>
              <a:rPr lang="ru-RU" b="1" dirty="0" err="1">
                <a:solidFill>
                  <a:schemeClr val="accent5"/>
                </a:solidFill>
              </a:rPr>
              <a:t>таку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інформацію</a:t>
            </a:r>
            <a:r>
              <a:rPr lang="ru-RU" b="1" dirty="0">
                <a:solidFill>
                  <a:schemeClr val="accent5"/>
                </a:solidFill>
              </a:rPr>
              <a:t> [</a:t>
            </a:r>
            <a:r>
              <a:rPr lang="ru-RU" b="1" dirty="0" err="1">
                <a:solidFill>
                  <a:schemeClr val="accent5"/>
                </a:solidFill>
              </a:rPr>
              <a:t>небезпеки</a:t>
            </a:r>
            <a:r>
              <a:rPr lang="ru-RU" b="1" dirty="0">
                <a:solidFill>
                  <a:schemeClr val="accent5"/>
                </a:solidFill>
              </a:rPr>
              <a:t> та </a:t>
            </a:r>
            <a:r>
              <a:rPr lang="ru-RU" b="1" dirty="0" err="1">
                <a:solidFill>
                  <a:schemeClr val="accent5"/>
                </a:solidFill>
              </a:rPr>
              <a:t>загрози</a:t>
            </a:r>
            <a:r>
              <a:rPr lang="ru-RU" b="1" dirty="0">
                <a:solidFill>
                  <a:schemeClr val="accent5"/>
                </a:solidFill>
              </a:rPr>
              <a:t>]  онлайн» </a:t>
            </a:r>
            <a:r>
              <a:rPr lang="ru-RU" b="1" dirty="0" err="1">
                <a:solidFill>
                  <a:schemeClr val="accent5"/>
                </a:solidFill>
              </a:rPr>
              <a:t>зазначив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майже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кожен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четвертий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b="1" dirty="0" err="1">
                <a:solidFill>
                  <a:schemeClr val="accent5"/>
                </a:solidFill>
              </a:rPr>
              <a:t>підліток</a:t>
            </a:r>
            <a:r>
              <a:rPr lang="ru-RU" b="1" dirty="0">
                <a:solidFill>
                  <a:schemeClr val="accent5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22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Однією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найпоширеніших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моделей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батьків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щодо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безпечної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підлітків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Інтернеті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зазначених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підлітками</a:t>
            </a:r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26347"/>
            <a:ext cx="10515600" cy="4351338"/>
          </a:xfrm>
        </p:spPr>
        <p:txBody>
          <a:bodyPr>
            <a:noAutofit/>
          </a:bodyPr>
          <a:lstStyle/>
          <a:p>
            <a:pPr lvl="0" fontAlgn="base"/>
            <a:r>
              <a:rPr lang="ru-RU" sz="3600" dirty="0"/>
              <a:t>25 % </a:t>
            </a:r>
            <a:r>
              <a:rPr lang="ru-RU" sz="3600" dirty="0" err="1"/>
              <a:t>батьків</a:t>
            </a:r>
            <a:r>
              <a:rPr lang="ru-RU" sz="3600" dirty="0"/>
              <a:t> </a:t>
            </a:r>
            <a:r>
              <a:rPr lang="ru-RU" sz="3600" dirty="0" err="1"/>
              <a:t>встановлювали</a:t>
            </a:r>
            <a:r>
              <a:rPr lang="ru-RU" sz="3600" dirty="0"/>
              <a:t> </a:t>
            </a:r>
            <a:r>
              <a:rPr lang="ru-RU" sz="3600" dirty="0" err="1"/>
              <a:t>часові</a:t>
            </a:r>
            <a:r>
              <a:rPr lang="ru-RU" sz="3600" dirty="0"/>
              <a:t> рамки </a:t>
            </a:r>
            <a:r>
              <a:rPr lang="ru-RU" sz="3600" dirty="0" err="1"/>
              <a:t>користування</a:t>
            </a:r>
            <a:r>
              <a:rPr lang="ru-RU" sz="3600" dirty="0"/>
              <a:t> </a:t>
            </a:r>
            <a:r>
              <a:rPr lang="ru-RU" sz="3600" dirty="0" err="1"/>
              <a:t>Інтернетом</a:t>
            </a:r>
            <a:r>
              <a:rPr lang="ru-RU" sz="3600" dirty="0"/>
              <a:t> (25 %); </a:t>
            </a:r>
          </a:p>
          <a:p>
            <a:pPr lvl="0" fontAlgn="base"/>
            <a:r>
              <a:rPr lang="ru-RU" sz="3600" dirty="0"/>
              <a:t>17% </a:t>
            </a:r>
            <a:r>
              <a:rPr lang="ru-RU" sz="3600" dirty="0" err="1"/>
              <a:t>батьків</a:t>
            </a:r>
            <a:r>
              <a:rPr lang="ru-RU" sz="3600" dirty="0"/>
              <a:t> </a:t>
            </a:r>
            <a:r>
              <a:rPr lang="ru-RU" sz="3600" dirty="0" err="1"/>
              <a:t>встановлюють</a:t>
            </a:r>
            <a:r>
              <a:rPr lang="ru-RU" sz="3600" dirty="0"/>
              <a:t> </a:t>
            </a:r>
            <a:r>
              <a:rPr lang="ru-RU" sz="3600" dirty="0" err="1"/>
              <a:t>фільтри</a:t>
            </a:r>
            <a:r>
              <a:rPr lang="ru-RU" sz="3600" dirty="0"/>
              <a:t> та </a:t>
            </a:r>
            <a:r>
              <a:rPr lang="ru-RU" sz="3600" dirty="0" err="1"/>
              <a:t>програми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блокують</a:t>
            </a:r>
            <a:r>
              <a:rPr lang="ru-RU" sz="3600" dirty="0"/>
              <a:t> </a:t>
            </a:r>
            <a:r>
              <a:rPr lang="ru-RU" sz="3600" dirty="0" err="1"/>
              <a:t>небажаний</a:t>
            </a:r>
            <a:r>
              <a:rPr lang="ru-RU" sz="3600" dirty="0"/>
              <a:t> </a:t>
            </a:r>
            <a:r>
              <a:rPr lang="ru-RU" sz="3600" dirty="0" err="1"/>
              <a:t>зміст</a:t>
            </a:r>
            <a:r>
              <a:rPr lang="ru-RU" sz="3600" dirty="0"/>
              <a:t> </a:t>
            </a:r>
          </a:p>
          <a:p>
            <a:pPr lvl="0" fontAlgn="base"/>
            <a:r>
              <a:rPr lang="ru-RU" sz="3600" dirty="0"/>
              <a:t>17% </a:t>
            </a:r>
            <a:r>
              <a:rPr lang="ru-RU" sz="3600" dirty="0" err="1"/>
              <a:t>батьків</a:t>
            </a:r>
            <a:r>
              <a:rPr lang="ru-RU" sz="3600" dirty="0"/>
              <a:t> </a:t>
            </a:r>
            <a:r>
              <a:rPr lang="ru-RU" sz="3600" dirty="0" err="1"/>
              <a:t>переглядають</a:t>
            </a:r>
            <a:r>
              <a:rPr lang="ru-RU" sz="3600" dirty="0"/>
              <a:t> </a:t>
            </a:r>
            <a:r>
              <a:rPr lang="ru-RU" sz="3600" dirty="0" err="1"/>
              <a:t>сайти</a:t>
            </a:r>
            <a:r>
              <a:rPr lang="ru-RU" sz="3600" dirty="0"/>
              <a:t> разом з </a:t>
            </a:r>
            <a:r>
              <a:rPr lang="ru-RU" sz="3600" dirty="0" err="1"/>
              <a:t>підлітками</a:t>
            </a:r>
            <a:r>
              <a:rPr lang="ru-RU" sz="3600" dirty="0"/>
              <a:t>; </a:t>
            </a:r>
          </a:p>
          <a:p>
            <a:r>
              <a:rPr lang="ru-RU" sz="3600" dirty="0"/>
              <a:t>23% </a:t>
            </a:r>
            <a:r>
              <a:rPr lang="ru-RU" sz="3600" dirty="0" err="1"/>
              <a:t>батьків</a:t>
            </a:r>
            <a:r>
              <a:rPr lang="ru-RU" sz="3600" dirty="0"/>
              <a:t> </a:t>
            </a:r>
            <a:r>
              <a:rPr lang="ru-RU" sz="3600" dirty="0" err="1"/>
              <a:t>допомагають</a:t>
            </a:r>
            <a:r>
              <a:rPr lang="ru-RU" sz="3600" dirty="0"/>
              <a:t> </a:t>
            </a:r>
            <a:r>
              <a:rPr lang="ru-RU" sz="3600" dirty="0" err="1"/>
              <a:t>підліткам</a:t>
            </a:r>
            <a:r>
              <a:rPr lang="ru-RU" sz="3600" dirty="0"/>
              <a:t> з </a:t>
            </a:r>
            <a:r>
              <a:rPr lang="ru-RU" sz="3600" dirty="0" err="1"/>
              <a:t>вибором</a:t>
            </a:r>
            <a:r>
              <a:rPr lang="ru-RU" sz="3600" dirty="0"/>
              <a:t> </a:t>
            </a:r>
            <a:r>
              <a:rPr lang="ru-RU" sz="3600" dirty="0" err="1"/>
              <a:t>товарів</a:t>
            </a:r>
            <a:r>
              <a:rPr lang="ru-RU" sz="3600" dirty="0"/>
              <a:t> онлайн.</a:t>
            </a:r>
          </a:p>
        </p:txBody>
      </p:sp>
    </p:spTree>
    <p:extLst>
      <p:ext uri="{BB962C8B-B14F-4D97-AF65-F5344CB8AC3E}">
        <p14:creationId xmlns:p14="http://schemas.microsoft.com/office/powerpoint/2010/main" val="24660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753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ЗАНЯТТЯ «БЕЗПЕЧНИЙ ІНТЕРНЕТ»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План</a:t>
            </a:r>
          </a:p>
          <a:p>
            <a:pPr marL="514350" indent="-514350" algn="just">
              <a:buAutoNum type="arabicPeriod"/>
            </a:pPr>
            <a:r>
              <a:rPr lang="uk-UA" dirty="0" smtClean="0"/>
              <a:t>Привітання учасників</a:t>
            </a:r>
          </a:p>
          <a:p>
            <a:pPr marL="514350" indent="-514350" algn="just">
              <a:buAutoNum type="arabicPeriod"/>
            </a:pPr>
            <a:r>
              <a:rPr lang="uk-UA" dirty="0" smtClean="0"/>
              <a:t>Обговорення «Користь та загрози Інтернету»</a:t>
            </a:r>
          </a:p>
          <a:p>
            <a:pPr marL="514350" indent="-514350" algn="just">
              <a:buAutoNum type="arabicPeriod"/>
            </a:pPr>
            <a:r>
              <a:rPr lang="uk-UA" dirty="0" smtClean="0"/>
              <a:t>Опрацювання небезпечних ситуацій які виникають в мережі Інтернет</a:t>
            </a:r>
          </a:p>
          <a:p>
            <a:pPr marL="514350" indent="-514350" algn="just">
              <a:buAutoNum type="arabicPeriod"/>
            </a:pPr>
            <a:r>
              <a:rPr lang="uk-UA" dirty="0" smtClean="0"/>
              <a:t>Обговорення «Кіберзлочинність та відповідальність»</a:t>
            </a:r>
          </a:p>
          <a:p>
            <a:pPr marL="514350" indent="-514350" algn="just">
              <a:buAutoNum type="arabicPeriod"/>
            </a:pPr>
            <a:r>
              <a:rPr lang="uk-UA" dirty="0" smtClean="0"/>
              <a:t>Правила безпечної поведінки в Інтернеті</a:t>
            </a:r>
          </a:p>
          <a:p>
            <a:pPr marL="514350" indent="-514350" algn="just">
              <a:buAutoNum type="arabicPeriod"/>
            </a:pPr>
            <a:r>
              <a:rPr lang="uk-UA" dirty="0" smtClean="0"/>
              <a:t>Прощання «Оплески»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2522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1848</Words>
  <Application>Microsoft Office PowerPoint</Application>
  <PresentationFormat>Широкоэкранный</PresentationFormat>
  <Paragraphs>72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Безпека в інтернеті</vt:lpstr>
      <vt:lpstr>Презентация PowerPoint</vt:lpstr>
      <vt:lpstr>  Астенопатія, біль в спині, шиї, епілепсія, зап’ястний синдром, тенденіти, стенокардія, висипи на шкірі обличчя, хронічний головний біль, запаморочення (виникають від довготривалого користуванням комп’ютером); зниження концентрації уваги; порушення сну; зустріч з незнайомцями з мережі; педофілія; пропаганда психоактивних речовин, заклики до масового вживання наркотиків; зневага харчуванням; заподіяння собі чи іншим шкоди, суїцид тощо.</vt:lpstr>
      <vt:lpstr>Загрози психічному благополуччю, пов’язані з використанням Інтернету:</vt:lpstr>
      <vt:lpstr>Загрози соціальному благополуччю, пов’язані з використанням Інтернету:</vt:lpstr>
      <vt:lpstr>ПОВЕДІНКА СУЧАСНИХ ПІДЛІТКІВ ОНЛАЙН:</vt:lpstr>
      <vt:lpstr>Презентация PowerPoint</vt:lpstr>
      <vt:lpstr>Однією з найпоширеніших моделей поведінки батьків щодо формування безпечної поведінки підлітків в Інтернеті з зазначених підлітками є:</vt:lpstr>
      <vt:lpstr>ЗАНЯТТЯ «БЕЗПЕЧНИЙ ІНТЕРНЕТ»</vt:lpstr>
      <vt:lpstr>Вправа «Користь та загрози Інтернету»</vt:lpstr>
      <vt:lpstr>Небезпечні ситуації які виникають в мережі Інтернет</vt:lpstr>
      <vt:lpstr>Презентация PowerPoint</vt:lpstr>
      <vt:lpstr>Презентация PowerPoint</vt:lpstr>
      <vt:lpstr>Терміни</vt:lpstr>
      <vt:lpstr>Презентация PowerPoint</vt:lpstr>
      <vt:lpstr>Відповідальність за злочини   у сфері комп’ютерних технологій </vt:lpstr>
      <vt:lpstr>Презентация PowerPoint</vt:lpstr>
      <vt:lpstr>Список міжнародних документів,   які захищають дітей від насильства онлайн</vt:lpstr>
      <vt:lpstr>Мої правила безпечної поведінки в Інтернеті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Безпека в інтернеті</dc:title>
  <dc:creator>Vikiliki</dc:creator>
  <cp:lastModifiedBy>Yuriy</cp:lastModifiedBy>
  <cp:revision>15</cp:revision>
  <dcterms:created xsi:type="dcterms:W3CDTF">2017-03-16T18:15:07Z</dcterms:created>
  <dcterms:modified xsi:type="dcterms:W3CDTF">2019-01-14T18:29:53Z</dcterms:modified>
</cp:coreProperties>
</file>