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4v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311" r:id="rId3"/>
    <p:sldId id="312" r:id="rId4"/>
    <p:sldId id="261" r:id="rId5"/>
    <p:sldId id="271" r:id="rId6"/>
    <p:sldId id="266" r:id="rId7"/>
    <p:sldId id="325" r:id="rId8"/>
    <p:sldId id="326" r:id="rId9"/>
    <p:sldId id="327" r:id="rId10"/>
    <p:sldId id="314" r:id="rId11"/>
    <p:sldId id="328" r:id="rId12"/>
    <p:sldId id="289" r:id="rId13"/>
    <p:sldId id="313" r:id="rId14"/>
    <p:sldId id="301" r:id="rId15"/>
    <p:sldId id="278" r:id="rId16"/>
    <p:sldId id="324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  <a:srgbClr val="0000FF"/>
    <a:srgbClr val="CCFF99"/>
    <a:srgbClr val="99CC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3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45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6B41C-F5F5-43E4-866C-42113A4E231E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79DE-A759-4FFA-A7F1-F6BB29850C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6990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48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89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66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4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70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592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735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826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37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116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123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F9960-52E6-4293-B17A-6809D39D64D6}" type="datetimeFigureOut">
              <a:rPr lang="uk-UA" smtClean="0"/>
              <a:t>11.10.2022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589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6" Type="http://schemas.openxmlformats.org/officeDocument/2006/relationships/image" Target="../media/image2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gif"/><Relationship Id="rId7" Type="http://schemas.openxmlformats.org/officeDocument/2006/relationships/image" Target="../media/image19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10" Type="http://schemas.openxmlformats.org/officeDocument/2006/relationships/image" Target="../media/image22.gif"/><Relationship Id="rId4" Type="http://schemas.openxmlformats.org/officeDocument/2006/relationships/image" Target="../media/image16.gif"/><Relationship Id="rId9" Type="http://schemas.openxmlformats.org/officeDocument/2006/relationships/image" Target="../media/image21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-26950" y="4508034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6000" b="1" dirty="0" smtClean="0">
                <a:solidFill>
                  <a:srgbClr val="0070C0"/>
                </a:solidFill>
              </a:rPr>
              <a:t>Урок </a:t>
            </a:r>
            <a:r>
              <a:rPr lang="uk-UA" sz="6000" b="1" dirty="0" smtClean="0">
                <a:solidFill>
                  <a:srgbClr val="0070C0"/>
                </a:solidFill>
              </a:rPr>
              <a:t>6. </a:t>
            </a:r>
            <a:endParaRPr lang="uk-UA" sz="6000" b="1" dirty="0" smtClean="0">
              <a:solidFill>
                <a:srgbClr val="0070C0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ru-RU" sz="6000" b="1" dirty="0" err="1">
                <a:solidFill>
                  <a:srgbClr val="0070C0"/>
                </a:solidFill>
              </a:rPr>
              <a:t>Мої</a:t>
            </a:r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6000" b="1" dirty="0" err="1">
                <a:solidFill>
                  <a:srgbClr val="0070C0"/>
                </a:solidFill>
              </a:rPr>
              <a:t>інтереси</a:t>
            </a:r>
            <a:r>
              <a:rPr lang="ru-RU" sz="6000" b="1" dirty="0">
                <a:solidFill>
                  <a:srgbClr val="0070C0"/>
                </a:solidFill>
              </a:rPr>
              <a:t> та </a:t>
            </a:r>
            <a:r>
              <a:rPr lang="ru-RU" sz="6000" b="1" dirty="0" err="1">
                <a:solidFill>
                  <a:srgbClr val="0070C0"/>
                </a:solidFill>
              </a:rPr>
              <a:t>захоплення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190578" y="433502"/>
            <a:ext cx="5797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зошита сьогоднішню дату, тему розділу та тему уроку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557846" y="64329"/>
            <a:ext cx="399753" cy="15693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654" y="522767"/>
            <a:ext cx="4892040" cy="366903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2704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96002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Поміркуйте</a:t>
            </a:r>
            <a:endParaRPr lang="uk-U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3736" y="1353312"/>
            <a:ext cx="6386294" cy="3127248"/>
          </a:xfrm>
          <a:prstGeom prst="round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uk-UA" sz="25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ваші захоплення допоможуть зробити життя класу цікавішим. Обговоріть, чи можна завдяки інтересам і хобі підвищити добробут класу або громади.</a:t>
            </a:r>
            <a:endParaRPr lang="uk-UA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448" y="3056021"/>
            <a:ext cx="5153214" cy="36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5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2" name="Гімнастика для очей №17">
            <a:hlinkClick r:id="" action="ppaction://media"/>
            <a:extLst>
              <a:ext uri="{FF2B5EF4-FFF2-40B4-BE49-F238E27FC236}">
                <a16:creationId xmlns:a16="http://schemas.microsoft.com/office/drawing/2014/main" id="{E1B0242E-A15A-3478-865B-1B3F168D94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8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00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Поміркуйте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парах,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вміння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навички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розвивають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хобі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826" y="3310129"/>
            <a:ext cx="2936836" cy="3414926"/>
          </a:xfrm>
          <a:prstGeom prst="rect">
            <a:avLst/>
          </a:prstGeom>
        </p:spPr>
      </p:pic>
      <p:sp>
        <p:nvSpPr>
          <p:cNvPr id="14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153130" y="1671678"/>
            <a:ext cx="8997696" cy="2818174"/>
          </a:xfrm>
          <a:prstGeom prst="roundRect">
            <a:avLst/>
          </a:prstGeom>
          <a:solidFill>
            <a:schemeClr val="accent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Вишивання                     Стрільба з лука</a:t>
            </a:r>
          </a:p>
          <a:p>
            <a:pPr algn="just"/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Співи                                 Виготовлення іграшок</a:t>
            </a:r>
          </a:p>
          <a:p>
            <a:pPr algn="just"/>
            <a:r>
              <a:rPr lang="uk-UA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Оригамі</a:t>
            </a: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Рибальство</a:t>
            </a:r>
          </a:p>
          <a:p>
            <a:pPr algn="just"/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Робототехніка            </a:t>
            </a:r>
            <a:r>
              <a:rPr lang="uk-UA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Колекціонування</a:t>
            </a:r>
            <a:endParaRPr lang="uk-UA" sz="3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Плавання                        Фотографування</a:t>
            </a:r>
          </a:p>
        </p:txBody>
      </p:sp>
    </p:spTree>
    <p:extLst>
      <p:ext uri="{BB962C8B-B14F-4D97-AF65-F5344CB8AC3E}">
        <p14:creationId xmlns:p14="http://schemas.microsoft.com/office/powerpoint/2010/main" val="590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78852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527050" y="1456402"/>
            <a:ext cx="8622792" cy="3517896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</a:pPr>
            <a:r>
              <a:rPr lang="uk-UA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Захоплення </a:t>
            </a:r>
            <a:r>
              <a:rPr lang="uk-UA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хобі існують не тільки для того, щоб гарно проводити вільний час. Вони допомагають розвивати сильні сторони та позбуватися слабких. Приділяй час своїм хобі, займайся наполегливо та системно, </a:t>
            </a:r>
            <a:r>
              <a:rPr lang="uk-UA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додавай</a:t>
            </a:r>
            <a:r>
              <a:rPr lang="uk-UA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свої роботи й записи про досягнення в портфоліо, помічай свій прогрес і радій успіхам!</a:t>
            </a:r>
          </a:p>
        </p:txBody>
      </p:sp>
    </p:spTree>
    <p:extLst>
      <p:ext uri="{BB962C8B-B14F-4D97-AF65-F5344CB8AC3E}">
        <p14:creationId xmlns:p14="http://schemas.microsoft.com/office/powerpoint/2010/main" val="268767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36355"/>
            <a:ext cx="8732066" cy="98894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Заповни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зошиті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таблицю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інтересів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захоплення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помічники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за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зразком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можуть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захоплення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допомогти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тобі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навчанні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спілкуванні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Як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саме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А в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командній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256" y="3226550"/>
            <a:ext cx="3636264" cy="3636264"/>
          </a:xfrm>
          <a:prstGeom prst="rect">
            <a:avLst/>
          </a:prstGeom>
        </p:spPr>
      </p:pic>
      <p:graphicFrame>
        <p:nvGraphicFramePr>
          <p:cNvPr id="11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945585"/>
              </p:ext>
            </p:extLst>
          </p:nvPr>
        </p:nvGraphicFramePr>
        <p:xfrm>
          <a:off x="511169" y="1307492"/>
          <a:ext cx="8938019" cy="4424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6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15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155">
                <a:tc>
                  <a:txBody>
                    <a:bodyPr/>
                    <a:lstStyle/>
                    <a:p>
                      <a:pPr algn="l"/>
                      <a:r>
                        <a:rPr lang="uk-UA" sz="2400" b="1" i="1" dirty="0">
                          <a:solidFill>
                            <a:schemeClr val="tx1"/>
                          </a:solidFill>
                        </a:rPr>
                        <a:t>Захоплення, інтереси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400" b="0" i="1" dirty="0">
                          <a:solidFill>
                            <a:schemeClr val="tx1"/>
                          </a:solidFill>
                        </a:rPr>
                        <a:t>Сучасні танці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2341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Які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риси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та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вміння</a:t>
                      </a:r>
                      <a:r>
                        <a:rPr lang="ru-RU" sz="2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я</a:t>
                      </a:r>
                      <a:r>
                        <a:rPr lang="ru-RU" sz="2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розвиваю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завдяки</a:t>
                      </a:r>
                      <a:r>
                        <a:rPr lang="ru-RU" sz="2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своєму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захопленню</a:t>
                      </a:r>
                      <a:endParaRPr lang="uk-UA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Пластичні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рухи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24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добра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фізична</a:t>
                      </a:r>
                      <a:r>
                        <a:rPr lang="ru-RU" sz="24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підготовка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24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витривалість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24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уважність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24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швидка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реакція</a:t>
                      </a:r>
                      <a:endParaRPr lang="uk-UA" sz="24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3434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Як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мої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захоплення</a:t>
                      </a:r>
                      <a:r>
                        <a:rPr lang="ru-RU" sz="2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можуть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допомогти</a:t>
                      </a:r>
                      <a:r>
                        <a:rPr lang="ru-RU" sz="2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мені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в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навчанні</a:t>
                      </a:r>
                      <a:endParaRPr lang="uk-UA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Можу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 добре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концентруватися</a:t>
                      </a:r>
                      <a:r>
                        <a:rPr lang="ru-RU" sz="24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на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завданнях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Гарна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фізична</a:t>
                      </a:r>
                      <a:r>
                        <a:rPr lang="ru-RU" sz="24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підготовка</a:t>
                      </a:r>
                      <a:r>
                        <a:rPr lang="ru-RU" sz="24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допомагає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менше</a:t>
                      </a:r>
                      <a:r>
                        <a:rPr lang="ru-RU" sz="24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втомлюватися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 на уроках</a:t>
                      </a:r>
                      <a:endParaRPr lang="uk-UA" sz="24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1248">
                <a:tc>
                  <a:txBody>
                    <a:bodyPr/>
                    <a:lstStyle/>
                    <a:p>
                      <a:pPr algn="l"/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Що я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можу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зробити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ru-RU" sz="2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щоб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розвинути</a:t>
                      </a:r>
                      <a:r>
                        <a:rPr lang="ru-RU" sz="2400" b="1" i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свої</a:t>
                      </a:r>
                      <a:r>
                        <a:rPr lang="ru-RU" sz="2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1" i="1" dirty="0" err="1">
                          <a:solidFill>
                            <a:schemeClr val="tx1"/>
                          </a:solidFill>
                        </a:rPr>
                        <a:t>захоплення</a:t>
                      </a:r>
                      <a:endParaRPr lang="uk-UA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Удосконалювати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 свою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фізичну</a:t>
                      </a:r>
                      <a:r>
                        <a:rPr lang="ru-RU" sz="2400" b="0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400" b="0" i="1" dirty="0">
                          <a:solidFill>
                            <a:schemeClr val="tx1"/>
                          </a:solidFill>
                        </a:rPr>
                        <a:t>форму на уроках </a:t>
                      </a:r>
                      <a:r>
                        <a:rPr lang="ru-RU" sz="2400" b="0" i="1" dirty="0" err="1">
                          <a:solidFill>
                            <a:schemeClr val="tx1"/>
                          </a:solidFill>
                        </a:rPr>
                        <a:t>фізкультури</a:t>
                      </a:r>
                      <a:endParaRPr lang="uk-UA" sz="2400" b="0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748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59934" y="197716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Домашнє завдання</a:t>
            </a:r>
          </a:p>
        </p:txBody>
      </p:sp>
      <p:sp>
        <p:nvSpPr>
          <p:cNvPr id="5" name="Прямокутник: округлені кути 5">
            <a:extLst>
              <a:ext uri="{FF2B5EF4-FFF2-40B4-BE49-F238E27FC236}">
                <a16:creationId xmlns:a16="http://schemas.microsoft.com/office/drawing/2014/main" id="{F35B1DC1-1FB4-485D-B536-AB95778CE417}"/>
              </a:ext>
            </a:extLst>
          </p:cNvPr>
          <p:cNvSpPr/>
          <p:nvPr/>
        </p:nvSpPr>
        <p:spPr>
          <a:xfrm>
            <a:off x="5822576" y="1250576"/>
            <a:ext cx="6064624" cy="5068944"/>
          </a:xfrm>
          <a:prstGeom prst="roundRect">
            <a:avLst/>
          </a:prstGeom>
          <a:ln w="57150">
            <a:solidFill>
              <a:srgbClr val="2F324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Заповни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таблицю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Короткий запис в щоденник</a:t>
            </a: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с.29-32, таблиця.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" b="10000"/>
          <a:stretch/>
        </p:blipFill>
        <p:spPr>
          <a:xfrm>
            <a:off x="240165" y="1983441"/>
            <a:ext cx="5340365" cy="391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7106" y="226905"/>
            <a:ext cx="8732066" cy="72152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Рефлексія «Імбирний настрій». Обери емотикон, який відповідає твоєму настрою в кінці уроку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14D2C-C1D8-4522-BC61-ED45351584C4}"/>
              </a:ext>
            </a:extLst>
          </p:cNvPr>
          <p:cNvSpPr txBox="1"/>
          <p:nvPr/>
        </p:nvSpPr>
        <p:spPr>
          <a:xfrm>
            <a:off x="335979" y="1407272"/>
            <a:ext cx="2159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6C1013"/>
                </a:solidFill>
              </a:rPr>
              <a:t>Я з усім справився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C00276-E035-40B9-97AD-EA609E587B4C}"/>
              </a:ext>
            </a:extLst>
          </p:cNvPr>
          <p:cNvSpPr txBox="1"/>
          <p:nvPr/>
        </p:nvSpPr>
        <p:spPr>
          <a:xfrm>
            <a:off x="3355596" y="3665672"/>
            <a:ext cx="2391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6C1013"/>
                </a:solidFill>
              </a:rPr>
              <a:t>Мене урок розлютив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66FC8B-76EF-4077-8A8A-18F32CEBD126}"/>
              </a:ext>
            </a:extLst>
          </p:cNvPr>
          <p:cNvSpPr txBox="1"/>
          <p:nvPr/>
        </p:nvSpPr>
        <p:spPr>
          <a:xfrm>
            <a:off x="9606556" y="1457738"/>
            <a:ext cx="2391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6C1013"/>
                </a:solidFill>
              </a:rPr>
              <a:t>Все було легко та просто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FBFCE0-0251-4BB9-A612-87DA6DB82A63}"/>
              </a:ext>
            </a:extLst>
          </p:cNvPr>
          <p:cNvSpPr txBox="1"/>
          <p:nvPr/>
        </p:nvSpPr>
        <p:spPr>
          <a:xfrm>
            <a:off x="929718" y="6194737"/>
            <a:ext cx="2391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6C1013"/>
                </a:solidFill>
              </a:rPr>
              <a:t>Було складно та нічого не зрозуміло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97BB5D-62A2-4E38-BB89-8F4D54392F57}"/>
              </a:ext>
            </a:extLst>
          </p:cNvPr>
          <p:cNvSpPr txBox="1"/>
          <p:nvPr/>
        </p:nvSpPr>
        <p:spPr>
          <a:xfrm>
            <a:off x="4394685" y="6341695"/>
            <a:ext cx="2937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6C1013"/>
                </a:solidFill>
              </a:rPr>
              <a:t>Більше сміху ніж навчання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1D2875-BFF4-4440-AAA9-AFE83C9180AA}"/>
              </a:ext>
            </a:extLst>
          </p:cNvPr>
          <p:cNvSpPr txBox="1"/>
          <p:nvPr/>
        </p:nvSpPr>
        <p:spPr>
          <a:xfrm>
            <a:off x="8265799" y="6341695"/>
            <a:ext cx="2681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6C1013"/>
                </a:solidFill>
              </a:rPr>
              <a:t>Чекаю наступний урок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105" y="1648522"/>
            <a:ext cx="2413118" cy="19787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140" y="3729062"/>
            <a:ext cx="2587876" cy="258787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79" y="1804074"/>
            <a:ext cx="2277912" cy="22779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2236" y="4059743"/>
            <a:ext cx="1839313" cy="230503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2422" y="1355743"/>
            <a:ext cx="1751545" cy="227823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B1D2875-BFF4-4440-AAA9-AFE83C9180AA}"/>
              </a:ext>
            </a:extLst>
          </p:cNvPr>
          <p:cNvSpPr txBox="1"/>
          <p:nvPr/>
        </p:nvSpPr>
        <p:spPr>
          <a:xfrm>
            <a:off x="6248908" y="3665672"/>
            <a:ext cx="2681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rgbClr val="6C1013"/>
                </a:solidFill>
              </a:rPr>
              <a:t>Я дуже втомився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6924" y="1985817"/>
            <a:ext cx="2501473" cy="250147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2455" y="4081986"/>
            <a:ext cx="2444375" cy="244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6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Скачать - Большой смайлик улыбки — стоковая иллюстрация #12221489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3398" y1="29688" x2="33398" y2="29688"/>
                        <a14:foregroundMark x1="62012" y1="29199" x2="62012" y2="29199"/>
                        <a14:foregroundMark x1="25488" y1="50586" x2="25488" y2="50586"/>
                        <a14:foregroundMark x1="31641" y1="51855" x2="31641" y2="51855"/>
                        <a14:foregroundMark x1="38770" y1="54688" x2="38770" y2="54688"/>
                        <a14:foregroundMark x1="58691" y1="58496" x2="58691" y2="58496"/>
                        <a14:foregroundMark x1="71973" y1="54395" x2="71973" y2="54395"/>
                        <a14:foregroundMark x1="77539" y1="51660" x2="77539" y2="51660"/>
                        <a14:foregroundMark x1="79883" y1="47266" x2="79883" y2="47266"/>
                        <a14:foregroundMark x1="81152" y1="53125" x2="81152" y2="53125"/>
                        <a14:foregroundMark x1="75488" y1="59766" x2="75488" y2="59766"/>
                        <a14:foregroundMark x1="68066" y1="66699" x2="68066" y2="66699"/>
                        <a14:foregroundMark x1="58691" y1="71289" x2="58691" y2="71289"/>
                        <a14:foregroundMark x1="46973" y1="73340" x2="46973" y2="73340"/>
                        <a14:foregroundMark x1="34473" y1="68945" x2="34473" y2="68945"/>
                        <a14:foregroundMark x1="27832" y1="62598" x2="27832" y2="62598"/>
                        <a14:foregroundMark x1="21973" y1="54395" x2="21973" y2="54395"/>
                        <a14:foregroundMark x1="21680" y1="45996" x2="21680" y2="45996"/>
                        <a14:foregroundMark x1="42383" y1="60840" x2="42383" y2="60840"/>
                        <a14:foregroundMark x1="57422" y1="62598" x2="57422" y2="62598"/>
                        <a14:foregroundMark x1="43848" y1="70801" x2="43848" y2="70801"/>
                        <a14:foregroundMark x1="43066" y1="64941" x2="43066" y2="64941"/>
                        <a14:foregroundMark x1="47168" y1="59082" x2="47168" y2="59082"/>
                        <a14:foregroundMark x1="69922" y1="51367" x2="69922" y2="51367"/>
                        <a14:foregroundMark x1="66797" y1="71582" x2="66797" y2="71582"/>
                        <a14:foregroundMark x1="75000" y1="63672" x2="75000" y2="63672"/>
                        <a14:foregroundMark x1="30078" y1="55957" x2="30078" y2="55957"/>
                        <a14:foregroundMark x1="32129" y1="68262" x2="32129" y2="68262"/>
                        <a14:foregroundMark x1="41602" y1="73535" x2="41602" y2="73535"/>
                        <a14:foregroundMark x1="46973" y1="65137" x2="46973" y2="65137"/>
                        <a14:foregroundMark x1="54590" y1="59766" x2="54590" y2="59766"/>
                        <a14:foregroundMark x1="54590" y1="72559" x2="54590" y2="72559"/>
                        <a14:foregroundMark x1="75488" y1="46777" x2="75488" y2="46777"/>
                        <a14:foregroundMark x1="25293" y1="60840" x2="25293" y2="60840"/>
                        <a14:foregroundMark x1="36230" y1="71777" x2="36230" y2="71777"/>
                        <a14:foregroundMark x1="38770" y1="61035" x2="38770" y2="61035"/>
                        <a14:foregroundMark x1="62793" y1="55469" x2="62793" y2="55469"/>
                        <a14:foregroundMark x1="62500" y1="61328" x2="62500" y2="61328"/>
                        <a14:foregroundMark x1="56152" y1="75391" x2="56152" y2="75391"/>
                        <a14:foregroundMark x1="46387" y1="75586" x2="46387" y2="75586"/>
                        <a14:foregroundMark x1="61230" y1="72070" x2="61230" y2="72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762" y="2679188"/>
            <a:ext cx="3963600" cy="366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94070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Психологічна налаштування на урок. Вправа «Спіймай настрій»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405316" y="1773591"/>
            <a:ext cx="8468405" cy="3488794"/>
          </a:xfrm>
          <a:prstGeom prst="wedgeRoundRectCallout">
            <a:avLst>
              <a:gd name="adj1" fmla="val -73507"/>
              <a:gd name="adj2" fmla="val -48949"/>
              <a:gd name="adj3" fmla="val 16667"/>
            </a:avLst>
          </a:prstGeom>
          <a:solidFill>
            <a:srgbClr val="1694E9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i="1" dirty="0">
                <a:solidFill>
                  <a:srgbClr val="FFFF00"/>
                </a:solidFill>
              </a:rPr>
              <a:t>Посміхніться одне одному, «зніміть» посмішку зі свого обличчя та «киньте» своєму сусідові. «Спіймайте» посмішку, «прикрасьте» нею своє обличчя. </a:t>
            </a:r>
          </a:p>
        </p:txBody>
      </p:sp>
      <p:pic>
        <p:nvPicPr>
          <p:cNvPr id="17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89" y="2770304"/>
            <a:ext cx="2623263" cy="378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595" y="2770148"/>
            <a:ext cx="3729933" cy="348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762" y="2599238"/>
            <a:ext cx="5384923" cy="382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Прикольные картинки смайлы приветствие | hockeytape.ru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14" l="0" r="99701">
                        <a14:foregroundMark x1="56320" y1="27571" x2="56320" y2="27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57"/>
          <a:stretch/>
        </p:blipFill>
        <p:spPr bwMode="auto">
          <a:xfrm>
            <a:off x="3400925" y="2370703"/>
            <a:ext cx="6947971" cy="393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293" y="1245634"/>
            <a:ext cx="5619235" cy="504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3386442" y="1773591"/>
            <a:ext cx="8472796" cy="3494186"/>
          </a:xfrm>
          <a:prstGeom prst="wedgeRoundRectCallout">
            <a:avLst>
              <a:gd name="adj1" fmla="val -72898"/>
              <a:gd name="adj2" fmla="val -47875"/>
              <a:gd name="adj3" fmla="val 16667"/>
            </a:avLst>
          </a:prstGeom>
          <a:solidFill>
            <a:srgbClr val="1694E9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Тож починаємо працювати у гарному настрої. Будемо: уважні, розумні, організовані, кмітливі. </a:t>
            </a:r>
          </a:p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Щоб урок пройшов цікаво,</a:t>
            </a:r>
          </a:p>
          <a:p>
            <a:pPr algn="ctr"/>
            <a:r>
              <a:rPr lang="uk-UA" sz="36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всі берімося до справи!</a:t>
            </a:r>
          </a:p>
        </p:txBody>
      </p:sp>
    </p:spTree>
    <p:extLst>
      <p:ext uri="{BB962C8B-B14F-4D97-AF65-F5344CB8AC3E}">
        <p14:creationId xmlns:p14="http://schemas.microsoft.com/office/powerpoint/2010/main" val="216076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30" name="Гімнастика для очей №1">
            <a:hlinkClick r:id="" action="ppaction://media"/>
            <a:extLst>
              <a:ext uri="{FF2B5EF4-FFF2-40B4-BE49-F238E27FC236}">
                <a16:creationId xmlns:a16="http://schemas.microsoft.com/office/drawing/2014/main" id="{FCA84131-84D5-4097-B17D-03BAE35ACE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287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483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21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«Трибуна думок»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653397"/>
            <a:ext cx="9804371" cy="2581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маєш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вже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своє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захоплення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хобі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)?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Розкажи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17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2185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Рухлива вправа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58C5B0-4ED2-459B-8532-FA7A458F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8" y="2085952"/>
            <a:ext cx="6900032" cy="38812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D7CDBA-1596-4AC8-AE3C-6D967E810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49271"/>
            <a:ext cx="1834393" cy="1981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1E0AEC-CE4E-438E-8221-FBAB2C23C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0" y="4229006"/>
            <a:ext cx="2426445" cy="246989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ACE0E24-1BDE-49C0-AC0B-09893BF6E9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63" y="5704110"/>
            <a:ext cx="1022350" cy="11041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03FE00A-A62F-431F-9251-0BA96BDF59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36" y="5704110"/>
            <a:ext cx="1022350" cy="11041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9B7160-7D90-4EEA-87F7-0EC0C6C68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725" y="3410256"/>
            <a:ext cx="3146289" cy="33979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855D78-15F6-4087-B931-E39E18F2F4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42" y="1127662"/>
            <a:ext cx="2440409" cy="263564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DE6561-8509-4745-A19A-AF8D96ED94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01" y="890780"/>
            <a:ext cx="1441817" cy="15571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C73600-2430-421C-9032-69FE63BB19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13" y="988057"/>
            <a:ext cx="1220203" cy="13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074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6357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Вправа «Трибуна думок»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76876" y="1653397"/>
            <a:ext cx="9804371" cy="2581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Як, на твою думку,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захоплення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інтереси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відомих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людей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допомагали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допомагають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їм</a:t>
            </a:r>
            <a:r>
              <a:rPr lang="ru-RU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розвиватися</a:t>
            </a:r>
            <a:r>
              <a:rPr lang="ru-RU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  <p:sp>
        <p:nvSpPr>
          <p:cNvPr id="6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231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11.10.2022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36356"/>
            <a:ext cx="8732066" cy="75838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Учні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учениці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склали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мапу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інтересів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захоплення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”. </a:t>
            </a:r>
          </a:p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Розглянь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її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дай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відповіді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запитання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Сторінка</a:t>
            </a:r>
          </a:p>
          <a:p>
            <a:pPr algn="ctr"/>
            <a:r>
              <a:rPr lang="uk-UA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02379" y="1491397"/>
            <a:ext cx="5085283" cy="2225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200" i="1" dirty="0" err="1"/>
              <a:t>Хто</a:t>
            </a:r>
            <a:r>
              <a:rPr lang="ru-RU" sz="2200" i="1" dirty="0"/>
              <a:t> з </a:t>
            </a:r>
            <a:r>
              <a:rPr lang="ru-RU" sz="2200" i="1" dirty="0" err="1"/>
              <a:t>дітей</a:t>
            </a:r>
            <a:r>
              <a:rPr lang="ru-RU" sz="2200" i="1" dirty="0"/>
              <a:t> </a:t>
            </a:r>
            <a:r>
              <a:rPr lang="ru-RU" sz="2200" i="1" dirty="0" err="1"/>
              <a:t>має</a:t>
            </a:r>
            <a:r>
              <a:rPr lang="ru-RU" sz="2200" i="1" dirty="0"/>
              <a:t> не </a:t>
            </a:r>
            <a:r>
              <a:rPr lang="ru-RU" sz="2200" i="1" dirty="0" err="1"/>
              <a:t>одне</a:t>
            </a:r>
            <a:r>
              <a:rPr lang="ru-RU" sz="2200" i="1" dirty="0"/>
              <a:t> </a:t>
            </a:r>
            <a:r>
              <a:rPr lang="ru-RU" sz="2200" i="1" dirty="0" err="1"/>
              <a:t>захоплення</a:t>
            </a:r>
            <a:r>
              <a:rPr lang="ru-RU" sz="2200" i="1" dirty="0"/>
              <a:t>?</a:t>
            </a:r>
          </a:p>
          <a:p>
            <a:pPr marL="457200" indent="-457200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ru-RU" sz="2200" i="1" dirty="0"/>
              <a:t>Чим </a:t>
            </a:r>
            <a:r>
              <a:rPr lang="ru-RU" sz="2200" i="1" dirty="0" err="1"/>
              <a:t>захоплюються</a:t>
            </a:r>
            <a:r>
              <a:rPr lang="ru-RU" sz="2200" i="1" dirty="0"/>
              <a:t> </a:t>
            </a:r>
            <a:r>
              <a:rPr lang="ru-RU" sz="2200" i="1" dirty="0" err="1"/>
              <a:t>твої</a:t>
            </a:r>
            <a:r>
              <a:rPr lang="ru-RU" sz="2200" i="1" dirty="0"/>
              <a:t> </a:t>
            </a:r>
            <a:r>
              <a:rPr lang="ru-RU" sz="2200" i="1" dirty="0" err="1"/>
              <a:t>однокласники</a:t>
            </a:r>
            <a:r>
              <a:rPr lang="ru-RU" sz="2200" i="1" dirty="0"/>
              <a:t> та </a:t>
            </a:r>
            <a:r>
              <a:rPr lang="ru-RU" sz="2200" i="1" dirty="0" err="1" smtClean="0"/>
              <a:t>однокласниці</a:t>
            </a:r>
            <a:r>
              <a:rPr lang="ru-RU" sz="2200" i="1" dirty="0" smtClean="0"/>
              <a:t>?</a:t>
            </a:r>
          </a:p>
          <a:p>
            <a:pPr>
              <a:lnSpc>
                <a:spcPct val="90000"/>
              </a:lnSpc>
            </a:pPr>
            <a:endParaRPr lang="ru-RU" sz="2200" i="1" dirty="0"/>
          </a:p>
          <a:p>
            <a:pPr>
              <a:lnSpc>
                <a:spcPct val="90000"/>
              </a:lnSpc>
            </a:pPr>
            <a:r>
              <a:rPr lang="ru-RU" sz="2200" i="1" dirty="0" smtClean="0"/>
              <a:t>За </a:t>
            </a:r>
            <a:r>
              <a:rPr lang="ru-RU" sz="2200" i="1" dirty="0" err="1"/>
              <a:t>бажання</a:t>
            </a:r>
            <a:r>
              <a:rPr lang="ru-RU" sz="2200" i="1" dirty="0"/>
              <a:t> </a:t>
            </a:r>
            <a:r>
              <a:rPr lang="ru-RU" sz="2200" i="1" dirty="0" err="1"/>
              <a:t>складіть</a:t>
            </a:r>
            <a:r>
              <a:rPr lang="ru-RU" sz="2200" i="1" dirty="0"/>
              <a:t> </a:t>
            </a:r>
            <a:r>
              <a:rPr lang="ru-RU" sz="2200" i="1" dirty="0" err="1"/>
              <a:t>мапу</a:t>
            </a:r>
            <a:r>
              <a:rPr lang="ru-RU" sz="2200" i="1" dirty="0"/>
              <a:t> </a:t>
            </a:r>
            <a:r>
              <a:rPr lang="ru-RU" sz="2200" i="1" dirty="0" err="1"/>
              <a:t>інтересів</a:t>
            </a:r>
            <a:r>
              <a:rPr lang="ru-RU" sz="2200" i="1" dirty="0"/>
              <a:t> </a:t>
            </a:r>
            <a:r>
              <a:rPr lang="ru-RU" sz="2200" i="1" dirty="0" err="1"/>
              <a:t>вашого</a:t>
            </a:r>
            <a:r>
              <a:rPr lang="ru-RU" sz="2200" i="1" dirty="0"/>
              <a:t> </a:t>
            </a:r>
            <a:r>
              <a:rPr lang="ru-RU" sz="2200" i="1" dirty="0" err="1"/>
              <a:t>класу</a:t>
            </a:r>
            <a:r>
              <a:rPr lang="ru-RU" sz="2200" i="1" dirty="0"/>
              <a:t>.</a:t>
            </a:r>
            <a:endParaRPr lang="ru-RU" sz="2200" i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450" y="4270248"/>
            <a:ext cx="2184212" cy="24933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1237"/>
          <a:stretch/>
        </p:blipFill>
        <p:spPr>
          <a:xfrm>
            <a:off x="1012108" y="1255121"/>
            <a:ext cx="5840732" cy="466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0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497</Words>
  <Application>Microsoft Office PowerPoint</Application>
  <PresentationFormat>Широкий екран</PresentationFormat>
  <Paragraphs>103</Paragraphs>
  <Slides>16</Slides>
  <Notes>0</Notes>
  <HiddenSlides>0</HiddenSlides>
  <MMClips>2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25</cp:revision>
  <dcterms:created xsi:type="dcterms:W3CDTF">2022-09-12T20:34:06Z</dcterms:created>
  <dcterms:modified xsi:type="dcterms:W3CDTF">2022-10-11T14:44:53Z</dcterms:modified>
</cp:coreProperties>
</file>