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615" autoAdjust="0"/>
    <p:restoredTop sz="86391" autoAdjust="0"/>
  </p:normalViewPr>
  <p:slideViewPr>
    <p:cSldViewPr>
      <p:cViewPr>
        <p:scale>
          <a:sx n="70" d="100"/>
          <a:sy n="70" d="100"/>
        </p:scale>
        <p:origin x="-894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7A07F-9C33-4F56-AB29-D9E93E3672D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9F5BED-D53C-4C82-B8EC-337398F69CE7}">
      <dgm:prSet phldrT="[Текст]"/>
      <dgm:spPr/>
      <dgm:t>
        <a:bodyPr/>
        <a:lstStyle/>
        <a:p>
          <a:r>
            <a:rPr lang="uk-UA" dirty="0" smtClean="0"/>
            <a:t>осінь</a:t>
          </a:r>
          <a:endParaRPr lang="ru-RU" dirty="0"/>
        </a:p>
      </dgm:t>
    </dgm:pt>
    <dgm:pt modelId="{4C7251DB-F715-48D0-A6DB-909B31D15643}" type="parTrans" cxnId="{C3FD8350-B4F7-4AE9-89DA-5D366DB33DE1}">
      <dgm:prSet/>
      <dgm:spPr/>
      <dgm:t>
        <a:bodyPr/>
        <a:lstStyle/>
        <a:p>
          <a:endParaRPr lang="ru-RU"/>
        </a:p>
      </dgm:t>
    </dgm:pt>
    <dgm:pt modelId="{BCF56073-ED93-476C-9395-A48B9E381A0D}" type="sibTrans" cxnId="{C3FD8350-B4F7-4AE9-89DA-5D366DB33DE1}">
      <dgm:prSet/>
      <dgm:spPr/>
      <dgm:t>
        <a:bodyPr/>
        <a:lstStyle/>
        <a:p>
          <a:endParaRPr lang="ru-RU"/>
        </a:p>
      </dgm:t>
    </dgm:pt>
    <dgm:pt modelId="{A32DA98C-E515-4E5C-850B-62F39C7C2DB2}">
      <dgm:prSet phldrT="[Текст]"/>
      <dgm:spPr/>
      <dgm:t>
        <a:bodyPr/>
        <a:lstStyle/>
        <a:p>
          <a:r>
            <a:rPr lang="uk-UA" dirty="0" smtClean="0"/>
            <a:t>дощ</a:t>
          </a:r>
          <a:endParaRPr lang="ru-RU" dirty="0"/>
        </a:p>
      </dgm:t>
    </dgm:pt>
    <dgm:pt modelId="{063131A2-AB91-4FC1-BE5F-D347E24E602F}" type="parTrans" cxnId="{91DA5C90-3ABE-458A-B881-DB8C608F072E}">
      <dgm:prSet/>
      <dgm:spPr/>
      <dgm:t>
        <a:bodyPr/>
        <a:lstStyle/>
        <a:p>
          <a:endParaRPr lang="ru-RU"/>
        </a:p>
      </dgm:t>
    </dgm:pt>
    <dgm:pt modelId="{B8300AF8-D5E5-47A0-A4B7-B5B951E87CDE}" type="sibTrans" cxnId="{91DA5C90-3ABE-458A-B881-DB8C608F072E}">
      <dgm:prSet/>
      <dgm:spPr/>
      <dgm:t>
        <a:bodyPr/>
        <a:lstStyle/>
        <a:p>
          <a:endParaRPr lang="ru-RU"/>
        </a:p>
      </dgm:t>
    </dgm:pt>
    <dgm:pt modelId="{85190F4D-952F-4193-BD1E-76B646608165}">
      <dgm:prSet phldrT="[Текст]"/>
      <dgm:spPr/>
      <dgm:t>
        <a:bodyPr/>
        <a:lstStyle/>
        <a:p>
          <a:r>
            <a:rPr lang="uk-UA" dirty="0" smtClean="0"/>
            <a:t>холод</a:t>
          </a:r>
          <a:endParaRPr lang="ru-RU" dirty="0"/>
        </a:p>
      </dgm:t>
    </dgm:pt>
    <dgm:pt modelId="{56735175-2826-45D8-B432-088BE2C659D0}" type="parTrans" cxnId="{ED57E0CB-A9FD-45FE-9680-045A7248C877}">
      <dgm:prSet/>
      <dgm:spPr/>
      <dgm:t>
        <a:bodyPr/>
        <a:lstStyle/>
        <a:p>
          <a:endParaRPr lang="ru-RU"/>
        </a:p>
      </dgm:t>
    </dgm:pt>
    <dgm:pt modelId="{4A1DD3CA-0290-40E9-BEAA-D41FA87F5947}" type="sibTrans" cxnId="{ED57E0CB-A9FD-45FE-9680-045A7248C877}">
      <dgm:prSet/>
      <dgm:spPr/>
      <dgm:t>
        <a:bodyPr/>
        <a:lstStyle/>
        <a:p>
          <a:endParaRPr lang="ru-RU"/>
        </a:p>
      </dgm:t>
    </dgm:pt>
    <dgm:pt modelId="{CFB520BD-190E-46C8-BFE8-2158044E59F5}">
      <dgm:prSet phldrT="[Текст]"/>
      <dgm:spPr/>
      <dgm:t>
        <a:bodyPr/>
        <a:lstStyle/>
        <a:p>
          <a:r>
            <a:rPr lang="uk-UA" dirty="0" smtClean="0"/>
            <a:t>листя</a:t>
          </a:r>
          <a:endParaRPr lang="ru-RU" dirty="0"/>
        </a:p>
      </dgm:t>
    </dgm:pt>
    <dgm:pt modelId="{9B7C836A-C374-4FDC-9302-161F8B75D3C0}" type="parTrans" cxnId="{5BC7C58C-DBCC-4EE8-BA93-95D47FE6B1C7}">
      <dgm:prSet/>
      <dgm:spPr/>
      <dgm:t>
        <a:bodyPr/>
        <a:lstStyle/>
        <a:p>
          <a:endParaRPr lang="ru-RU"/>
        </a:p>
      </dgm:t>
    </dgm:pt>
    <dgm:pt modelId="{63BB3D7D-CB1C-41D7-8BAD-67388CFCCB62}" type="sibTrans" cxnId="{5BC7C58C-DBCC-4EE8-BA93-95D47FE6B1C7}">
      <dgm:prSet/>
      <dgm:spPr/>
      <dgm:t>
        <a:bodyPr/>
        <a:lstStyle/>
        <a:p>
          <a:endParaRPr lang="ru-RU"/>
        </a:p>
      </dgm:t>
    </dgm:pt>
    <dgm:pt modelId="{AA266646-093C-4067-93EA-9B5345957019}">
      <dgm:prSet phldrT="[Текст]"/>
      <dgm:spPr/>
      <dgm:t>
        <a:bodyPr/>
        <a:lstStyle/>
        <a:p>
          <a:r>
            <a:rPr lang="uk-UA" dirty="0" smtClean="0"/>
            <a:t>вітер</a:t>
          </a:r>
          <a:endParaRPr lang="ru-RU" dirty="0"/>
        </a:p>
      </dgm:t>
    </dgm:pt>
    <dgm:pt modelId="{61EBA024-3423-4574-A6C4-2509B5ED5FF9}" type="parTrans" cxnId="{A167753C-31F9-429D-B108-96A68C87564F}">
      <dgm:prSet/>
      <dgm:spPr/>
      <dgm:t>
        <a:bodyPr/>
        <a:lstStyle/>
        <a:p>
          <a:endParaRPr lang="ru-RU"/>
        </a:p>
      </dgm:t>
    </dgm:pt>
    <dgm:pt modelId="{A0A44387-7636-4B5B-8E3C-ED13584A9CCA}" type="sibTrans" cxnId="{A167753C-31F9-429D-B108-96A68C87564F}">
      <dgm:prSet/>
      <dgm:spPr/>
      <dgm:t>
        <a:bodyPr/>
        <a:lstStyle/>
        <a:p>
          <a:endParaRPr lang="ru-RU"/>
        </a:p>
      </dgm:t>
    </dgm:pt>
    <dgm:pt modelId="{7F886F7A-F116-413F-8D1A-40B2067DB4D8}">
      <dgm:prSet/>
      <dgm:spPr/>
      <dgm:t>
        <a:bodyPr/>
        <a:lstStyle/>
        <a:p>
          <a:r>
            <a:rPr lang="uk-UA" dirty="0" smtClean="0"/>
            <a:t>квіти</a:t>
          </a:r>
          <a:endParaRPr lang="ru-RU" dirty="0"/>
        </a:p>
      </dgm:t>
    </dgm:pt>
    <dgm:pt modelId="{0A17D35D-0D76-439D-836C-D23A2B958540}" type="parTrans" cxnId="{F3F11B9B-C216-4EBF-A3DD-617C557E5BB1}">
      <dgm:prSet/>
      <dgm:spPr/>
      <dgm:t>
        <a:bodyPr/>
        <a:lstStyle/>
        <a:p>
          <a:endParaRPr lang="ru-RU"/>
        </a:p>
      </dgm:t>
    </dgm:pt>
    <dgm:pt modelId="{E6F440C4-46F6-444D-8F50-C7C489959CC2}" type="sibTrans" cxnId="{F3F11B9B-C216-4EBF-A3DD-617C557E5BB1}">
      <dgm:prSet/>
      <dgm:spPr/>
    </dgm:pt>
    <dgm:pt modelId="{97F4341C-A0A2-4AA1-B4F2-69D4A39787D0}">
      <dgm:prSet/>
      <dgm:spPr/>
      <dgm:t>
        <a:bodyPr/>
        <a:lstStyle/>
        <a:p>
          <a:r>
            <a:rPr lang="uk-UA" dirty="0" smtClean="0"/>
            <a:t>овочі</a:t>
          </a:r>
          <a:endParaRPr lang="ru-RU" dirty="0"/>
        </a:p>
      </dgm:t>
    </dgm:pt>
    <dgm:pt modelId="{86CFC6A2-0D43-4ED4-9BD5-1E226B39C33D}" type="parTrans" cxnId="{C9E95DF0-8CF9-44DB-99DB-F399ECCC3518}">
      <dgm:prSet/>
      <dgm:spPr/>
      <dgm:t>
        <a:bodyPr/>
        <a:lstStyle/>
        <a:p>
          <a:endParaRPr lang="ru-RU"/>
        </a:p>
      </dgm:t>
    </dgm:pt>
    <dgm:pt modelId="{B1596ACA-5FA8-44A3-A7D0-1FC7158D94BE}" type="sibTrans" cxnId="{C9E95DF0-8CF9-44DB-99DB-F399ECCC3518}">
      <dgm:prSet/>
      <dgm:spPr/>
    </dgm:pt>
    <dgm:pt modelId="{C9FCFE23-9DA3-4775-ABA8-B299F36D0D5A}">
      <dgm:prSet/>
      <dgm:spPr/>
      <dgm:t>
        <a:bodyPr/>
        <a:lstStyle/>
        <a:p>
          <a:r>
            <a:rPr lang="uk-UA" dirty="0" smtClean="0"/>
            <a:t>урожай</a:t>
          </a:r>
          <a:endParaRPr lang="ru-RU" dirty="0"/>
        </a:p>
      </dgm:t>
    </dgm:pt>
    <dgm:pt modelId="{9FCEB44A-0820-4F69-873D-E220C6E40AF4}" type="parTrans" cxnId="{2C2C0CC5-D590-4EDE-B606-0A344DCA69B0}">
      <dgm:prSet/>
      <dgm:spPr/>
      <dgm:t>
        <a:bodyPr/>
        <a:lstStyle/>
        <a:p>
          <a:endParaRPr lang="ru-RU"/>
        </a:p>
      </dgm:t>
    </dgm:pt>
    <dgm:pt modelId="{094261D4-E082-4A37-9CB1-DC9C3C3E7662}" type="sibTrans" cxnId="{2C2C0CC5-D590-4EDE-B606-0A344DCA69B0}">
      <dgm:prSet/>
      <dgm:spPr/>
    </dgm:pt>
    <dgm:pt modelId="{B04D8017-7EDF-4DF9-A159-798A2413BBF6}">
      <dgm:prSet/>
      <dgm:spPr/>
      <dgm:t>
        <a:bodyPr/>
        <a:lstStyle/>
        <a:p>
          <a:r>
            <a:rPr lang="uk-UA" dirty="0" smtClean="0"/>
            <a:t>дерева</a:t>
          </a:r>
          <a:endParaRPr lang="ru-RU" dirty="0"/>
        </a:p>
      </dgm:t>
    </dgm:pt>
    <dgm:pt modelId="{2C9610FD-EB1F-49F0-A4A7-56AD881B7332}" type="parTrans" cxnId="{1FB1F4FF-07D0-494B-9F5F-3FF7DBC86952}">
      <dgm:prSet/>
      <dgm:spPr/>
      <dgm:t>
        <a:bodyPr/>
        <a:lstStyle/>
        <a:p>
          <a:endParaRPr lang="ru-RU"/>
        </a:p>
      </dgm:t>
    </dgm:pt>
    <dgm:pt modelId="{00BA8A46-F143-4614-964A-92FC86A5F435}" type="sibTrans" cxnId="{1FB1F4FF-07D0-494B-9F5F-3FF7DBC86952}">
      <dgm:prSet/>
      <dgm:spPr/>
    </dgm:pt>
    <dgm:pt modelId="{342A1132-1613-42DB-93AF-288FE20D0BB0}" type="pres">
      <dgm:prSet presAssocID="{BFF7A07F-9C33-4F56-AB29-D9E93E3672D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D6F746-84DD-43B2-BF90-24992C163C31}" type="pres">
      <dgm:prSet presAssocID="{EF9F5BED-D53C-4C82-B8EC-337398F69CE7}" presName="centerShape" presStyleLbl="node0" presStyleIdx="0" presStyleCnt="1"/>
      <dgm:spPr/>
      <dgm:t>
        <a:bodyPr/>
        <a:lstStyle/>
        <a:p>
          <a:endParaRPr lang="ru-RU"/>
        </a:p>
      </dgm:t>
    </dgm:pt>
    <dgm:pt modelId="{367CBF26-412A-402B-9922-22808E7D6C66}" type="pres">
      <dgm:prSet presAssocID="{063131A2-AB91-4FC1-BE5F-D347E24E602F}" presName="Name9" presStyleLbl="parChTrans1D2" presStyleIdx="0" presStyleCnt="8"/>
      <dgm:spPr/>
      <dgm:t>
        <a:bodyPr/>
        <a:lstStyle/>
        <a:p>
          <a:endParaRPr lang="ru-RU"/>
        </a:p>
      </dgm:t>
    </dgm:pt>
    <dgm:pt modelId="{743A65AD-9097-4712-8F01-99814EF16D24}" type="pres">
      <dgm:prSet presAssocID="{063131A2-AB91-4FC1-BE5F-D347E24E602F}" presName="connTx" presStyleLbl="parChTrans1D2" presStyleIdx="0" presStyleCnt="8"/>
      <dgm:spPr/>
      <dgm:t>
        <a:bodyPr/>
        <a:lstStyle/>
        <a:p>
          <a:endParaRPr lang="ru-RU"/>
        </a:p>
      </dgm:t>
    </dgm:pt>
    <dgm:pt modelId="{BF94BC62-9997-429B-BF95-17610EE0C04B}" type="pres">
      <dgm:prSet presAssocID="{A32DA98C-E515-4E5C-850B-62F39C7C2DB2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AFE61-27A7-4ED7-9687-1801D2B048E7}" type="pres">
      <dgm:prSet presAssocID="{56735175-2826-45D8-B432-088BE2C659D0}" presName="Name9" presStyleLbl="parChTrans1D2" presStyleIdx="1" presStyleCnt="8"/>
      <dgm:spPr/>
      <dgm:t>
        <a:bodyPr/>
        <a:lstStyle/>
        <a:p>
          <a:endParaRPr lang="ru-RU"/>
        </a:p>
      </dgm:t>
    </dgm:pt>
    <dgm:pt modelId="{00BDD57E-AE24-4520-9FA8-B4215E21BEE0}" type="pres">
      <dgm:prSet presAssocID="{56735175-2826-45D8-B432-088BE2C659D0}" presName="connTx" presStyleLbl="parChTrans1D2" presStyleIdx="1" presStyleCnt="8"/>
      <dgm:spPr/>
      <dgm:t>
        <a:bodyPr/>
        <a:lstStyle/>
        <a:p>
          <a:endParaRPr lang="ru-RU"/>
        </a:p>
      </dgm:t>
    </dgm:pt>
    <dgm:pt modelId="{611830D3-4B4C-4B85-8002-4D63B71EDB5C}" type="pres">
      <dgm:prSet presAssocID="{85190F4D-952F-4193-BD1E-76B64660816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5DF56-4AE9-4B34-94C0-4A9955AD2B05}" type="pres">
      <dgm:prSet presAssocID="{9B7C836A-C374-4FDC-9302-161F8B75D3C0}" presName="Name9" presStyleLbl="parChTrans1D2" presStyleIdx="2" presStyleCnt="8"/>
      <dgm:spPr/>
      <dgm:t>
        <a:bodyPr/>
        <a:lstStyle/>
        <a:p>
          <a:endParaRPr lang="ru-RU"/>
        </a:p>
      </dgm:t>
    </dgm:pt>
    <dgm:pt modelId="{02B8D4CB-DD3F-4A6E-8F4A-BC9A18EBA889}" type="pres">
      <dgm:prSet presAssocID="{9B7C836A-C374-4FDC-9302-161F8B75D3C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8367703-EDB3-44A5-8C1C-FFB30FF86229}" type="pres">
      <dgm:prSet presAssocID="{CFB520BD-190E-46C8-BFE8-2158044E59F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CB8E3-B16D-49B4-8CC1-4ED3D0A6657A}" type="pres">
      <dgm:prSet presAssocID="{61EBA024-3423-4574-A6C4-2509B5ED5FF9}" presName="Name9" presStyleLbl="parChTrans1D2" presStyleIdx="3" presStyleCnt="8"/>
      <dgm:spPr/>
      <dgm:t>
        <a:bodyPr/>
        <a:lstStyle/>
        <a:p>
          <a:endParaRPr lang="ru-RU"/>
        </a:p>
      </dgm:t>
    </dgm:pt>
    <dgm:pt modelId="{0D0516DD-3D2F-4DC3-BE64-2A19922B087E}" type="pres">
      <dgm:prSet presAssocID="{61EBA024-3423-4574-A6C4-2509B5ED5FF9}" presName="connTx" presStyleLbl="parChTrans1D2" presStyleIdx="3" presStyleCnt="8"/>
      <dgm:spPr/>
      <dgm:t>
        <a:bodyPr/>
        <a:lstStyle/>
        <a:p>
          <a:endParaRPr lang="ru-RU"/>
        </a:p>
      </dgm:t>
    </dgm:pt>
    <dgm:pt modelId="{F19AB450-F3C3-42D3-A064-A0381EE9A9BE}" type="pres">
      <dgm:prSet presAssocID="{AA266646-093C-4067-93EA-9B534595701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411AA-D9EE-42C9-B37A-B947883482F7}" type="pres">
      <dgm:prSet presAssocID="{0A17D35D-0D76-439D-836C-D23A2B958540}" presName="Name9" presStyleLbl="parChTrans1D2" presStyleIdx="4" presStyleCnt="8"/>
      <dgm:spPr/>
      <dgm:t>
        <a:bodyPr/>
        <a:lstStyle/>
        <a:p>
          <a:endParaRPr lang="ru-RU"/>
        </a:p>
      </dgm:t>
    </dgm:pt>
    <dgm:pt modelId="{FA5FFCCF-049F-4301-81C9-ED813ACCFB6E}" type="pres">
      <dgm:prSet presAssocID="{0A17D35D-0D76-439D-836C-D23A2B958540}" presName="connTx" presStyleLbl="parChTrans1D2" presStyleIdx="4" presStyleCnt="8"/>
      <dgm:spPr/>
      <dgm:t>
        <a:bodyPr/>
        <a:lstStyle/>
        <a:p>
          <a:endParaRPr lang="ru-RU"/>
        </a:p>
      </dgm:t>
    </dgm:pt>
    <dgm:pt modelId="{DE01F643-6089-4CFC-A27B-4A660D57FB44}" type="pres">
      <dgm:prSet presAssocID="{7F886F7A-F116-413F-8D1A-40B2067DB4D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16783-1C61-406B-9F6F-E70BC68615A6}" type="pres">
      <dgm:prSet presAssocID="{86CFC6A2-0D43-4ED4-9BD5-1E226B39C33D}" presName="Name9" presStyleLbl="parChTrans1D2" presStyleIdx="5" presStyleCnt="8"/>
      <dgm:spPr/>
      <dgm:t>
        <a:bodyPr/>
        <a:lstStyle/>
        <a:p>
          <a:endParaRPr lang="ru-RU"/>
        </a:p>
      </dgm:t>
    </dgm:pt>
    <dgm:pt modelId="{A4E71DC3-FF8E-4598-B1B4-9E13EF4EBE8D}" type="pres">
      <dgm:prSet presAssocID="{86CFC6A2-0D43-4ED4-9BD5-1E226B39C33D}" presName="connTx" presStyleLbl="parChTrans1D2" presStyleIdx="5" presStyleCnt="8"/>
      <dgm:spPr/>
      <dgm:t>
        <a:bodyPr/>
        <a:lstStyle/>
        <a:p>
          <a:endParaRPr lang="ru-RU"/>
        </a:p>
      </dgm:t>
    </dgm:pt>
    <dgm:pt modelId="{CD55C83B-0A5F-4686-BF8E-B94A591CFEBD}" type="pres">
      <dgm:prSet presAssocID="{97F4341C-A0A2-4AA1-B4F2-69D4A39787D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17F9E-6C17-4D22-8E61-FD8D8B9F605C}" type="pres">
      <dgm:prSet presAssocID="{9FCEB44A-0820-4F69-873D-E220C6E40AF4}" presName="Name9" presStyleLbl="parChTrans1D2" presStyleIdx="6" presStyleCnt="8"/>
      <dgm:spPr/>
      <dgm:t>
        <a:bodyPr/>
        <a:lstStyle/>
        <a:p>
          <a:endParaRPr lang="ru-RU"/>
        </a:p>
      </dgm:t>
    </dgm:pt>
    <dgm:pt modelId="{DF630559-C952-49B9-A20F-9090B2E4F70B}" type="pres">
      <dgm:prSet presAssocID="{9FCEB44A-0820-4F69-873D-E220C6E40AF4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BD8CB22-4C99-4EC1-9456-70448BC7A00B}" type="pres">
      <dgm:prSet presAssocID="{C9FCFE23-9DA3-4775-ABA8-B299F36D0D5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59BB8-5E51-4FEA-8D75-3E0BDF9F12CD}" type="pres">
      <dgm:prSet presAssocID="{2C9610FD-EB1F-49F0-A4A7-56AD881B7332}" presName="Name9" presStyleLbl="parChTrans1D2" presStyleIdx="7" presStyleCnt="8"/>
      <dgm:spPr/>
      <dgm:t>
        <a:bodyPr/>
        <a:lstStyle/>
        <a:p>
          <a:endParaRPr lang="ru-RU"/>
        </a:p>
      </dgm:t>
    </dgm:pt>
    <dgm:pt modelId="{DCF44582-ECFB-4246-9531-F9069C420AE7}" type="pres">
      <dgm:prSet presAssocID="{2C9610FD-EB1F-49F0-A4A7-56AD881B7332}" presName="connTx" presStyleLbl="parChTrans1D2" presStyleIdx="7" presStyleCnt="8"/>
      <dgm:spPr/>
      <dgm:t>
        <a:bodyPr/>
        <a:lstStyle/>
        <a:p>
          <a:endParaRPr lang="ru-RU"/>
        </a:p>
      </dgm:t>
    </dgm:pt>
    <dgm:pt modelId="{E8CF3E01-851E-427D-B906-CCFCA4D8844D}" type="pres">
      <dgm:prSet presAssocID="{B04D8017-7EDF-4DF9-A159-798A2413BBF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39158A-7EB9-4414-9F17-850DBAF862D8}" type="presOf" srcId="{9FCEB44A-0820-4F69-873D-E220C6E40AF4}" destId="{CC217F9E-6C17-4D22-8E61-FD8D8B9F605C}" srcOrd="0" destOrd="0" presId="urn:microsoft.com/office/officeart/2005/8/layout/radial1"/>
    <dgm:cxn modelId="{C8F7AA84-2AEF-41B2-AAB5-9ABEA0ACD44F}" type="presOf" srcId="{0A17D35D-0D76-439D-836C-D23A2B958540}" destId="{0AB411AA-D9EE-42C9-B37A-B947883482F7}" srcOrd="0" destOrd="0" presId="urn:microsoft.com/office/officeart/2005/8/layout/radial1"/>
    <dgm:cxn modelId="{497040DF-32D8-428D-9DFF-5297D1C44EB1}" type="presOf" srcId="{61EBA024-3423-4574-A6C4-2509B5ED5FF9}" destId="{0D0516DD-3D2F-4DC3-BE64-2A19922B087E}" srcOrd="1" destOrd="0" presId="urn:microsoft.com/office/officeart/2005/8/layout/radial1"/>
    <dgm:cxn modelId="{D04BD366-ED24-4D9B-9400-EE69474A876A}" type="presOf" srcId="{B04D8017-7EDF-4DF9-A159-798A2413BBF6}" destId="{E8CF3E01-851E-427D-B906-CCFCA4D8844D}" srcOrd="0" destOrd="0" presId="urn:microsoft.com/office/officeart/2005/8/layout/radial1"/>
    <dgm:cxn modelId="{0EC7023B-6991-4437-8667-8F86A257E55A}" type="presOf" srcId="{9B7C836A-C374-4FDC-9302-161F8B75D3C0}" destId="{2935DF56-4AE9-4B34-94C0-4A9955AD2B05}" srcOrd="0" destOrd="0" presId="urn:microsoft.com/office/officeart/2005/8/layout/radial1"/>
    <dgm:cxn modelId="{B5ACE18E-A589-4551-AD85-87F15ED3FC94}" type="presOf" srcId="{A32DA98C-E515-4E5C-850B-62F39C7C2DB2}" destId="{BF94BC62-9997-429B-BF95-17610EE0C04B}" srcOrd="0" destOrd="0" presId="urn:microsoft.com/office/officeart/2005/8/layout/radial1"/>
    <dgm:cxn modelId="{EC56899E-FC2C-442B-A2EB-C375A2F18B91}" type="presOf" srcId="{7F886F7A-F116-413F-8D1A-40B2067DB4D8}" destId="{DE01F643-6089-4CFC-A27B-4A660D57FB44}" srcOrd="0" destOrd="0" presId="urn:microsoft.com/office/officeart/2005/8/layout/radial1"/>
    <dgm:cxn modelId="{F7635B25-94C7-4FB8-ACE2-717B9DE92BA4}" type="presOf" srcId="{0A17D35D-0D76-439D-836C-D23A2B958540}" destId="{FA5FFCCF-049F-4301-81C9-ED813ACCFB6E}" srcOrd="1" destOrd="0" presId="urn:microsoft.com/office/officeart/2005/8/layout/radial1"/>
    <dgm:cxn modelId="{9415691C-4AF0-42FF-986F-1FC27D9BC83E}" type="presOf" srcId="{C9FCFE23-9DA3-4775-ABA8-B299F36D0D5A}" destId="{FBD8CB22-4C99-4EC1-9456-70448BC7A00B}" srcOrd="0" destOrd="0" presId="urn:microsoft.com/office/officeart/2005/8/layout/radial1"/>
    <dgm:cxn modelId="{33FAD4BE-4395-4341-86B7-DD2268FFD3A8}" type="presOf" srcId="{61EBA024-3423-4574-A6C4-2509B5ED5FF9}" destId="{DCCCB8E3-B16D-49B4-8CC1-4ED3D0A6657A}" srcOrd="0" destOrd="0" presId="urn:microsoft.com/office/officeart/2005/8/layout/radial1"/>
    <dgm:cxn modelId="{5BC7C58C-DBCC-4EE8-BA93-95D47FE6B1C7}" srcId="{EF9F5BED-D53C-4C82-B8EC-337398F69CE7}" destId="{CFB520BD-190E-46C8-BFE8-2158044E59F5}" srcOrd="2" destOrd="0" parTransId="{9B7C836A-C374-4FDC-9302-161F8B75D3C0}" sibTransId="{63BB3D7D-CB1C-41D7-8BAD-67388CFCCB62}"/>
    <dgm:cxn modelId="{68CD34F5-3650-435F-82A1-7488AF339F2D}" type="presOf" srcId="{9FCEB44A-0820-4F69-873D-E220C6E40AF4}" destId="{DF630559-C952-49B9-A20F-9090B2E4F70B}" srcOrd="1" destOrd="0" presId="urn:microsoft.com/office/officeart/2005/8/layout/radial1"/>
    <dgm:cxn modelId="{D5A8981B-5807-4287-BF0B-35C1E745FB05}" type="presOf" srcId="{AA266646-093C-4067-93EA-9B5345957019}" destId="{F19AB450-F3C3-42D3-A064-A0381EE9A9BE}" srcOrd="0" destOrd="0" presId="urn:microsoft.com/office/officeart/2005/8/layout/radial1"/>
    <dgm:cxn modelId="{BFB85F18-2E34-4567-B0B7-82C22322EC4F}" type="presOf" srcId="{56735175-2826-45D8-B432-088BE2C659D0}" destId="{00BDD57E-AE24-4520-9FA8-B4215E21BEE0}" srcOrd="1" destOrd="0" presId="urn:microsoft.com/office/officeart/2005/8/layout/radial1"/>
    <dgm:cxn modelId="{AB4CF015-56E8-4F75-8A54-A7B11A0D9159}" type="presOf" srcId="{2C9610FD-EB1F-49F0-A4A7-56AD881B7332}" destId="{0C559BB8-5E51-4FEA-8D75-3E0BDF9F12CD}" srcOrd="0" destOrd="0" presId="urn:microsoft.com/office/officeart/2005/8/layout/radial1"/>
    <dgm:cxn modelId="{1FB1F4FF-07D0-494B-9F5F-3FF7DBC86952}" srcId="{EF9F5BED-D53C-4C82-B8EC-337398F69CE7}" destId="{B04D8017-7EDF-4DF9-A159-798A2413BBF6}" srcOrd="7" destOrd="0" parTransId="{2C9610FD-EB1F-49F0-A4A7-56AD881B7332}" sibTransId="{00BA8A46-F143-4614-964A-92FC86A5F435}"/>
    <dgm:cxn modelId="{A167753C-31F9-429D-B108-96A68C87564F}" srcId="{EF9F5BED-D53C-4C82-B8EC-337398F69CE7}" destId="{AA266646-093C-4067-93EA-9B5345957019}" srcOrd="3" destOrd="0" parTransId="{61EBA024-3423-4574-A6C4-2509B5ED5FF9}" sibTransId="{A0A44387-7636-4B5B-8E3C-ED13584A9CCA}"/>
    <dgm:cxn modelId="{C9E95DF0-8CF9-44DB-99DB-F399ECCC3518}" srcId="{EF9F5BED-D53C-4C82-B8EC-337398F69CE7}" destId="{97F4341C-A0A2-4AA1-B4F2-69D4A39787D0}" srcOrd="5" destOrd="0" parTransId="{86CFC6A2-0D43-4ED4-9BD5-1E226B39C33D}" sibTransId="{B1596ACA-5FA8-44A3-A7D0-1FC7158D94BE}"/>
    <dgm:cxn modelId="{85C64F56-551F-4FD9-B8DE-1BC2D3375B4C}" type="presOf" srcId="{56735175-2826-45D8-B432-088BE2C659D0}" destId="{621AFE61-27A7-4ED7-9687-1801D2B048E7}" srcOrd="0" destOrd="0" presId="urn:microsoft.com/office/officeart/2005/8/layout/radial1"/>
    <dgm:cxn modelId="{17D98100-17C7-4EAA-8FED-D6E02164A633}" type="presOf" srcId="{063131A2-AB91-4FC1-BE5F-D347E24E602F}" destId="{743A65AD-9097-4712-8F01-99814EF16D24}" srcOrd="1" destOrd="0" presId="urn:microsoft.com/office/officeart/2005/8/layout/radial1"/>
    <dgm:cxn modelId="{91DA5C90-3ABE-458A-B881-DB8C608F072E}" srcId="{EF9F5BED-D53C-4C82-B8EC-337398F69CE7}" destId="{A32DA98C-E515-4E5C-850B-62F39C7C2DB2}" srcOrd="0" destOrd="0" parTransId="{063131A2-AB91-4FC1-BE5F-D347E24E602F}" sibTransId="{B8300AF8-D5E5-47A0-A4B7-B5B951E87CDE}"/>
    <dgm:cxn modelId="{5E4E66CC-029F-4CEA-8602-7373B825FA89}" type="presOf" srcId="{CFB520BD-190E-46C8-BFE8-2158044E59F5}" destId="{68367703-EDB3-44A5-8C1C-FFB30FF86229}" srcOrd="0" destOrd="0" presId="urn:microsoft.com/office/officeart/2005/8/layout/radial1"/>
    <dgm:cxn modelId="{C3FD8350-B4F7-4AE9-89DA-5D366DB33DE1}" srcId="{BFF7A07F-9C33-4F56-AB29-D9E93E3672DA}" destId="{EF9F5BED-D53C-4C82-B8EC-337398F69CE7}" srcOrd="0" destOrd="0" parTransId="{4C7251DB-F715-48D0-A6DB-909B31D15643}" sibTransId="{BCF56073-ED93-476C-9395-A48B9E381A0D}"/>
    <dgm:cxn modelId="{AFE12571-403B-4271-B8D3-6ED9D57D2A8F}" type="presOf" srcId="{BFF7A07F-9C33-4F56-AB29-D9E93E3672DA}" destId="{342A1132-1613-42DB-93AF-288FE20D0BB0}" srcOrd="0" destOrd="0" presId="urn:microsoft.com/office/officeart/2005/8/layout/radial1"/>
    <dgm:cxn modelId="{8DCD618D-CA4B-418C-9929-555A3B32D5E1}" type="presOf" srcId="{9B7C836A-C374-4FDC-9302-161F8B75D3C0}" destId="{02B8D4CB-DD3F-4A6E-8F4A-BC9A18EBA889}" srcOrd="1" destOrd="0" presId="urn:microsoft.com/office/officeart/2005/8/layout/radial1"/>
    <dgm:cxn modelId="{6E799613-CBAB-4812-945B-8B1A16248266}" type="presOf" srcId="{2C9610FD-EB1F-49F0-A4A7-56AD881B7332}" destId="{DCF44582-ECFB-4246-9531-F9069C420AE7}" srcOrd="1" destOrd="0" presId="urn:microsoft.com/office/officeart/2005/8/layout/radial1"/>
    <dgm:cxn modelId="{341DDA18-8683-49F3-9A0B-8DD096AC6174}" type="presOf" srcId="{EF9F5BED-D53C-4C82-B8EC-337398F69CE7}" destId="{1FD6F746-84DD-43B2-BF90-24992C163C31}" srcOrd="0" destOrd="0" presId="urn:microsoft.com/office/officeart/2005/8/layout/radial1"/>
    <dgm:cxn modelId="{5097AA73-8EAC-4531-99B1-0674E5200118}" type="presOf" srcId="{063131A2-AB91-4FC1-BE5F-D347E24E602F}" destId="{367CBF26-412A-402B-9922-22808E7D6C66}" srcOrd="0" destOrd="0" presId="urn:microsoft.com/office/officeart/2005/8/layout/radial1"/>
    <dgm:cxn modelId="{DE700C64-2D25-4079-B693-96DBD88F9C23}" type="presOf" srcId="{85190F4D-952F-4193-BD1E-76B646608165}" destId="{611830D3-4B4C-4B85-8002-4D63B71EDB5C}" srcOrd="0" destOrd="0" presId="urn:microsoft.com/office/officeart/2005/8/layout/radial1"/>
    <dgm:cxn modelId="{ED57E0CB-A9FD-45FE-9680-045A7248C877}" srcId="{EF9F5BED-D53C-4C82-B8EC-337398F69CE7}" destId="{85190F4D-952F-4193-BD1E-76B646608165}" srcOrd="1" destOrd="0" parTransId="{56735175-2826-45D8-B432-088BE2C659D0}" sibTransId="{4A1DD3CA-0290-40E9-BEAA-D41FA87F5947}"/>
    <dgm:cxn modelId="{2C2C0CC5-D590-4EDE-B606-0A344DCA69B0}" srcId="{EF9F5BED-D53C-4C82-B8EC-337398F69CE7}" destId="{C9FCFE23-9DA3-4775-ABA8-B299F36D0D5A}" srcOrd="6" destOrd="0" parTransId="{9FCEB44A-0820-4F69-873D-E220C6E40AF4}" sibTransId="{094261D4-E082-4A37-9CB1-DC9C3C3E7662}"/>
    <dgm:cxn modelId="{F3F11B9B-C216-4EBF-A3DD-617C557E5BB1}" srcId="{EF9F5BED-D53C-4C82-B8EC-337398F69CE7}" destId="{7F886F7A-F116-413F-8D1A-40B2067DB4D8}" srcOrd="4" destOrd="0" parTransId="{0A17D35D-0D76-439D-836C-D23A2B958540}" sibTransId="{E6F440C4-46F6-444D-8F50-C7C489959CC2}"/>
    <dgm:cxn modelId="{70D686B9-79D9-4FAE-99B3-61CBE524168D}" type="presOf" srcId="{86CFC6A2-0D43-4ED4-9BD5-1E226B39C33D}" destId="{A4E71DC3-FF8E-4598-B1B4-9E13EF4EBE8D}" srcOrd="1" destOrd="0" presId="urn:microsoft.com/office/officeart/2005/8/layout/radial1"/>
    <dgm:cxn modelId="{C821457C-6EDA-4D37-88A7-9B99FCD208FF}" type="presOf" srcId="{86CFC6A2-0D43-4ED4-9BD5-1E226B39C33D}" destId="{7A416783-1C61-406B-9F6F-E70BC68615A6}" srcOrd="0" destOrd="0" presId="urn:microsoft.com/office/officeart/2005/8/layout/radial1"/>
    <dgm:cxn modelId="{320A2FD3-452D-43DE-8EB8-AF45FDD3D447}" type="presOf" srcId="{97F4341C-A0A2-4AA1-B4F2-69D4A39787D0}" destId="{CD55C83B-0A5F-4686-BF8E-B94A591CFEBD}" srcOrd="0" destOrd="0" presId="urn:microsoft.com/office/officeart/2005/8/layout/radial1"/>
    <dgm:cxn modelId="{043496F5-09B1-4254-BCA0-49EA55EC3454}" type="presParOf" srcId="{342A1132-1613-42DB-93AF-288FE20D0BB0}" destId="{1FD6F746-84DD-43B2-BF90-24992C163C31}" srcOrd="0" destOrd="0" presId="urn:microsoft.com/office/officeart/2005/8/layout/radial1"/>
    <dgm:cxn modelId="{35597934-1BCD-4970-A93A-0E179CED741B}" type="presParOf" srcId="{342A1132-1613-42DB-93AF-288FE20D0BB0}" destId="{367CBF26-412A-402B-9922-22808E7D6C66}" srcOrd="1" destOrd="0" presId="urn:microsoft.com/office/officeart/2005/8/layout/radial1"/>
    <dgm:cxn modelId="{24D6FB9F-CE3A-4478-8530-8E53D6A92AC1}" type="presParOf" srcId="{367CBF26-412A-402B-9922-22808E7D6C66}" destId="{743A65AD-9097-4712-8F01-99814EF16D24}" srcOrd="0" destOrd="0" presId="urn:microsoft.com/office/officeart/2005/8/layout/radial1"/>
    <dgm:cxn modelId="{FAA1A54B-470F-4889-AE2F-6BD3ED3652FC}" type="presParOf" srcId="{342A1132-1613-42DB-93AF-288FE20D0BB0}" destId="{BF94BC62-9997-429B-BF95-17610EE0C04B}" srcOrd="2" destOrd="0" presId="urn:microsoft.com/office/officeart/2005/8/layout/radial1"/>
    <dgm:cxn modelId="{E4D037AA-02AB-4682-82BA-01E2594310A3}" type="presParOf" srcId="{342A1132-1613-42DB-93AF-288FE20D0BB0}" destId="{621AFE61-27A7-4ED7-9687-1801D2B048E7}" srcOrd="3" destOrd="0" presId="urn:microsoft.com/office/officeart/2005/8/layout/radial1"/>
    <dgm:cxn modelId="{2C2ACA0C-6929-4102-9199-DA0C6AECD081}" type="presParOf" srcId="{621AFE61-27A7-4ED7-9687-1801D2B048E7}" destId="{00BDD57E-AE24-4520-9FA8-B4215E21BEE0}" srcOrd="0" destOrd="0" presId="urn:microsoft.com/office/officeart/2005/8/layout/radial1"/>
    <dgm:cxn modelId="{68559DCC-C3C2-447E-A9CD-DED0ECD75D2B}" type="presParOf" srcId="{342A1132-1613-42DB-93AF-288FE20D0BB0}" destId="{611830D3-4B4C-4B85-8002-4D63B71EDB5C}" srcOrd="4" destOrd="0" presId="urn:microsoft.com/office/officeart/2005/8/layout/radial1"/>
    <dgm:cxn modelId="{2FE832B5-9B46-41A4-9BFA-9E91BB972EE2}" type="presParOf" srcId="{342A1132-1613-42DB-93AF-288FE20D0BB0}" destId="{2935DF56-4AE9-4B34-94C0-4A9955AD2B05}" srcOrd="5" destOrd="0" presId="urn:microsoft.com/office/officeart/2005/8/layout/radial1"/>
    <dgm:cxn modelId="{A938D7E2-9189-4996-955F-3A30F5A97DF9}" type="presParOf" srcId="{2935DF56-4AE9-4B34-94C0-4A9955AD2B05}" destId="{02B8D4CB-DD3F-4A6E-8F4A-BC9A18EBA889}" srcOrd="0" destOrd="0" presId="urn:microsoft.com/office/officeart/2005/8/layout/radial1"/>
    <dgm:cxn modelId="{B912723B-50AA-46C6-A8A7-D82A7209770F}" type="presParOf" srcId="{342A1132-1613-42DB-93AF-288FE20D0BB0}" destId="{68367703-EDB3-44A5-8C1C-FFB30FF86229}" srcOrd="6" destOrd="0" presId="urn:microsoft.com/office/officeart/2005/8/layout/radial1"/>
    <dgm:cxn modelId="{A8A330D3-34B2-42BB-893F-5865989E94A7}" type="presParOf" srcId="{342A1132-1613-42DB-93AF-288FE20D0BB0}" destId="{DCCCB8E3-B16D-49B4-8CC1-4ED3D0A6657A}" srcOrd="7" destOrd="0" presId="urn:microsoft.com/office/officeart/2005/8/layout/radial1"/>
    <dgm:cxn modelId="{41FB9EBA-F2FE-4F8A-AAAE-70067D02B856}" type="presParOf" srcId="{DCCCB8E3-B16D-49B4-8CC1-4ED3D0A6657A}" destId="{0D0516DD-3D2F-4DC3-BE64-2A19922B087E}" srcOrd="0" destOrd="0" presId="urn:microsoft.com/office/officeart/2005/8/layout/radial1"/>
    <dgm:cxn modelId="{7DE18F36-94BC-4908-9F5E-A5B6CE061299}" type="presParOf" srcId="{342A1132-1613-42DB-93AF-288FE20D0BB0}" destId="{F19AB450-F3C3-42D3-A064-A0381EE9A9BE}" srcOrd="8" destOrd="0" presId="urn:microsoft.com/office/officeart/2005/8/layout/radial1"/>
    <dgm:cxn modelId="{008C0DDE-7EBA-4DC7-9572-7C0499112125}" type="presParOf" srcId="{342A1132-1613-42DB-93AF-288FE20D0BB0}" destId="{0AB411AA-D9EE-42C9-B37A-B947883482F7}" srcOrd="9" destOrd="0" presId="urn:microsoft.com/office/officeart/2005/8/layout/radial1"/>
    <dgm:cxn modelId="{39339036-5105-4A87-9262-F94E44EE9738}" type="presParOf" srcId="{0AB411AA-D9EE-42C9-B37A-B947883482F7}" destId="{FA5FFCCF-049F-4301-81C9-ED813ACCFB6E}" srcOrd="0" destOrd="0" presId="urn:microsoft.com/office/officeart/2005/8/layout/radial1"/>
    <dgm:cxn modelId="{DCA5E56A-0CF8-4298-A7CD-455C12B59F53}" type="presParOf" srcId="{342A1132-1613-42DB-93AF-288FE20D0BB0}" destId="{DE01F643-6089-4CFC-A27B-4A660D57FB44}" srcOrd="10" destOrd="0" presId="urn:microsoft.com/office/officeart/2005/8/layout/radial1"/>
    <dgm:cxn modelId="{0DD0AD38-7064-4B23-9745-4320D89F8AA6}" type="presParOf" srcId="{342A1132-1613-42DB-93AF-288FE20D0BB0}" destId="{7A416783-1C61-406B-9F6F-E70BC68615A6}" srcOrd="11" destOrd="0" presId="urn:microsoft.com/office/officeart/2005/8/layout/radial1"/>
    <dgm:cxn modelId="{24B7D322-D81A-4DC2-AF29-415929D183DE}" type="presParOf" srcId="{7A416783-1C61-406B-9F6F-E70BC68615A6}" destId="{A4E71DC3-FF8E-4598-B1B4-9E13EF4EBE8D}" srcOrd="0" destOrd="0" presId="urn:microsoft.com/office/officeart/2005/8/layout/radial1"/>
    <dgm:cxn modelId="{6992534E-EB1B-4524-9D2B-B4B79FFEDA0D}" type="presParOf" srcId="{342A1132-1613-42DB-93AF-288FE20D0BB0}" destId="{CD55C83B-0A5F-4686-BF8E-B94A591CFEBD}" srcOrd="12" destOrd="0" presId="urn:microsoft.com/office/officeart/2005/8/layout/radial1"/>
    <dgm:cxn modelId="{90D34BF8-CD43-45A9-96CC-82AD6A4A2336}" type="presParOf" srcId="{342A1132-1613-42DB-93AF-288FE20D0BB0}" destId="{CC217F9E-6C17-4D22-8E61-FD8D8B9F605C}" srcOrd="13" destOrd="0" presId="urn:microsoft.com/office/officeart/2005/8/layout/radial1"/>
    <dgm:cxn modelId="{EF0D5688-1886-4095-B0DB-F57D4A36D56C}" type="presParOf" srcId="{CC217F9E-6C17-4D22-8E61-FD8D8B9F605C}" destId="{DF630559-C952-49B9-A20F-9090B2E4F70B}" srcOrd="0" destOrd="0" presId="urn:microsoft.com/office/officeart/2005/8/layout/radial1"/>
    <dgm:cxn modelId="{B2FBAEA6-6E9A-4ECD-98D6-C535C700D133}" type="presParOf" srcId="{342A1132-1613-42DB-93AF-288FE20D0BB0}" destId="{FBD8CB22-4C99-4EC1-9456-70448BC7A00B}" srcOrd="14" destOrd="0" presId="urn:microsoft.com/office/officeart/2005/8/layout/radial1"/>
    <dgm:cxn modelId="{595AAD36-B220-48EA-9BD1-3623A503D1CE}" type="presParOf" srcId="{342A1132-1613-42DB-93AF-288FE20D0BB0}" destId="{0C559BB8-5E51-4FEA-8D75-3E0BDF9F12CD}" srcOrd="15" destOrd="0" presId="urn:microsoft.com/office/officeart/2005/8/layout/radial1"/>
    <dgm:cxn modelId="{F5EDB998-E785-4B40-9332-D95B7BFA6E1E}" type="presParOf" srcId="{0C559BB8-5E51-4FEA-8D75-3E0BDF9F12CD}" destId="{DCF44582-ECFB-4246-9531-F9069C420AE7}" srcOrd="0" destOrd="0" presId="urn:microsoft.com/office/officeart/2005/8/layout/radial1"/>
    <dgm:cxn modelId="{C79D179A-9DA9-4E5E-BC86-86D397255850}" type="presParOf" srcId="{342A1132-1613-42DB-93AF-288FE20D0BB0}" destId="{E8CF3E01-851E-427D-B906-CCFCA4D8844D}" srcOrd="16" destOrd="0" presId="urn:microsoft.com/office/officeart/2005/8/layout/radial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D5BAF7-A6B4-4241-8249-9498884F9057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3F630C0-33B7-4171-9F9D-AD54346F07A1}">
      <dgm:prSet phldrT="[Текст]"/>
      <dgm:spPr/>
      <dgm:t>
        <a:bodyPr/>
        <a:lstStyle/>
        <a:p>
          <a:r>
            <a:rPr lang="uk-UA" dirty="0" smtClean="0"/>
            <a:t>Чоловічий(він, мій)</a:t>
          </a:r>
          <a:endParaRPr lang="ru-RU" dirty="0"/>
        </a:p>
      </dgm:t>
    </dgm:pt>
    <dgm:pt modelId="{CEC8B957-64DE-454C-98BA-BF151B2AC8B0}" type="parTrans" cxnId="{FE94D53F-CB97-4B3A-8E69-55EC3B15FD1D}">
      <dgm:prSet/>
      <dgm:spPr/>
      <dgm:t>
        <a:bodyPr/>
        <a:lstStyle/>
        <a:p>
          <a:endParaRPr lang="ru-RU"/>
        </a:p>
      </dgm:t>
    </dgm:pt>
    <dgm:pt modelId="{28EEED2C-B57B-4097-8A6A-E4D5A3D1DF07}" type="sibTrans" cxnId="{FE94D53F-CB97-4B3A-8E69-55EC3B15FD1D}">
      <dgm:prSet/>
      <dgm:spPr/>
      <dgm:t>
        <a:bodyPr/>
        <a:lstStyle/>
        <a:p>
          <a:endParaRPr lang="ru-RU"/>
        </a:p>
      </dgm:t>
    </dgm:pt>
    <dgm:pt modelId="{B3C266AA-E141-418A-83E8-936A3AEFE49A}">
      <dgm:prSet phldrT="[Текст]"/>
      <dgm:spPr/>
      <dgm:t>
        <a:bodyPr/>
        <a:lstStyle/>
        <a:p>
          <a:r>
            <a:rPr lang="uk-UA" dirty="0" smtClean="0"/>
            <a:t>Середній(воно, моє)</a:t>
          </a:r>
          <a:endParaRPr lang="ru-RU" dirty="0"/>
        </a:p>
      </dgm:t>
    </dgm:pt>
    <dgm:pt modelId="{4259C77D-9473-4965-87EC-00F0D11E5CCA}" type="parTrans" cxnId="{67F4FB69-6D11-4ED1-B0E7-119AF6A702E2}">
      <dgm:prSet/>
      <dgm:spPr/>
      <dgm:t>
        <a:bodyPr/>
        <a:lstStyle/>
        <a:p>
          <a:endParaRPr lang="ru-RU"/>
        </a:p>
      </dgm:t>
    </dgm:pt>
    <dgm:pt modelId="{E13CD7FF-3A3E-4BD7-BFB3-A0EEF0503175}" type="sibTrans" cxnId="{67F4FB69-6D11-4ED1-B0E7-119AF6A702E2}">
      <dgm:prSet/>
      <dgm:spPr/>
      <dgm:t>
        <a:bodyPr/>
        <a:lstStyle/>
        <a:p>
          <a:endParaRPr lang="ru-RU"/>
        </a:p>
      </dgm:t>
    </dgm:pt>
    <dgm:pt modelId="{9058E0C6-7AE6-4479-86EE-08222123122A}">
      <dgm:prSet phldrT="[Текст]"/>
      <dgm:spPr/>
      <dgm:t>
        <a:bodyPr/>
        <a:lstStyle/>
        <a:p>
          <a:r>
            <a:rPr lang="uk-UA" dirty="0" smtClean="0"/>
            <a:t>Жіночій(вона, моя)</a:t>
          </a:r>
          <a:endParaRPr lang="ru-RU" dirty="0"/>
        </a:p>
      </dgm:t>
    </dgm:pt>
    <dgm:pt modelId="{59FDD037-3A95-4A26-92F5-8F86BE408FBB}" type="parTrans" cxnId="{8B29746E-5DA6-41A0-A716-54732DDA596C}">
      <dgm:prSet/>
      <dgm:spPr/>
      <dgm:t>
        <a:bodyPr/>
        <a:lstStyle/>
        <a:p>
          <a:endParaRPr lang="ru-RU"/>
        </a:p>
      </dgm:t>
    </dgm:pt>
    <dgm:pt modelId="{3886FCCD-50C9-4629-B018-9AD532C5C428}" type="sibTrans" cxnId="{8B29746E-5DA6-41A0-A716-54732DDA596C}">
      <dgm:prSet/>
      <dgm:spPr/>
      <dgm:t>
        <a:bodyPr/>
        <a:lstStyle/>
        <a:p>
          <a:endParaRPr lang="ru-RU"/>
        </a:p>
      </dgm:t>
    </dgm:pt>
    <dgm:pt modelId="{64A0CD25-8F3D-4242-A553-63D0393D8DE3}" type="pres">
      <dgm:prSet presAssocID="{15D5BAF7-A6B4-4241-8249-9498884F9057}" presName="compositeShape" presStyleCnt="0">
        <dgm:presLayoutVars>
          <dgm:chMax val="7"/>
          <dgm:dir/>
          <dgm:resizeHandles val="exact"/>
        </dgm:presLayoutVars>
      </dgm:prSet>
      <dgm:spPr/>
    </dgm:pt>
    <dgm:pt modelId="{9E17D831-EF2D-4A20-9807-49BCCE8AD800}" type="pres">
      <dgm:prSet presAssocID="{13F630C0-33B7-4171-9F9D-AD54346F07A1}" presName="circ1" presStyleLbl="vennNode1" presStyleIdx="0" presStyleCnt="3"/>
      <dgm:spPr/>
      <dgm:t>
        <a:bodyPr/>
        <a:lstStyle/>
        <a:p>
          <a:endParaRPr lang="ru-RU"/>
        </a:p>
      </dgm:t>
    </dgm:pt>
    <dgm:pt modelId="{790F989C-1C7E-4BC7-A409-1B72C10F543C}" type="pres">
      <dgm:prSet presAssocID="{13F630C0-33B7-4171-9F9D-AD54346F07A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F9E93-82FC-4B22-B8CB-0C8465A9DD83}" type="pres">
      <dgm:prSet presAssocID="{B3C266AA-E141-418A-83E8-936A3AEFE49A}" presName="circ2" presStyleLbl="vennNode1" presStyleIdx="1" presStyleCnt="3"/>
      <dgm:spPr/>
      <dgm:t>
        <a:bodyPr/>
        <a:lstStyle/>
        <a:p>
          <a:endParaRPr lang="ru-RU"/>
        </a:p>
      </dgm:t>
    </dgm:pt>
    <dgm:pt modelId="{73632BB6-3EE5-48B1-9E1F-95B89CAFBD9A}" type="pres">
      <dgm:prSet presAssocID="{B3C266AA-E141-418A-83E8-936A3AEFE49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57484-37F6-44CF-87F5-EE69E0C503B9}" type="pres">
      <dgm:prSet presAssocID="{9058E0C6-7AE6-4479-86EE-08222123122A}" presName="circ3" presStyleLbl="vennNode1" presStyleIdx="2" presStyleCnt="3"/>
      <dgm:spPr/>
      <dgm:t>
        <a:bodyPr/>
        <a:lstStyle/>
        <a:p>
          <a:endParaRPr lang="ru-RU"/>
        </a:p>
      </dgm:t>
    </dgm:pt>
    <dgm:pt modelId="{D91C5AF9-5706-4F43-A8E5-FCD57C50A5CA}" type="pres">
      <dgm:prSet presAssocID="{9058E0C6-7AE6-4479-86EE-08222123122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29746E-5DA6-41A0-A716-54732DDA596C}" srcId="{15D5BAF7-A6B4-4241-8249-9498884F9057}" destId="{9058E0C6-7AE6-4479-86EE-08222123122A}" srcOrd="2" destOrd="0" parTransId="{59FDD037-3A95-4A26-92F5-8F86BE408FBB}" sibTransId="{3886FCCD-50C9-4629-B018-9AD532C5C428}"/>
    <dgm:cxn modelId="{0F12C558-B0BE-4C12-B4E2-FFCB2BEC65C5}" type="presOf" srcId="{B3C266AA-E141-418A-83E8-936A3AEFE49A}" destId="{8BDF9E93-82FC-4B22-B8CB-0C8465A9DD83}" srcOrd="0" destOrd="0" presId="urn:microsoft.com/office/officeart/2005/8/layout/venn1"/>
    <dgm:cxn modelId="{E458C143-2471-42EE-BA2D-B2A8E740D47B}" type="presOf" srcId="{9058E0C6-7AE6-4479-86EE-08222123122A}" destId="{8F957484-37F6-44CF-87F5-EE69E0C503B9}" srcOrd="0" destOrd="0" presId="urn:microsoft.com/office/officeart/2005/8/layout/venn1"/>
    <dgm:cxn modelId="{FC623BA9-97A9-40EF-A609-55FBFE9004E9}" type="presOf" srcId="{B3C266AA-E141-418A-83E8-936A3AEFE49A}" destId="{73632BB6-3EE5-48B1-9E1F-95B89CAFBD9A}" srcOrd="1" destOrd="0" presId="urn:microsoft.com/office/officeart/2005/8/layout/venn1"/>
    <dgm:cxn modelId="{E8E5B2A4-7544-460A-AA05-D333112DF91E}" type="presOf" srcId="{9058E0C6-7AE6-4479-86EE-08222123122A}" destId="{D91C5AF9-5706-4F43-A8E5-FCD57C50A5CA}" srcOrd="1" destOrd="0" presId="urn:microsoft.com/office/officeart/2005/8/layout/venn1"/>
    <dgm:cxn modelId="{FE94D53F-CB97-4B3A-8E69-55EC3B15FD1D}" srcId="{15D5BAF7-A6B4-4241-8249-9498884F9057}" destId="{13F630C0-33B7-4171-9F9D-AD54346F07A1}" srcOrd="0" destOrd="0" parTransId="{CEC8B957-64DE-454C-98BA-BF151B2AC8B0}" sibTransId="{28EEED2C-B57B-4097-8A6A-E4D5A3D1DF07}"/>
    <dgm:cxn modelId="{D1BA765E-AF5A-44EE-A974-57B810C53CED}" type="presOf" srcId="{15D5BAF7-A6B4-4241-8249-9498884F9057}" destId="{64A0CD25-8F3D-4242-A553-63D0393D8DE3}" srcOrd="0" destOrd="0" presId="urn:microsoft.com/office/officeart/2005/8/layout/venn1"/>
    <dgm:cxn modelId="{67F4FB69-6D11-4ED1-B0E7-119AF6A702E2}" srcId="{15D5BAF7-A6B4-4241-8249-9498884F9057}" destId="{B3C266AA-E141-418A-83E8-936A3AEFE49A}" srcOrd="1" destOrd="0" parTransId="{4259C77D-9473-4965-87EC-00F0D11E5CCA}" sibTransId="{E13CD7FF-3A3E-4BD7-BFB3-A0EEF0503175}"/>
    <dgm:cxn modelId="{702CE813-48CA-4ECB-B177-D818888FC00F}" type="presOf" srcId="{13F630C0-33B7-4171-9F9D-AD54346F07A1}" destId="{790F989C-1C7E-4BC7-A409-1B72C10F543C}" srcOrd="1" destOrd="0" presId="urn:microsoft.com/office/officeart/2005/8/layout/venn1"/>
    <dgm:cxn modelId="{894FF014-ADBB-4948-A07E-1080BF42C97B}" type="presOf" srcId="{13F630C0-33B7-4171-9F9D-AD54346F07A1}" destId="{9E17D831-EF2D-4A20-9807-49BCCE8AD800}" srcOrd="0" destOrd="0" presId="urn:microsoft.com/office/officeart/2005/8/layout/venn1"/>
    <dgm:cxn modelId="{310F5EEC-AE74-4731-A8C2-A7BDECD61503}" type="presParOf" srcId="{64A0CD25-8F3D-4242-A553-63D0393D8DE3}" destId="{9E17D831-EF2D-4A20-9807-49BCCE8AD800}" srcOrd="0" destOrd="0" presId="urn:microsoft.com/office/officeart/2005/8/layout/venn1"/>
    <dgm:cxn modelId="{843B5537-E418-4232-B944-FA99EF3C71A2}" type="presParOf" srcId="{64A0CD25-8F3D-4242-A553-63D0393D8DE3}" destId="{790F989C-1C7E-4BC7-A409-1B72C10F543C}" srcOrd="1" destOrd="0" presId="urn:microsoft.com/office/officeart/2005/8/layout/venn1"/>
    <dgm:cxn modelId="{2BA9E454-6E37-4EA7-ACE3-07366E631757}" type="presParOf" srcId="{64A0CD25-8F3D-4242-A553-63D0393D8DE3}" destId="{8BDF9E93-82FC-4B22-B8CB-0C8465A9DD83}" srcOrd="2" destOrd="0" presId="urn:microsoft.com/office/officeart/2005/8/layout/venn1"/>
    <dgm:cxn modelId="{1C3A0309-ABC8-467A-8EBC-636335A7876C}" type="presParOf" srcId="{64A0CD25-8F3D-4242-A553-63D0393D8DE3}" destId="{73632BB6-3EE5-48B1-9E1F-95B89CAFBD9A}" srcOrd="3" destOrd="0" presId="urn:microsoft.com/office/officeart/2005/8/layout/venn1"/>
    <dgm:cxn modelId="{B50FC7CF-ECC9-416E-9BD8-C91B25634988}" type="presParOf" srcId="{64A0CD25-8F3D-4242-A553-63D0393D8DE3}" destId="{8F957484-37F6-44CF-87F5-EE69E0C503B9}" srcOrd="4" destOrd="0" presId="urn:microsoft.com/office/officeart/2005/8/layout/venn1"/>
    <dgm:cxn modelId="{43477C1E-678C-403D-A7A8-47F1789CF3A4}" type="presParOf" srcId="{64A0CD25-8F3D-4242-A553-63D0393D8DE3}" destId="{D91C5AF9-5706-4F43-A8E5-FCD57C50A5CA}" srcOrd="5" destOrd="0" presId="urn:microsoft.com/office/officeart/2005/8/layout/ven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08DEA7-0370-4F1E-8F6E-866D932BE1EB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F0CB185-7D3A-48A7-BBE1-5F02F46341DA}">
      <dgm:prSet phldrT="[Текст]"/>
      <dgm:spPr/>
      <dgm:t>
        <a:bodyPr/>
        <a:lstStyle/>
        <a:p>
          <a:r>
            <a:rPr lang="uk-UA" dirty="0" smtClean="0"/>
            <a:t>Школа</a:t>
          </a:r>
          <a:endParaRPr lang="ru-RU" dirty="0"/>
        </a:p>
      </dgm:t>
    </dgm:pt>
    <dgm:pt modelId="{9ECBDA47-C168-42A9-BF18-DA37E41DCE02}" type="parTrans" cxnId="{BF50BF13-ACA2-4073-926C-36246046026D}">
      <dgm:prSet/>
      <dgm:spPr/>
      <dgm:t>
        <a:bodyPr/>
        <a:lstStyle/>
        <a:p>
          <a:endParaRPr lang="ru-RU"/>
        </a:p>
      </dgm:t>
    </dgm:pt>
    <dgm:pt modelId="{5C1D425E-B770-4FC3-8E9F-34D8F3FBF804}" type="sibTrans" cxnId="{BF50BF13-ACA2-4073-926C-36246046026D}">
      <dgm:prSet/>
      <dgm:spPr/>
      <dgm:t>
        <a:bodyPr/>
        <a:lstStyle/>
        <a:p>
          <a:endParaRPr lang="ru-RU"/>
        </a:p>
      </dgm:t>
    </dgm:pt>
    <dgm:pt modelId="{393550E7-077D-45F7-8E70-02231E48A9A9}">
      <dgm:prSet phldrT="[Текст]"/>
      <dgm:spPr/>
      <dgm:t>
        <a:bodyPr/>
        <a:lstStyle/>
        <a:p>
          <a:r>
            <a:rPr lang="uk-UA" dirty="0" smtClean="0"/>
            <a:t>школу</a:t>
          </a:r>
          <a:endParaRPr lang="ru-RU" dirty="0"/>
        </a:p>
      </dgm:t>
    </dgm:pt>
    <dgm:pt modelId="{0D2736FE-B55D-4CC2-9ACA-23DD9D277AA3}" type="parTrans" cxnId="{107F35B0-50BE-4707-8C83-15E9EA07D7DE}">
      <dgm:prSet/>
      <dgm:spPr/>
      <dgm:t>
        <a:bodyPr/>
        <a:lstStyle/>
        <a:p>
          <a:endParaRPr lang="ru-RU"/>
        </a:p>
      </dgm:t>
    </dgm:pt>
    <dgm:pt modelId="{ACFD804C-B37F-4CC1-B24E-75219F85F44B}" type="sibTrans" cxnId="{107F35B0-50BE-4707-8C83-15E9EA07D7DE}">
      <dgm:prSet/>
      <dgm:spPr/>
      <dgm:t>
        <a:bodyPr/>
        <a:lstStyle/>
        <a:p>
          <a:endParaRPr lang="ru-RU"/>
        </a:p>
      </dgm:t>
    </dgm:pt>
    <dgm:pt modelId="{46EC3FFC-EB39-4F84-A0F4-0BA53DE3CF27}">
      <dgm:prSet phldrT="[Текст]"/>
      <dgm:spPr/>
      <dgm:t>
        <a:bodyPr/>
        <a:lstStyle/>
        <a:p>
          <a:r>
            <a:rPr lang="uk-UA" dirty="0" smtClean="0"/>
            <a:t>школою</a:t>
          </a:r>
          <a:endParaRPr lang="ru-RU" dirty="0"/>
        </a:p>
      </dgm:t>
    </dgm:pt>
    <dgm:pt modelId="{93FBFC31-212E-4023-8601-01DB1DC69E41}" type="parTrans" cxnId="{91B9EAA6-CE62-4078-94B8-501B07943F8D}">
      <dgm:prSet/>
      <dgm:spPr/>
      <dgm:t>
        <a:bodyPr/>
        <a:lstStyle/>
        <a:p>
          <a:endParaRPr lang="ru-RU"/>
        </a:p>
      </dgm:t>
    </dgm:pt>
    <dgm:pt modelId="{FCF9DFD7-2BA5-4EDF-9056-447FF00CB293}" type="sibTrans" cxnId="{91B9EAA6-CE62-4078-94B8-501B07943F8D}">
      <dgm:prSet/>
      <dgm:spPr/>
      <dgm:t>
        <a:bodyPr/>
        <a:lstStyle/>
        <a:p>
          <a:endParaRPr lang="ru-RU"/>
        </a:p>
      </dgm:t>
    </dgm:pt>
    <dgm:pt modelId="{68A2840B-DD68-4702-A80C-4858EA9A2DE9}">
      <dgm:prSet phldrT="[Текст]"/>
      <dgm:spPr/>
      <dgm:t>
        <a:bodyPr/>
        <a:lstStyle/>
        <a:p>
          <a:r>
            <a:rPr lang="uk-UA" dirty="0" smtClean="0"/>
            <a:t>у школі</a:t>
          </a:r>
          <a:endParaRPr lang="ru-RU" dirty="0"/>
        </a:p>
      </dgm:t>
    </dgm:pt>
    <dgm:pt modelId="{82E0316D-FE6B-448A-B6B8-366303C5D8FA}" type="parTrans" cxnId="{8D7563F6-15F8-4F23-9680-5BD4CC034AB8}">
      <dgm:prSet/>
      <dgm:spPr/>
      <dgm:t>
        <a:bodyPr/>
        <a:lstStyle/>
        <a:p>
          <a:endParaRPr lang="ru-RU"/>
        </a:p>
      </dgm:t>
    </dgm:pt>
    <dgm:pt modelId="{36163DD3-9F0E-45F4-BAE1-89D7A1E07B48}" type="sibTrans" cxnId="{8D7563F6-15F8-4F23-9680-5BD4CC034AB8}">
      <dgm:prSet/>
      <dgm:spPr/>
      <dgm:t>
        <a:bodyPr/>
        <a:lstStyle/>
        <a:p>
          <a:endParaRPr lang="ru-RU"/>
        </a:p>
      </dgm:t>
    </dgm:pt>
    <dgm:pt modelId="{ACBE3152-698B-4729-9C7C-8D449D4A4C21}">
      <dgm:prSet phldrT="[Текст]"/>
      <dgm:spPr/>
      <dgm:t>
        <a:bodyPr/>
        <a:lstStyle/>
        <a:p>
          <a:r>
            <a:rPr lang="uk-UA" dirty="0" err="1" smtClean="0"/>
            <a:t>Школо</a:t>
          </a:r>
          <a:r>
            <a:rPr lang="uk-UA" dirty="0" smtClean="0"/>
            <a:t>!</a:t>
          </a:r>
          <a:endParaRPr lang="ru-RU" dirty="0"/>
        </a:p>
      </dgm:t>
    </dgm:pt>
    <dgm:pt modelId="{339DF920-72A7-4DD2-A811-4A6C380837C7}" type="parTrans" cxnId="{02E8085B-FB6E-419D-AE64-A008A573EB6E}">
      <dgm:prSet/>
      <dgm:spPr/>
      <dgm:t>
        <a:bodyPr/>
        <a:lstStyle/>
        <a:p>
          <a:endParaRPr lang="ru-RU"/>
        </a:p>
      </dgm:t>
    </dgm:pt>
    <dgm:pt modelId="{BC4D95C6-0C4B-4000-90A9-EFB5D4A79A4C}" type="sibTrans" cxnId="{02E8085B-FB6E-419D-AE64-A008A573EB6E}">
      <dgm:prSet/>
      <dgm:spPr/>
      <dgm:t>
        <a:bodyPr/>
        <a:lstStyle/>
        <a:p>
          <a:endParaRPr lang="ru-RU"/>
        </a:p>
      </dgm:t>
    </dgm:pt>
    <dgm:pt modelId="{C1BB04FA-98F3-44EA-96C3-9E13CEDA9A20}">
      <dgm:prSet/>
      <dgm:spPr/>
      <dgm:t>
        <a:bodyPr/>
        <a:lstStyle/>
        <a:p>
          <a:r>
            <a:rPr lang="uk-UA" dirty="0" smtClean="0"/>
            <a:t>школи</a:t>
          </a:r>
          <a:endParaRPr lang="ru-RU" dirty="0"/>
        </a:p>
      </dgm:t>
    </dgm:pt>
    <dgm:pt modelId="{673414EB-6F50-4CA7-AC05-AC60D02FE860}" type="parTrans" cxnId="{438E6072-87AF-4A31-802A-35F1E543472F}">
      <dgm:prSet/>
      <dgm:spPr/>
    </dgm:pt>
    <dgm:pt modelId="{C2C27A34-5C42-43BD-930A-8346F3006E1E}" type="sibTrans" cxnId="{438E6072-87AF-4A31-802A-35F1E543472F}">
      <dgm:prSet/>
      <dgm:spPr/>
    </dgm:pt>
    <dgm:pt modelId="{42E2E0BD-EB14-426A-BB4A-98E3A3EE569B}">
      <dgm:prSet/>
      <dgm:spPr/>
      <dgm:t>
        <a:bodyPr/>
        <a:lstStyle/>
        <a:p>
          <a:r>
            <a:rPr lang="uk-UA" dirty="0" smtClean="0"/>
            <a:t>школі</a:t>
          </a:r>
          <a:endParaRPr lang="ru-RU" dirty="0"/>
        </a:p>
      </dgm:t>
    </dgm:pt>
    <dgm:pt modelId="{E4A287D5-8B57-48DB-9A68-E41E8F4A81B1}" type="parTrans" cxnId="{C91FB0FF-4A89-449B-AE1E-1C60513EB322}">
      <dgm:prSet/>
      <dgm:spPr/>
    </dgm:pt>
    <dgm:pt modelId="{C318A4CB-3D45-42A3-9BEA-85CCBA056B69}" type="sibTrans" cxnId="{C91FB0FF-4A89-449B-AE1E-1C60513EB322}">
      <dgm:prSet/>
      <dgm:spPr/>
    </dgm:pt>
    <dgm:pt modelId="{0D9D7428-2C9C-4E1B-8889-2419CF17EC72}" type="pres">
      <dgm:prSet presAssocID="{6D08DEA7-0370-4F1E-8F6E-866D932BE1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D55103-2497-4BE1-86D0-EB7F1D90CAA7}" type="pres">
      <dgm:prSet presAssocID="{3F0CB185-7D3A-48A7-BBE1-5F02F46341D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3013F-E171-4056-8DFB-2AE7FB2A5B4E}" type="pres">
      <dgm:prSet presAssocID="{3F0CB185-7D3A-48A7-BBE1-5F02F46341DA}" presName="spNode" presStyleCnt="0"/>
      <dgm:spPr/>
    </dgm:pt>
    <dgm:pt modelId="{55AA4486-4ECA-42D2-8D2C-5261D471E7E6}" type="pres">
      <dgm:prSet presAssocID="{5C1D425E-B770-4FC3-8E9F-34D8F3FBF804}" presName="sibTrans" presStyleLbl="sibTrans1D1" presStyleIdx="0" presStyleCnt="7"/>
      <dgm:spPr/>
      <dgm:t>
        <a:bodyPr/>
        <a:lstStyle/>
        <a:p>
          <a:endParaRPr lang="ru-RU"/>
        </a:p>
      </dgm:t>
    </dgm:pt>
    <dgm:pt modelId="{43653261-D2DC-4079-81AF-4369E25D6090}" type="pres">
      <dgm:prSet presAssocID="{C1BB04FA-98F3-44EA-96C3-9E13CEDA9A2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29003-A037-405B-9A0A-590B953C35D8}" type="pres">
      <dgm:prSet presAssocID="{C1BB04FA-98F3-44EA-96C3-9E13CEDA9A20}" presName="spNode" presStyleCnt="0"/>
      <dgm:spPr/>
    </dgm:pt>
    <dgm:pt modelId="{85C33424-DF98-453B-AD88-34DC08FE712E}" type="pres">
      <dgm:prSet presAssocID="{C2C27A34-5C42-43BD-930A-8346F3006E1E}" presName="sibTrans" presStyleLbl="sibTrans1D1" presStyleIdx="1" presStyleCnt="7"/>
      <dgm:spPr/>
    </dgm:pt>
    <dgm:pt modelId="{8010F2E6-E863-4D1A-8758-7163B857A595}" type="pres">
      <dgm:prSet presAssocID="{42E2E0BD-EB14-426A-BB4A-98E3A3EE569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ED238-9EB2-4473-B211-8D6B8C53786A}" type="pres">
      <dgm:prSet presAssocID="{42E2E0BD-EB14-426A-BB4A-98E3A3EE569B}" presName="spNode" presStyleCnt="0"/>
      <dgm:spPr/>
    </dgm:pt>
    <dgm:pt modelId="{0ACDE44A-82B5-452C-A143-F119C4D94F36}" type="pres">
      <dgm:prSet presAssocID="{C318A4CB-3D45-42A3-9BEA-85CCBA056B69}" presName="sibTrans" presStyleLbl="sibTrans1D1" presStyleIdx="2" presStyleCnt="7"/>
      <dgm:spPr/>
    </dgm:pt>
    <dgm:pt modelId="{E98F1E38-B09A-4329-856C-03CC59F08311}" type="pres">
      <dgm:prSet presAssocID="{393550E7-077D-45F7-8E70-02231E48A9A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895E9-9390-44E1-ADE7-41B53D64C679}" type="pres">
      <dgm:prSet presAssocID="{393550E7-077D-45F7-8E70-02231E48A9A9}" presName="spNode" presStyleCnt="0"/>
      <dgm:spPr/>
    </dgm:pt>
    <dgm:pt modelId="{7AF3E4A2-5CD3-425B-A29A-BC6734157E07}" type="pres">
      <dgm:prSet presAssocID="{ACFD804C-B37F-4CC1-B24E-75219F85F44B}" presName="sibTrans" presStyleLbl="sibTrans1D1" presStyleIdx="3" presStyleCnt="7"/>
      <dgm:spPr/>
      <dgm:t>
        <a:bodyPr/>
        <a:lstStyle/>
        <a:p>
          <a:endParaRPr lang="ru-RU"/>
        </a:p>
      </dgm:t>
    </dgm:pt>
    <dgm:pt modelId="{4E9355F5-55D1-4687-9AA9-37AB34721664}" type="pres">
      <dgm:prSet presAssocID="{46EC3FFC-EB39-4F84-A0F4-0BA53DE3CF2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BC269-C7AC-4BB8-8A09-88E4F5AF6FBD}" type="pres">
      <dgm:prSet presAssocID="{46EC3FFC-EB39-4F84-A0F4-0BA53DE3CF27}" presName="spNode" presStyleCnt="0"/>
      <dgm:spPr/>
    </dgm:pt>
    <dgm:pt modelId="{1E21CFB8-0EF9-4D08-8B42-50D80B7665CD}" type="pres">
      <dgm:prSet presAssocID="{FCF9DFD7-2BA5-4EDF-9056-447FF00CB293}" presName="sibTrans" presStyleLbl="sibTrans1D1" presStyleIdx="4" presStyleCnt="7"/>
      <dgm:spPr/>
      <dgm:t>
        <a:bodyPr/>
        <a:lstStyle/>
        <a:p>
          <a:endParaRPr lang="ru-RU"/>
        </a:p>
      </dgm:t>
    </dgm:pt>
    <dgm:pt modelId="{3A940C8D-0A95-4069-8DE4-9FA8119239AB}" type="pres">
      <dgm:prSet presAssocID="{68A2840B-DD68-4702-A80C-4858EA9A2DE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B45DB-7E23-44B7-92E5-0C3396925AAA}" type="pres">
      <dgm:prSet presAssocID="{68A2840B-DD68-4702-A80C-4858EA9A2DE9}" presName="spNode" presStyleCnt="0"/>
      <dgm:spPr/>
    </dgm:pt>
    <dgm:pt modelId="{038406E7-239B-4628-889C-0484F6FF3DCC}" type="pres">
      <dgm:prSet presAssocID="{36163DD3-9F0E-45F4-BAE1-89D7A1E07B48}" presName="sibTrans" presStyleLbl="sibTrans1D1" presStyleIdx="5" presStyleCnt="7"/>
      <dgm:spPr/>
      <dgm:t>
        <a:bodyPr/>
        <a:lstStyle/>
        <a:p>
          <a:endParaRPr lang="ru-RU"/>
        </a:p>
      </dgm:t>
    </dgm:pt>
    <dgm:pt modelId="{7E933A2D-ADEA-45D3-AF2D-0F91F24B184D}" type="pres">
      <dgm:prSet presAssocID="{ACBE3152-698B-4729-9C7C-8D449D4A4C2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52750C-D6C8-4EBE-9E51-86B4DA9DD4FD}" type="pres">
      <dgm:prSet presAssocID="{ACBE3152-698B-4729-9C7C-8D449D4A4C21}" presName="spNode" presStyleCnt="0"/>
      <dgm:spPr/>
    </dgm:pt>
    <dgm:pt modelId="{6152E584-75BB-4B8F-8363-46B9F4A88C05}" type="pres">
      <dgm:prSet presAssocID="{BC4D95C6-0C4B-4000-90A9-EFB5D4A79A4C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167E9FE6-8E7A-49F1-B35A-C63A15C0FDE2}" type="presOf" srcId="{ACBE3152-698B-4729-9C7C-8D449D4A4C21}" destId="{7E933A2D-ADEA-45D3-AF2D-0F91F24B184D}" srcOrd="0" destOrd="0" presId="urn:microsoft.com/office/officeart/2005/8/layout/cycle6"/>
    <dgm:cxn modelId="{EA066C78-4486-4F11-86B2-55155528D696}" type="presOf" srcId="{6D08DEA7-0370-4F1E-8F6E-866D932BE1EB}" destId="{0D9D7428-2C9C-4E1B-8889-2419CF17EC72}" srcOrd="0" destOrd="0" presId="urn:microsoft.com/office/officeart/2005/8/layout/cycle6"/>
    <dgm:cxn modelId="{BCFA2880-3B0E-413C-8FD5-FA9567494475}" type="presOf" srcId="{36163DD3-9F0E-45F4-BAE1-89D7A1E07B48}" destId="{038406E7-239B-4628-889C-0484F6FF3DCC}" srcOrd="0" destOrd="0" presId="urn:microsoft.com/office/officeart/2005/8/layout/cycle6"/>
    <dgm:cxn modelId="{829D5698-FE23-45FC-BC5C-482D93DF1EB4}" type="presOf" srcId="{C318A4CB-3D45-42A3-9BEA-85CCBA056B69}" destId="{0ACDE44A-82B5-452C-A143-F119C4D94F36}" srcOrd="0" destOrd="0" presId="urn:microsoft.com/office/officeart/2005/8/layout/cycle6"/>
    <dgm:cxn modelId="{71EEE419-1286-41CA-9AB4-AF432A7143E3}" type="presOf" srcId="{ACFD804C-B37F-4CC1-B24E-75219F85F44B}" destId="{7AF3E4A2-5CD3-425B-A29A-BC6734157E07}" srcOrd="0" destOrd="0" presId="urn:microsoft.com/office/officeart/2005/8/layout/cycle6"/>
    <dgm:cxn modelId="{02E8085B-FB6E-419D-AE64-A008A573EB6E}" srcId="{6D08DEA7-0370-4F1E-8F6E-866D932BE1EB}" destId="{ACBE3152-698B-4729-9C7C-8D449D4A4C21}" srcOrd="6" destOrd="0" parTransId="{339DF920-72A7-4DD2-A811-4A6C380837C7}" sibTransId="{BC4D95C6-0C4B-4000-90A9-EFB5D4A79A4C}"/>
    <dgm:cxn modelId="{C91FB0FF-4A89-449B-AE1E-1C60513EB322}" srcId="{6D08DEA7-0370-4F1E-8F6E-866D932BE1EB}" destId="{42E2E0BD-EB14-426A-BB4A-98E3A3EE569B}" srcOrd="2" destOrd="0" parTransId="{E4A287D5-8B57-48DB-9A68-E41E8F4A81B1}" sibTransId="{C318A4CB-3D45-42A3-9BEA-85CCBA056B69}"/>
    <dgm:cxn modelId="{91B9EAA6-CE62-4078-94B8-501B07943F8D}" srcId="{6D08DEA7-0370-4F1E-8F6E-866D932BE1EB}" destId="{46EC3FFC-EB39-4F84-A0F4-0BA53DE3CF27}" srcOrd="4" destOrd="0" parTransId="{93FBFC31-212E-4023-8601-01DB1DC69E41}" sibTransId="{FCF9DFD7-2BA5-4EDF-9056-447FF00CB293}"/>
    <dgm:cxn modelId="{0A6A9C72-A02E-47C5-AF0D-B8EB59B97C1F}" type="presOf" srcId="{46EC3FFC-EB39-4F84-A0F4-0BA53DE3CF27}" destId="{4E9355F5-55D1-4687-9AA9-37AB34721664}" srcOrd="0" destOrd="0" presId="urn:microsoft.com/office/officeart/2005/8/layout/cycle6"/>
    <dgm:cxn modelId="{107F35B0-50BE-4707-8C83-15E9EA07D7DE}" srcId="{6D08DEA7-0370-4F1E-8F6E-866D932BE1EB}" destId="{393550E7-077D-45F7-8E70-02231E48A9A9}" srcOrd="3" destOrd="0" parTransId="{0D2736FE-B55D-4CC2-9ACA-23DD9D277AA3}" sibTransId="{ACFD804C-B37F-4CC1-B24E-75219F85F44B}"/>
    <dgm:cxn modelId="{8D7563F6-15F8-4F23-9680-5BD4CC034AB8}" srcId="{6D08DEA7-0370-4F1E-8F6E-866D932BE1EB}" destId="{68A2840B-DD68-4702-A80C-4858EA9A2DE9}" srcOrd="5" destOrd="0" parTransId="{82E0316D-FE6B-448A-B6B8-366303C5D8FA}" sibTransId="{36163DD3-9F0E-45F4-BAE1-89D7A1E07B48}"/>
    <dgm:cxn modelId="{E7AEB9C0-FDBF-4A88-BF08-72C60062917D}" type="presOf" srcId="{C1BB04FA-98F3-44EA-96C3-9E13CEDA9A20}" destId="{43653261-D2DC-4079-81AF-4369E25D6090}" srcOrd="0" destOrd="0" presId="urn:microsoft.com/office/officeart/2005/8/layout/cycle6"/>
    <dgm:cxn modelId="{BF50BF13-ACA2-4073-926C-36246046026D}" srcId="{6D08DEA7-0370-4F1E-8F6E-866D932BE1EB}" destId="{3F0CB185-7D3A-48A7-BBE1-5F02F46341DA}" srcOrd="0" destOrd="0" parTransId="{9ECBDA47-C168-42A9-BF18-DA37E41DCE02}" sibTransId="{5C1D425E-B770-4FC3-8E9F-34D8F3FBF804}"/>
    <dgm:cxn modelId="{CBC572BC-F132-4A59-BC27-66760C129B05}" type="presOf" srcId="{3F0CB185-7D3A-48A7-BBE1-5F02F46341DA}" destId="{8CD55103-2497-4BE1-86D0-EB7F1D90CAA7}" srcOrd="0" destOrd="0" presId="urn:microsoft.com/office/officeart/2005/8/layout/cycle6"/>
    <dgm:cxn modelId="{532ED171-49D8-4C6B-B012-3F4FDA1CFBD2}" type="presOf" srcId="{393550E7-077D-45F7-8E70-02231E48A9A9}" destId="{E98F1E38-B09A-4329-856C-03CC59F08311}" srcOrd="0" destOrd="0" presId="urn:microsoft.com/office/officeart/2005/8/layout/cycle6"/>
    <dgm:cxn modelId="{AAB81DDC-9381-4F72-88B8-675C12ADCBF6}" type="presOf" srcId="{BC4D95C6-0C4B-4000-90A9-EFB5D4A79A4C}" destId="{6152E584-75BB-4B8F-8363-46B9F4A88C05}" srcOrd="0" destOrd="0" presId="urn:microsoft.com/office/officeart/2005/8/layout/cycle6"/>
    <dgm:cxn modelId="{BDEEA49A-C898-4678-8EA4-4813281E4279}" type="presOf" srcId="{FCF9DFD7-2BA5-4EDF-9056-447FF00CB293}" destId="{1E21CFB8-0EF9-4D08-8B42-50D80B7665CD}" srcOrd="0" destOrd="0" presId="urn:microsoft.com/office/officeart/2005/8/layout/cycle6"/>
    <dgm:cxn modelId="{E22FAEF8-5BC7-45A0-BBE0-9FD4F0B88C1D}" type="presOf" srcId="{C2C27A34-5C42-43BD-930A-8346F3006E1E}" destId="{85C33424-DF98-453B-AD88-34DC08FE712E}" srcOrd="0" destOrd="0" presId="urn:microsoft.com/office/officeart/2005/8/layout/cycle6"/>
    <dgm:cxn modelId="{438E6072-87AF-4A31-802A-35F1E543472F}" srcId="{6D08DEA7-0370-4F1E-8F6E-866D932BE1EB}" destId="{C1BB04FA-98F3-44EA-96C3-9E13CEDA9A20}" srcOrd="1" destOrd="0" parTransId="{673414EB-6F50-4CA7-AC05-AC60D02FE860}" sibTransId="{C2C27A34-5C42-43BD-930A-8346F3006E1E}"/>
    <dgm:cxn modelId="{FB740D0B-959F-4DB7-B0FD-42783BBBCFBD}" type="presOf" srcId="{42E2E0BD-EB14-426A-BB4A-98E3A3EE569B}" destId="{8010F2E6-E863-4D1A-8758-7163B857A595}" srcOrd="0" destOrd="0" presId="urn:microsoft.com/office/officeart/2005/8/layout/cycle6"/>
    <dgm:cxn modelId="{B667C2E7-272A-4172-87C4-00CD2D9BA4C2}" type="presOf" srcId="{5C1D425E-B770-4FC3-8E9F-34D8F3FBF804}" destId="{55AA4486-4ECA-42D2-8D2C-5261D471E7E6}" srcOrd="0" destOrd="0" presId="urn:microsoft.com/office/officeart/2005/8/layout/cycle6"/>
    <dgm:cxn modelId="{141DB57F-796A-4188-A43F-F7B97DCA6B62}" type="presOf" srcId="{68A2840B-DD68-4702-A80C-4858EA9A2DE9}" destId="{3A940C8D-0A95-4069-8DE4-9FA8119239AB}" srcOrd="0" destOrd="0" presId="urn:microsoft.com/office/officeart/2005/8/layout/cycle6"/>
    <dgm:cxn modelId="{448F1983-B6DA-4DE8-BD52-52C24D036359}" type="presParOf" srcId="{0D9D7428-2C9C-4E1B-8889-2419CF17EC72}" destId="{8CD55103-2497-4BE1-86D0-EB7F1D90CAA7}" srcOrd="0" destOrd="0" presId="urn:microsoft.com/office/officeart/2005/8/layout/cycle6"/>
    <dgm:cxn modelId="{2AACB1AF-D13A-47E4-815E-FCAD3AB8ADFB}" type="presParOf" srcId="{0D9D7428-2C9C-4E1B-8889-2419CF17EC72}" destId="{7ED3013F-E171-4056-8DFB-2AE7FB2A5B4E}" srcOrd="1" destOrd="0" presId="urn:microsoft.com/office/officeart/2005/8/layout/cycle6"/>
    <dgm:cxn modelId="{BF798037-7739-4F2D-8C69-20855F62C28F}" type="presParOf" srcId="{0D9D7428-2C9C-4E1B-8889-2419CF17EC72}" destId="{55AA4486-4ECA-42D2-8D2C-5261D471E7E6}" srcOrd="2" destOrd="0" presId="urn:microsoft.com/office/officeart/2005/8/layout/cycle6"/>
    <dgm:cxn modelId="{85D4589B-B352-4BB4-A0BF-9727623DBF34}" type="presParOf" srcId="{0D9D7428-2C9C-4E1B-8889-2419CF17EC72}" destId="{43653261-D2DC-4079-81AF-4369E25D6090}" srcOrd="3" destOrd="0" presId="urn:microsoft.com/office/officeart/2005/8/layout/cycle6"/>
    <dgm:cxn modelId="{C6224D68-0919-4944-9B31-95B01BA46B51}" type="presParOf" srcId="{0D9D7428-2C9C-4E1B-8889-2419CF17EC72}" destId="{9EC29003-A037-405B-9A0A-590B953C35D8}" srcOrd="4" destOrd="0" presId="urn:microsoft.com/office/officeart/2005/8/layout/cycle6"/>
    <dgm:cxn modelId="{7EA82D14-3279-4AE8-BEB0-5CF3C0088DA8}" type="presParOf" srcId="{0D9D7428-2C9C-4E1B-8889-2419CF17EC72}" destId="{85C33424-DF98-453B-AD88-34DC08FE712E}" srcOrd="5" destOrd="0" presId="urn:microsoft.com/office/officeart/2005/8/layout/cycle6"/>
    <dgm:cxn modelId="{AA7428B0-B347-4934-A34D-73CA0DFD6149}" type="presParOf" srcId="{0D9D7428-2C9C-4E1B-8889-2419CF17EC72}" destId="{8010F2E6-E863-4D1A-8758-7163B857A595}" srcOrd="6" destOrd="0" presId="urn:microsoft.com/office/officeart/2005/8/layout/cycle6"/>
    <dgm:cxn modelId="{14BFA04F-BDD8-4A14-90A8-EB70E89F5687}" type="presParOf" srcId="{0D9D7428-2C9C-4E1B-8889-2419CF17EC72}" destId="{6A3ED238-9EB2-4473-B211-8D6B8C53786A}" srcOrd="7" destOrd="0" presId="urn:microsoft.com/office/officeart/2005/8/layout/cycle6"/>
    <dgm:cxn modelId="{ECB49E68-5D1F-4103-8237-FFFD228BC5B7}" type="presParOf" srcId="{0D9D7428-2C9C-4E1B-8889-2419CF17EC72}" destId="{0ACDE44A-82B5-452C-A143-F119C4D94F36}" srcOrd="8" destOrd="0" presId="urn:microsoft.com/office/officeart/2005/8/layout/cycle6"/>
    <dgm:cxn modelId="{0C9D026A-7868-4FCA-A883-0E94882C4B7A}" type="presParOf" srcId="{0D9D7428-2C9C-4E1B-8889-2419CF17EC72}" destId="{E98F1E38-B09A-4329-856C-03CC59F08311}" srcOrd="9" destOrd="0" presId="urn:microsoft.com/office/officeart/2005/8/layout/cycle6"/>
    <dgm:cxn modelId="{48C2EDD3-E34F-4EFD-88D4-B2C836A7ECA6}" type="presParOf" srcId="{0D9D7428-2C9C-4E1B-8889-2419CF17EC72}" destId="{457895E9-9390-44E1-ADE7-41B53D64C679}" srcOrd="10" destOrd="0" presId="urn:microsoft.com/office/officeart/2005/8/layout/cycle6"/>
    <dgm:cxn modelId="{EA9983B7-E1B4-457F-925C-BB8FAB6DFD97}" type="presParOf" srcId="{0D9D7428-2C9C-4E1B-8889-2419CF17EC72}" destId="{7AF3E4A2-5CD3-425B-A29A-BC6734157E07}" srcOrd="11" destOrd="0" presId="urn:microsoft.com/office/officeart/2005/8/layout/cycle6"/>
    <dgm:cxn modelId="{38FC106C-3CE6-4F7D-891A-FE8D259A19D4}" type="presParOf" srcId="{0D9D7428-2C9C-4E1B-8889-2419CF17EC72}" destId="{4E9355F5-55D1-4687-9AA9-37AB34721664}" srcOrd="12" destOrd="0" presId="urn:microsoft.com/office/officeart/2005/8/layout/cycle6"/>
    <dgm:cxn modelId="{A53BB99C-AE24-4EC0-A151-D2D53AEFA5C2}" type="presParOf" srcId="{0D9D7428-2C9C-4E1B-8889-2419CF17EC72}" destId="{719BC269-C7AC-4BB8-8A09-88E4F5AF6FBD}" srcOrd="13" destOrd="0" presId="urn:microsoft.com/office/officeart/2005/8/layout/cycle6"/>
    <dgm:cxn modelId="{C0CB0C14-5474-46D7-8098-29E4A903922E}" type="presParOf" srcId="{0D9D7428-2C9C-4E1B-8889-2419CF17EC72}" destId="{1E21CFB8-0EF9-4D08-8B42-50D80B7665CD}" srcOrd="14" destOrd="0" presId="urn:microsoft.com/office/officeart/2005/8/layout/cycle6"/>
    <dgm:cxn modelId="{9795E7A3-8B43-4C92-8D15-4A88DC79B6CA}" type="presParOf" srcId="{0D9D7428-2C9C-4E1B-8889-2419CF17EC72}" destId="{3A940C8D-0A95-4069-8DE4-9FA8119239AB}" srcOrd="15" destOrd="0" presId="urn:microsoft.com/office/officeart/2005/8/layout/cycle6"/>
    <dgm:cxn modelId="{7EC2B24D-9F9A-42C1-9CE5-D4EE21D4F3A4}" type="presParOf" srcId="{0D9D7428-2C9C-4E1B-8889-2419CF17EC72}" destId="{FB8B45DB-7E23-44B7-92E5-0C3396925AAA}" srcOrd="16" destOrd="0" presId="urn:microsoft.com/office/officeart/2005/8/layout/cycle6"/>
    <dgm:cxn modelId="{DCD9E616-46CA-479F-8029-D1613DDADBAE}" type="presParOf" srcId="{0D9D7428-2C9C-4E1B-8889-2419CF17EC72}" destId="{038406E7-239B-4628-889C-0484F6FF3DCC}" srcOrd="17" destOrd="0" presId="urn:microsoft.com/office/officeart/2005/8/layout/cycle6"/>
    <dgm:cxn modelId="{D5C3B36E-D2A8-40AF-9D9E-B0C306BFCB35}" type="presParOf" srcId="{0D9D7428-2C9C-4E1B-8889-2419CF17EC72}" destId="{7E933A2D-ADEA-45D3-AF2D-0F91F24B184D}" srcOrd="18" destOrd="0" presId="urn:microsoft.com/office/officeart/2005/8/layout/cycle6"/>
    <dgm:cxn modelId="{48A28B08-F36A-4443-8C22-AFE66E651FE7}" type="presParOf" srcId="{0D9D7428-2C9C-4E1B-8889-2419CF17EC72}" destId="{C352750C-D6C8-4EBE-9E51-86B4DA9DD4FD}" srcOrd="19" destOrd="0" presId="urn:microsoft.com/office/officeart/2005/8/layout/cycle6"/>
    <dgm:cxn modelId="{E781A006-155C-485E-A3D8-1C722650EB21}" type="presParOf" srcId="{0D9D7428-2C9C-4E1B-8889-2419CF17EC72}" destId="{6152E584-75BB-4B8F-8363-46B9F4A88C05}" srcOrd="20" destOrd="0" presId="urn:microsoft.com/office/officeart/2005/8/layout/cycle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A610A-F57F-4D8A-8CF6-D6B5516F9E33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3CED0-3F54-4F62-8B53-F7499D719FA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CED0-3F54-4F62-8B53-F7499D719FA9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CED0-3F54-4F62-8B53-F7499D719FA9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57166"/>
            <a:ext cx="7772400" cy="2286016"/>
          </a:xfrm>
        </p:spPr>
        <p:txBody>
          <a:bodyPr/>
          <a:lstStyle/>
          <a:p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Презентація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на тему «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Іменник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"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1140" name="Picture 4" descr="knig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1933575" cy="1933576"/>
          </a:xfrm>
          <a:prstGeom prst="rect">
            <a:avLst/>
          </a:prstGeom>
          <a:noFill/>
        </p:spPr>
      </p:pic>
      <p:pic>
        <p:nvPicPr>
          <p:cNvPr id="91142" name="Picture 6" descr="http://www.metod-kopilka.ru/images/doc/28/22020/1/hello_html_447943d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14602"/>
            <a:ext cx="7072330" cy="4243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Істоти і неістоти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1857364"/>
            <a:ext cx="8229600" cy="4572000"/>
          </a:xfrm>
        </p:spPr>
        <p:txBody>
          <a:bodyPr/>
          <a:lstStyle/>
          <a:p>
            <a:r>
              <a:rPr lang="uk-UA" dirty="0" smtClean="0"/>
              <a:t>Хто?                                         Що?                           </a:t>
            </a:r>
            <a:r>
              <a:rPr lang="uk-UA" sz="2400" dirty="0" smtClean="0"/>
              <a:t>Назви людей і тварин                   Всі інші назви</a:t>
            </a:r>
            <a:endParaRPr lang="ru-RU" sz="2400" dirty="0"/>
          </a:p>
        </p:txBody>
      </p:sp>
      <p:pic>
        <p:nvPicPr>
          <p:cNvPr id="8194" name="Picture 2" descr="http://prostoprikol.com/img/picture/May/20/cff0782f3663a9a7819a29916382253b/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21250"/>
            <a:ext cx="2071670" cy="1591709"/>
          </a:xfrm>
          <a:prstGeom prst="rect">
            <a:avLst/>
          </a:prstGeom>
          <a:noFill/>
        </p:spPr>
      </p:pic>
      <p:pic>
        <p:nvPicPr>
          <p:cNvPr id="8196" name="Picture 4" descr="http://skachat-kartinki.ru/img/picture/Nov/25/84b2a3632caa65e013b0ee2fb5d5ce7e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5072074"/>
            <a:ext cx="2088273" cy="1632649"/>
          </a:xfrm>
          <a:prstGeom prst="rect">
            <a:avLst/>
          </a:prstGeom>
          <a:noFill/>
        </p:spPr>
      </p:pic>
      <p:pic>
        <p:nvPicPr>
          <p:cNvPr id="8198" name="Picture 6" descr="http://www.oukro.com.ua/upload/items/l_cat_6_9747536-14432694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000372"/>
            <a:ext cx="3108335" cy="1845574"/>
          </a:xfrm>
          <a:prstGeom prst="rect">
            <a:avLst/>
          </a:prstGeom>
          <a:noFill/>
        </p:spPr>
      </p:pic>
      <p:pic>
        <p:nvPicPr>
          <p:cNvPr id="8200" name="Picture 8" descr="http://www.playcast.ru/uploads/2015/10/20/1552749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4714884"/>
            <a:ext cx="3429024" cy="1975118"/>
          </a:xfrm>
          <a:prstGeom prst="rect">
            <a:avLst/>
          </a:prstGeom>
          <a:noFill/>
        </p:spPr>
      </p:pic>
      <p:pic>
        <p:nvPicPr>
          <p:cNvPr id="8202" name="Picture 10" descr="http://afisha.lutsk.ua/sites/image.life/company89/events-6089-afisha5560view13928-1988-k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214290"/>
            <a:ext cx="1591443" cy="1571612"/>
          </a:xfrm>
          <a:prstGeom prst="rect">
            <a:avLst/>
          </a:prstGeom>
          <a:noFill/>
        </p:spPr>
      </p:pic>
      <p:pic>
        <p:nvPicPr>
          <p:cNvPr id="8204" name="Picture 12" descr="http://prostoprikol.com/img/picture/May/12/486a7951ff05c043b3d4c5c3a0d04e96/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071810"/>
            <a:ext cx="4143404" cy="1625457"/>
          </a:xfrm>
          <a:prstGeom prst="rect">
            <a:avLst/>
          </a:prstGeom>
          <a:noFill/>
        </p:spPr>
      </p:pic>
      <p:pic>
        <p:nvPicPr>
          <p:cNvPr id="8206" name="Picture 14" descr="http://prostoprikol.com/img/picture/May/12/486a7951ff05c043b3d4c5c3a0d04e96/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715800" y="-15359194"/>
            <a:ext cx="15471772" cy="8638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399032"/>
          </a:xfrm>
        </p:spPr>
        <p:txBody>
          <a:bodyPr>
            <a:normAutofit/>
          </a:bodyPr>
          <a:lstStyle/>
          <a:p>
            <a:r>
              <a:rPr lang="uk-UA" sz="4000" i="1" dirty="0" smtClean="0">
                <a:solidFill>
                  <a:schemeClr val="accent3">
                    <a:lumMod val="50000"/>
                  </a:schemeClr>
                </a:solidFill>
              </a:rPr>
              <a:t>                 Назви                                             </a:t>
            </a:r>
            <a:endParaRPr lang="ru-RU" sz="40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3600" b="1" dirty="0" smtClean="0"/>
              <a:t>Загальні</a:t>
            </a:r>
            <a:r>
              <a:rPr lang="uk-UA" b="1" dirty="0" smtClean="0"/>
              <a:t>                                    </a:t>
            </a:r>
            <a:r>
              <a:rPr lang="uk-UA" sz="3600" b="1" dirty="0" smtClean="0"/>
              <a:t>Власні    </a:t>
            </a:r>
            <a:r>
              <a:rPr lang="uk-UA" b="1" dirty="0" smtClean="0"/>
              <a:t>                </a:t>
            </a:r>
            <a:r>
              <a:rPr lang="uk-UA" dirty="0" smtClean="0"/>
              <a:t>місто                                        </a:t>
            </a:r>
            <a:r>
              <a:rPr lang="uk-UA" dirty="0" err="1" smtClean="0"/>
              <a:t>Курахове</a:t>
            </a:r>
            <a:r>
              <a:rPr lang="uk-UA" dirty="0" smtClean="0"/>
              <a:t>                 корова                                     Мілка                      хлопчик                 </a:t>
            </a:r>
            <a:r>
              <a:rPr lang="uk-UA" dirty="0" smtClean="0"/>
              <a:t>                 </a:t>
            </a:r>
            <a:r>
              <a:rPr lang="uk-UA" dirty="0" smtClean="0"/>
              <a:t>Тарасик</a:t>
            </a:r>
            <a:endParaRPr lang="ru-RU" dirty="0"/>
          </a:p>
        </p:txBody>
      </p:sp>
      <p:pic>
        <p:nvPicPr>
          <p:cNvPr id="7170" name="Picture 2" descr="http://s.pfst.net/2010.02/589731341e76a6fe1625765d7210f29482544b2a9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4572008"/>
            <a:ext cx="2798772" cy="2099079"/>
          </a:xfrm>
          <a:prstGeom prst="rect">
            <a:avLst/>
          </a:prstGeom>
          <a:noFill/>
        </p:spPr>
      </p:pic>
      <p:pic>
        <p:nvPicPr>
          <p:cNvPr id="7172" name="Picture 4" descr="http://photos.wikimapia.org/p/00/02/72/51/00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143116"/>
            <a:ext cx="2465389" cy="1915960"/>
          </a:xfrm>
          <a:prstGeom prst="rect">
            <a:avLst/>
          </a:prstGeom>
          <a:noFill/>
        </p:spPr>
      </p:pic>
      <p:pic>
        <p:nvPicPr>
          <p:cNvPr id="7174" name="Picture 6" descr="http://dutsadok.com.ua/clipart/ljudi/186424b81e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787698" y="-27860844"/>
            <a:ext cx="20955000" cy="21288524"/>
          </a:xfrm>
          <a:prstGeom prst="rect">
            <a:avLst/>
          </a:prstGeom>
          <a:noFill/>
        </p:spPr>
      </p:pic>
      <p:pic>
        <p:nvPicPr>
          <p:cNvPr id="7176" name="Picture 8" descr="http://fotohomka.ru/images/Jan/11/5b1851f22de6a21bef4fb1b966c50f70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4071942"/>
            <a:ext cx="1604905" cy="2509001"/>
          </a:xfrm>
          <a:prstGeom prst="rect">
            <a:avLst/>
          </a:prstGeom>
          <a:noFill/>
        </p:spPr>
      </p:pic>
      <p:pic>
        <p:nvPicPr>
          <p:cNvPr id="7178" name="Picture 10" descr="http://st.depositphotos.com/2757500/3252/v/950/depositphotos_32526023-Boy-in-a-c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286256"/>
            <a:ext cx="1386893" cy="2310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429528"/>
            <a:ext cx="822960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http://present5.com/docs/present_v%D1%96dm%D1%96nyuvannya_%D1%96mennik%D1%96v_4_klas_images/present_v%D1%96dm%D1%96nyuvannya_%D1%96mennik%D1%96v_4_klas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5143501"/>
          </a:xfrm>
          <a:prstGeom prst="rect">
            <a:avLst/>
          </a:prstGeom>
          <a:noFill/>
        </p:spPr>
      </p:pic>
      <p:pic>
        <p:nvPicPr>
          <p:cNvPr id="6148" name="Picture 4" descr="http://da.coolreferat.com.ua/nuda/konspekt-uroku-z-ukrayinsekoyi-movi-na-temu-uzagalenennya-ta-s/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3286124"/>
            <a:ext cx="1826396" cy="3571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Рід іменників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http://galerey-room.ru/images/101554_141292175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89360"/>
            <a:ext cx="2120457" cy="2968640"/>
          </a:xfrm>
          <a:prstGeom prst="rect">
            <a:avLst/>
          </a:prstGeom>
          <a:noFill/>
        </p:spPr>
      </p:pic>
      <p:pic>
        <p:nvPicPr>
          <p:cNvPr id="5124" name="Picture 4" descr="http://koks.3dn.ru/_ph/2/90474973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500042"/>
            <a:ext cx="2666986" cy="2000240"/>
          </a:xfrm>
          <a:prstGeom prst="rect">
            <a:avLst/>
          </a:prstGeom>
          <a:noFill/>
        </p:spPr>
      </p:pic>
      <p:pic>
        <p:nvPicPr>
          <p:cNvPr id="5126" name="Picture 6" descr="http://neox.by/wp-content/uploads/2015/02/bff000e7fa116e7d518f6e1dce6eb95d695c8b2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68" y="4286256"/>
            <a:ext cx="1619250" cy="1314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Число іменників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Однина                                 Множина</a:t>
            </a:r>
            <a:endParaRPr lang="ru-RU" dirty="0"/>
          </a:p>
        </p:txBody>
      </p:sp>
      <p:pic>
        <p:nvPicPr>
          <p:cNvPr id="4098" name="Picture 2" descr="http://fullhdoboi.ru/_ph/2/790484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00372"/>
            <a:ext cx="3643338" cy="3571900"/>
          </a:xfrm>
          <a:prstGeom prst="rect">
            <a:avLst/>
          </a:prstGeom>
          <a:noFill/>
        </p:spPr>
      </p:pic>
      <p:pic>
        <p:nvPicPr>
          <p:cNvPr id="4100" name="Picture 4" descr="http://cvety-klass.ru/images/polevye-cvety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143248"/>
            <a:ext cx="4287134" cy="3421525"/>
          </a:xfrm>
          <a:prstGeom prst="rect">
            <a:avLst/>
          </a:prstGeom>
          <a:noFill/>
        </p:spPr>
      </p:pic>
      <p:pic>
        <p:nvPicPr>
          <p:cNvPr id="4102" name="Picture 6" descr="http://www.bookclub.ua/images/koncurs/b/foto_37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42852"/>
            <a:ext cx="2381235" cy="1785926"/>
          </a:xfrm>
          <a:prstGeom prst="rect">
            <a:avLst/>
          </a:prstGeom>
          <a:noFill/>
        </p:spPr>
      </p:pic>
      <p:pic>
        <p:nvPicPr>
          <p:cNvPr id="4104" name="Picture 8" descr="http://img-fotki.yandex.ru/get/9262/47407354.c0b/0_12582b_6a355b0e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285860"/>
            <a:ext cx="1593060" cy="1649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Змінювання іменників за відмінками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ukrainka.org/wp-content/uploads/2016/07/cgf1y2lfzmlszxmzmjcz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3429000"/>
            <a:ext cx="2508907" cy="1874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Сторінка </a:t>
            </a:r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“Тренувальна”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Вправа”</a:t>
            </a:r>
            <a:r>
              <a:rPr lang="uk-UA" dirty="0" smtClean="0"/>
              <a:t> </a:t>
            </a:r>
            <a:r>
              <a:rPr lang="uk-UA" dirty="0" err="1" smtClean="0"/>
              <a:t>Мікрофон”</a:t>
            </a:r>
            <a:r>
              <a:rPr lang="uk-UA" dirty="0" smtClean="0"/>
              <a:t>                                                </a:t>
            </a:r>
            <a:r>
              <a:rPr lang="uk-UA" dirty="0" smtClean="0"/>
              <a:t>- назвати </a:t>
            </a:r>
            <a:r>
              <a:rPr lang="uk-UA" dirty="0" smtClean="0"/>
              <a:t>власні назви;                                           </a:t>
            </a:r>
            <a:r>
              <a:rPr lang="uk-UA" dirty="0" smtClean="0"/>
              <a:t>- назвати </a:t>
            </a:r>
            <a:r>
              <a:rPr lang="uk-UA" dirty="0" smtClean="0"/>
              <a:t>загальні назви;                                       </a:t>
            </a:r>
            <a:r>
              <a:rPr lang="uk-UA" dirty="0" smtClean="0"/>
              <a:t>- істоти</a:t>
            </a:r>
            <a:r>
              <a:rPr lang="uk-UA" dirty="0" smtClean="0"/>
              <a:t>;                                                                       </a:t>
            </a:r>
            <a:r>
              <a:rPr lang="uk-UA" dirty="0" smtClean="0"/>
              <a:t>- неістоти</a:t>
            </a:r>
            <a:r>
              <a:rPr lang="uk-UA" dirty="0" smtClean="0"/>
              <a:t>;                                                                   </a:t>
            </a:r>
            <a:r>
              <a:rPr lang="uk-UA" dirty="0" smtClean="0"/>
              <a:t>- іменники </a:t>
            </a:r>
            <a:r>
              <a:rPr lang="uk-UA" dirty="0" smtClean="0"/>
              <a:t>в однині;                                                </a:t>
            </a:r>
            <a:r>
              <a:rPr lang="uk-UA" dirty="0" smtClean="0"/>
              <a:t>- іменники </a:t>
            </a:r>
            <a:r>
              <a:rPr lang="uk-UA" dirty="0" smtClean="0"/>
              <a:t>в множині.</a:t>
            </a:r>
            <a:endParaRPr lang="ru-RU" dirty="0"/>
          </a:p>
        </p:txBody>
      </p:sp>
      <p:pic>
        <p:nvPicPr>
          <p:cNvPr id="2050" name="Picture 2" descr="http://blogforlady.com/wp-content/uploads/2016/02/v_kakom_vozraste_luchshe_vsego_chitat_skazki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857628"/>
            <a:ext cx="3655968" cy="2659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“Домашня”</a:t>
            </a:r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 сторінка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-5000684"/>
            <a:ext cx="8229600" cy="47403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anepidemstantsiya.ru/wp-content/uploads/2015/09/uslugi-dlya-doma-f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21962"/>
            <a:ext cx="2643206" cy="2294783"/>
          </a:xfrm>
          <a:prstGeom prst="rect">
            <a:avLst/>
          </a:prstGeom>
          <a:noFill/>
        </p:spPr>
      </p:pic>
      <p:pic>
        <p:nvPicPr>
          <p:cNvPr id="1028" name="Picture 4" descr="http://i.sunhome.ru/dreamer/240/dom-stena-shheli-most.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643050"/>
            <a:ext cx="4226291" cy="29770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Іменник </a:t>
            </a:r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–частина</a:t>
            </a:r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 мови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Спека. Пшениця. Пил. Полин.                             Бабки. Небо. Птах. Синь.                                     Дорога. Сонце. Вітер. Даль.                              Мить. Трепет. Хмари. Печаль.                </a:t>
            </a:r>
            <a:endParaRPr lang="ru-RU" dirty="0"/>
          </a:p>
        </p:txBody>
      </p:sp>
      <p:pic>
        <p:nvPicPr>
          <p:cNvPr id="90116" name="Picture 4" descr="http://illustrators.ru/uploads/illustration/image/388274/388274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857628"/>
            <a:ext cx="3786214" cy="2771509"/>
          </a:xfrm>
          <a:prstGeom prst="rect">
            <a:avLst/>
          </a:prstGeom>
          <a:noFill/>
        </p:spPr>
      </p:pic>
      <p:pic>
        <p:nvPicPr>
          <p:cNvPr id="90118" name="Picture 6" descr="http://www.dpol4.ru/img/picture/Nov/05/09d164e6aa3757a408e487d89e08e3d5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00504"/>
            <a:ext cx="3791698" cy="2599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err="1" smtClean="0">
                <a:solidFill>
                  <a:schemeClr val="accent3">
                    <a:lumMod val="50000"/>
                  </a:schemeClr>
                </a:solidFill>
              </a:rPr>
              <a:t>Подорож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3">
                    <a:lumMod val="50000"/>
                  </a:schemeClr>
                </a:solidFill>
              </a:rPr>
              <a:t>Сторінками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«</a:t>
            </a:r>
            <a:r>
              <a:rPr lang="ru-RU" i="1" dirty="0" err="1" smtClean="0">
                <a:solidFill>
                  <a:schemeClr val="accent3">
                    <a:lumMod val="50000"/>
                  </a:schemeClr>
                </a:solidFill>
              </a:rPr>
              <a:t>Мовного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журналу»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4929222"/>
          </a:xfrm>
        </p:spPr>
        <p:txBody>
          <a:bodyPr/>
          <a:lstStyle/>
          <a:p>
            <a:r>
              <a:rPr lang="uk-UA" dirty="0" smtClean="0"/>
              <a:t>Речі, люди, і квіти, носороги і коти,джинси, майки і штиблети - називаються предмети.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3071810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2" descr="http://prostoprikol.com/img/picture/May/23/42e0223bc9fc98f5edc0334a4addc3a4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571744"/>
            <a:ext cx="4437122" cy="3481984"/>
          </a:xfrm>
          <a:prstGeom prst="rect">
            <a:avLst/>
          </a:prstGeom>
          <a:noFill/>
        </p:spPr>
      </p:pic>
      <p:pic>
        <p:nvPicPr>
          <p:cNvPr id="89090" name="Picture 2" descr="http://english-zayka.ru/wp-content/uploads/2014/04/picture-descriptions-ZOO-1jpg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34" y="2911122"/>
            <a:ext cx="4048090" cy="30360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Девіз уроку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 smtClean="0"/>
              <a:t>Будемо добре працювати,щоб грамотно слова писати. Та щоб мову свою рідну краще за </a:t>
            </a:r>
            <a:r>
              <a:rPr lang="uk-UA" sz="2800" dirty="0" err="1" smtClean="0"/>
              <a:t>всих</a:t>
            </a:r>
            <a:r>
              <a:rPr lang="uk-UA" sz="2800" dirty="0" smtClean="0"/>
              <a:t> знати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88068" name="Picture 4" descr="http://inwriter.ru/wp-content/uploads/2015/01/detskaya-sektsiya-is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286124"/>
            <a:ext cx="4500594" cy="3375446"/>
          </a:xfrm>
          <a:prstGeom prst="rect">
            <a:avLst/>
          </a:prstGeom>
          <a:noFill/>
        </p:spPr>
      </p:pic>
      <p:pic>
        <p:nvPicPr>
          <p:cNvPr id="88070" name="Picture 6" descr="http://bgbsmp.by/wp-content/uploads/2016/08/globus-kolokolchik-knig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-214338"/>
            <a:ext cx="2238348" cy="2524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Словникова сторінка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</a:t>
            </a:r>
            <a:r>
              <a:rPr lang="uk-UA" dirty="0" smtClean="0"/>
              <a:t>щ – це вода, яка утворюється при конденсації водяної пари, що випадає з хмар і досягає земної поверхні у виді крапель рідини.</a:t>
            </a:r>
            <a:endParaRPr lang="ru-RU" dirty="0"/>
          </a:p>
        </p:txBody>
      </p:sp>
      <p:pic>
        <p:nvPicPr>
          <p:cNvPr id="13314" name="Picture 2" descr="http://svitppt.com.ua/images/49/48613/960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857628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Сторінка ” У світі </a:t>
            </a:r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цікавого”</a:t>
            </a:r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290" name="Picture 2" descr="http://etnoua.info/wp-content/gallery/nmnapu_zahody_kupala/IMGP2210a_VSavych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929066"/>
            <a:ext cx="3818566" cy="2714620"/>
          </a:xfrm>
          <a:prstGeom prst="rect">
            <a:avLst/>
          </a:prstGeom>
          <a:noFill/>
        </p:spPr>
      </p:pic>
      <p:pic>
        <p:nvPicPr>
          <p:cNvPr id="12292" name="Picture 4" descr="http://sverediuk.com.ua/wp-content/uploads/2016/01/Lipatov-A.-Rizdv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858341"/>
            <a:ext cx="3357586" cy="2803585"/>
          </a:xfrm>
          <a:prstGeom prst="rect">
            <a:avLst/>
          </a:prstGeom>
          <a:noFill/>
        </p:spPr>
      </p:pic>
      <p:pic>
        <p:nvPicPr>
          <p:cNvPr id="12294" name="Picture 6" descr="http://kafedraooiuv.org.ua/_nw/2/436228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357298"/>
            <a:ext cx="3143272" cy="2357454"/>
          </a:xfrm>
          <a:prstGeom prst="rect">
            <a:avLst/>
          </a:prstGeom>
          <a:noFill/>
        </p:spPr>
      </p:pic>
      <p:pic>
        <p:nvPicPr>
          <p:cNvPr id="12296" name="Picture 8" descr="http://www.ukrcenter.com/!FilesRepository/Forum/uploaded_2/002%281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500174"/>
            <a:ext cx="1476385" cy="2214578"/>
          </a:xfrm>
          <a:prstGeom prst="rect">
            <a:avLst/>
          </a:prstGeom>
          <a:noFill/>
        </p:spPr>
      </p:pic>
      <p:pic>
        <p:nvPicPr>
          <p:cNvPr id="12298" name="Picture 10" descr="http://volex.in.ua/images/stories/news/2013/06-jun/trezub-u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1500174"/>
            <a:ext cx="1928826" cy="2296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Метод “ Асоціативний </a:t>
            </a:r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кущ”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4994" name="Picture 2" descr="http://www.playcast.ru/uploads/2013/11/23/66449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357562"/>
            <a:ext cx="2285984" cy="3325068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“Робота</a:t>
            </a:r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групах”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72000"/>
          </a:xfrm>
        </p:spPr>
        <p:txBody>
          <a:bodyPr/>
          <a:lstStyle/>
          <a:p>
            <a:r>
              <a:rPr lang="uk-UA" dirty="0" smtClean="0"/>
              <a:t>Записати слова іменники, які асоціюються з темами:                                                                   1 група – зима                                                       2 група – весна                                                      3 група - літо</a:t>
            </a:r>
            <a:endParaRPr lang="ru-RU" dirty="0"/>
          </a:p>
        </p:txBody>
      </p:sp>
      <p:pic>
        <p:nvPicPr>
          <p:cNvPr id="83970" name="Picture 2" descr="http://www.playing-field.ru/img/2015/051910/3324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57166"/>
            <a:ext cx="2331340" cy="3286172"/>
          </a:xfrm>
          <a:prstGeom prst="rect">
            <a:avLst/>
          </a:prstGeom>
          <a:noFill/>
        </p:spPr>
      </p:pic>
      <p:pic>
        <p:nvPicPr>
          <p:cNvPr id="83972" name="Picture 4" descr="http://mos.news/upload/iblock/5c0/5c041f0a6ef05d1d76eb75443eb7c6b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143380"/>
            <a:ext cx="3428992" cy="2571744"/>
          </a:xfrm>
          <a:prstGeom prst="rect">
            <a:avLst/>
          </a:prstGeom>
          <a:noFill/>
        </p:spPr>
      </p:pic>
      <p:pic>
        <p:nvPicPr>
          <p:cNvPr id="83974" name="Picture 6" descr="http://romtzproh.clan.su/_nw/0/091859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071942"/>
            <a:ext cx="3564794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Сторінка”Ексклюзивне</a:t>
            </a:r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i="1" dirty="0" err="1" smtClean="0">
                <a:solidFill>
                  <a:schemeClr val="accent3">
                    <a:lumMod val="50000"/>
                  </a:schemeClr>
                </a:solidFill>
              </a:rPr>
              <a:t>інтерв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`</a:t>
            </a:r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ю”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2946" name="Picture 2" descr="http://11735-presscdn-0-72.pagely.netdna-cdn.com/wp-content/uploads/interview-412x5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000240"/>
            <a:ext cx="3071834" cy="4324427"/>
          </a:xfrm>
          <a:prstGeom prst="rect">
            <a:avLst/>
          </a:prstGeom>
          <a:noFill/>
        </p:spPr>
      </p:pic>
      <p:pic>
        <p:nvPicPr>
          <p:cNvPr id="82948" name="Picture 4" descr="http://www.schoolin13.com.ua/wp-content/uploads/2013/11/im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786578" y="1071546"/>
            <a:ext cx="2210044" cy="2175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207</TotalTime>
  <Words>260</Words>
  <PresentationFormat>Экран (4:3)</PresentationFormat>
  <Paragraphs>47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Яркая</vt:lpstr>
      <vt:lpstr>Презентація на тему «Іменник"</vt:lpstr>
      <vt:lpstr>Іменник –частина мови</vt:lpstr>
      <vt:lpstr>Подорож Сторінками «Мовного журналу»</vt:lpstr>
      <vt:lpstr>Девіз уроку</vt:lpstr>
      <vt:lpstr>Словникова сторінка</vt:lpstr>
      <vt:lpstr>Сторінка ” У світі цікавого” </vt:lpstr>
      <vt:lpstr>Метод “ Асоціативний кущ”</vt:lpstr>
      <vt:lpstr>“Робота в групах”</vt:lpstr>
      <vt:lpstr>Сторінка”Ексклюзивне інтерв`ю”</vt:lpstr>
      <vt:lpstr>Істоти і неістоти</vt:lpstr>
      <vt:lpstr>                 Назви                                             </vt:lpstr>
      <vt:lpstr>Слайд 12</vt:lpstr>
      <vt:lpstr>Рід іменників</vt:lpstr>
      <vt:lpstr>Число іменників</vt:lpstr>
      <vt:lpstr>Змінювання іменників за відмінками</vt:lpstr>
      <vt:lpstr>Сторінка “Тренувальна”</vt:lpstr>
      <vt:lpstr>“Домашня” сторінка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 «Іменник"</dc:title>
  <cp:lastModifiedBy>Admin</cp:lastModifiedBy>
  <cp:revision>26</cp:revision>
  <dcterms:modified xsi:type="dcterms:W3CDTF">2016-11-12T16:18:14Z</dcterms:modified>
</cp:coreProperties>
</file>