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Презентация\Англлийский\Фото\желтый 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Comic Sans MS" pitchFamily="66" charset="0"/>
              </a:rPr>
              <a:t>F</a:t>
            </a:r>
            <a:r>
              <a:rPr lang="en-US" sz="9600" dirty="0" smtClean="0">
                <a:latin typeface="Comic Sans MS" pitchFamily="66" charset="0"/>
              </a:rPr>
              <a:t>riends</a:t>
            </a:r>
            <a:endParaRPr lang="ru-RU" sz="96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резентация\Англлийский\Фото\frie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71612"/>
            <a:ext cx="5522976" cy="4297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Презентация\Англлийский\Фото\типо мой клас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And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this too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4214819"/>
            <a:ext cx="5715040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latin typeface="Comic Sans MS" pitchFamily="66" charset="0"/>
              </a:rPr>
              <a:t>This </a:t>
            </a:r>
            <a:r>
              <a:rPr lang="en-US" sz="1600" dirty="0" smtClean="0">
                <a:latin typeface="Comic Sans MS" pitchFamily="66" charset="0"/>
              </a:rPr>
              <a:t>is my classmates, who are looking into the computer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857364"/>
            <a:ext cx="478634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Презентация\Англлийский\Фото\последня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Presentation prepared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2333685"/>
            <a:ext cx="4168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omic Sans MS" pitchFamily="66" charset="0"/>
              </a:rPr>
              <a:t>Novak </a:t>
            </a:r>
            <a:r>
              <a:rPr lang="en-US" sz="7200" dirty="0" smtClean="0">
                <a:solidFill>
                  <a:srgbClr val="FFFF00"/>
                </a:solidFill>
                <a:latin typeface="Comic Sans MS" pitchFamily="66" charset="0"/>
              </a:rPr>
              <a:t>Sergio </a:t>
            </a:r>
            <a:r>
              <a:rPr lang="uk-UA" sz="7200" dirty="0" smtClean="0">
                <a:solidFill>
                  <a:srgbClr val="FFFF00"/>
                </a:solidFill>
                <a:latin typeface="Comic Sans MS" pitchFamily="66" charset="0"/>
              </a:rPr>
              <a:t>;</a:t>
            </a:r>
            <a:r>
              <a:rPr lang="en-US" sz="7200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езентация\Англлийский\Фото\когда ты уп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dirty="0" smtClean="0">
                <a:solidFill>
                  <a:srgbClr val="92D050"/>
                </a:solidFill>
                <a:latin typeface="Comic Sans MS" pitchFamily="66" charset="0"/>
              </a:rPr>
              <a:t>Friend - is the man who will lift you when </a:t>
            </a:r>
            <a:r>
              <a:rPr lang="en-US" sz="4800" dirty="0" smtClean="0">
                <a:solidFill>
                  <a:srgbClr val="92D050"/>
                </a:solidFill>
                <a:latin typeface="Comic Sans MS" pitchFamily="66" charset="0"/>
              </a:rPr>
              <a:t>others do </a:t>
            </a:r>
            <a:r>
              <a:rPr lang="en-US" sz="4800" dirty="0" smtClean="0">
                <a:solidFill>
                  <a:srgbClr val="92D050"/>
                </a:solidFill>
                <a:latin typeface="Comic Sans MS" pitchFamily="66" charset="0"/>
              </a:rPr>
              <a:t>not even guess that you </a:t>
            </a:r>
            <a:r>
              <a:rPr lang="en-US" sz="4800" dirty="0" smtClean="0">
                <a:solidFill>
                  <a:srgbClr val="92D050"/>
                </a:solidFill>
                <a:latin typeface="Comic Sans MS" pitchFamily="66" charset="0"/>
              </a:rPr>
              <a:t>fall!</a:t>
            </a:r>
            <a:endParaRPr lang="ru-RU" sz="48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резентация\Англлийский\Фото\ловят тебя вниз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89" y="0"/>
            <a:ext cx="91501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FFC000"/>
                </a:solidFill>
                <a:latin typeface="Comic Sans MS" pitchFamily="66" charset="0"/>
              </a:rPr>
              <a:t>Friends - these are the people who catch you at </a:t>
            </a:r>
            <a:r>
              <a:rPr lang="en-US" sz="4000" dirty="0" smtClean="0">
                <a:solidFill>
                  <a:srgbClr val="FFC000"/>
                </a:solidFill>
                <a:latin typeface="Comic Sans MS" pitchFamily="66" charset="0"/>
              </a:rPr>
              <a:t>the </a:t>
            </a:r>
            <a:r>
              <a:rPr lang="en-US" sz="4000" dirty="0" smtClean="0">
                <a:solidFill>
                  <a:srgbClr val="FFC000"/>
                </a:solidFill>
                <a:latin typeface="Comic Sans MS" pitchFamily="66" charset="0"/>
              </a:rPr>
              <a:t>bottom, when you're falling</a:t>
            </a:r>
            <a:r>
              <a:rPr lang="en-US" sz="4000" dirty="0" smtClean="0">
                <a:solidFill>
                  <a:srgbClr val="FFC000"/>
                </a:solidFill>
                <a:latin typeface="Comic Sans MS" pitchFamily="66" charset="0"/>
              </a:rPr>
              <a:t>.</a:t>
            </a:r>
            <a:endParaRPr lang="ru-RU" sz="40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резентация\Англлийский\Фото\верный дру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Comic Sans MS" pitchFamily="66" charset="0"/>
              </a:rPr>
              <a:t>A faithful friend to dare to tell you things that you do not dare to admit to himself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G:\Презентация\Англлийский\Фото\кот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6628"/>
            <a:ext cx="6357950" cy="36413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latin typeface="Comic Sans MS" pitchFamily="66" charset="0"/>
              </a:rPr>
              <a:t>Best friends are always with you in difficult times, even if you refuse to talk to them. They just know that loneliness and silence will kill you</a:t>
            </a:r>
            <a:r>
              <a:rPr lang="en-US" sz="3600" dirty="0" smtClean="0">
                <a:latin typeface="Comic Sans MS" pitchFamily="66" charset="0"/>
              </a:rPr>
              <a:t>.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Презентация\Англлийский\Фото\здоровь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dirty="0" smtClean="0">
                <a:latin typeface="Comic Sans MS" pitchFamily="66" charset="0"/>
              </a:rPr>
              <a:t>Like good health, true friendship is valued as long as lost</a:t>
            </a:r>
            <a:r>
              <a:rPr lang="en-US" sz="4800" dirty="0" smtClean="0">
                <a:latin typeface="Comic Sans MS" pitchFamily="66" charset="0"/>
              </a:rPr>
              <a:t>.</a:t>
            </a:r>
            <a:endParaRPr lang="ru-RU" sz="4800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Презентация\Англлийский\Фото\дргу знает тай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Best friend knows everything about you, and even more, but he does not despise, but still continues to love and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respect</a:t>
            </a:r>
            <a:r>
              <a:rPr lang="uk-UA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you.</a:t>
            </a:r>
            <a:endParaRPr lang="ru-RU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Презентация\Англлийский\Фото\инь янь пока не докажет и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 smtClean="0">
                <a:solidFill>
                  <a:srgbClr val="00B050"/>
                </a:solidFill>
                <a:latin typeface="Chiller" pitchFamily="82" charset="0"/>
              </a:rPr>
              <a:t>Everyone is a friend, until he proves otherwise</a:t>
            </a:r>
            <a:endParaRPr lang="ru-RU" sz="8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8195" name="Picture 3" descr="G:\Презентация\Англлийский\Фото\друзья очень четкая фото пока не докажет и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33528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Презентация\Англлийский\Фото\прикольные см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I have a lot of friends ... but the best friend is a mom and a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tittle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ru-RU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172</Words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Friends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And this too</vt:lpstr>
      <vt:lpstr>Presentation prepared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Sergio</dc:creator>
  <cp:lastModifiedBy>Sergio</cp:lastModifiedBy>
  <cp:revision>49</cp:revision>
  <dcterms:created xsi:type="dcterms:W3CDTF">2012-07-30T12:03:21Z</dcterms:created>
  <dcterms:modified xsi:type="dcterms:W3CDTF">2012-09-27T15:36:25Z</dcterms:modified>
</cp:coreProperties>
</file>