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56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40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648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84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105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6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066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37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132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37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812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5478A-2360-4E4D-A448-FC867F60F3B4}" type="datetimeFigureOut">
              <a:rPr lang="uk-UA" smtClean="0"/>
              <a:t>27.11.2019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37203-F993-41FF-A3C0-C47D32ADDD2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61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Дивовижні місця України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05422"/>
            <a:ext cx="9144000" cy="1655762"/>
          </a:xfrm>
        </p:spPr>
        <p:txBody>
          <a:bodyPr/>
          <a:lstStyle/>
          <a:p>
            <a:r>
              <a:rPr lang="uk-UA" dirty="0" smtClean="0"/>
              <a:t>Презентацію зробив Сорокін Микола 9-А 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38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9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0716" y="1280625"/>
            <a:ext cx="9144000" cy="238760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r>
              <a:rPr lang="en-US" dirty="0"/>
              <a:t>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90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</Words>
  <Application>Microsoft Office PowerPoint</Application>
  <PresentationFormat>Широкий екран</PresentationFormat>
  <Paragraphs>3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Дивовижні місця України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Дивовижні місця України</dc:title>
  <dc:creator>учень</dc:creator>
  <cp:lastModifiedBy>учень</cp:lastModifiedBy>
  <cp:revision>4</cp:revision>
  <dcterms:created xsi:type="dcterms:W3CDTF">2019-11-25T07:11:28Z</dcterms:created>
  <dcterms:modified xsi:type="dcterms:W3CDTF">2019-11-27T11:35:50Z</dcterms:modified>
</cp:coreProperties>
</file>