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943" y="1809936"/>
            <a:ext cx="8749552" cy="2147982"/>
          </a:xfrm>
        </p:spPr>
        <p:txBody>
          <a:bodyPr>
            <a:normAutofit/>
          </a:bodyPr>
          <a:lstStyle/>
          <a:p>
            <a:r>
              <a:rPr lang="uk-UA" sz="6600" b="1" dirty="0">
                <a:latin typeface="Comic Sans MS" panose="030F0702030302020204" pitchFamily="66" charset="0"/>
              </a:rPr>
              <a:t>Зацвіла в долині червона калина</a:t>
            </a:r>
            <a:endParaRPr lang="en-US" sz="6600" b="1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9272" y="5661212"/>
            <a:ext cx="4052048" cy="1196788"/>
          </a:xfrm>
        </p:spPr>
        <p:txBody>
          <a:bodyPr/>
          <a:lstStyle/>
          <a:p>
            <a:r>
              <a:rPr lang="uk-UA" dirty="0"/>
              <a:t>Я пізнаю світ</a:t>
            </a:r>
          </a:p>
          <a:p>
            <a:r>
              <a:rPr lang="uk-UA" dirty="0"/>
              <a:t>Тиждень 31 День 1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CB7CA6-6B2C-469B-AC8A-A2D634E6F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5" y="3303426"/>
            <a:ext cx="4191439" cy="33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91BBB5-3F08-4FEA-8418-1FC246F3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8" y="989199"/>
            <a:ext cx="8830688" cy="369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83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8B22DE-FCF3-474A-8E40-F6C62ADE7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33" y="2832847"/>
            <a:ext cx="11627415" cy="3767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E4971-BAED-4DD3-AB14-8A85D8A12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3" y="257927"/>
            <a:ext cx="2000529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DBB68-5F50-4E33-9184-B14893DEB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3" y="2070286"/>
            <a:ext cx="10574893" cy="27174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347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1B77C-7770-4B8D-9725-8841614A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89" y="593911"/>
            <a:ext cx="10095821" cy="5520017"/>
          </a:xfrm>
          <a:prstGeom prst="round2DiagRect">
            <a:avLst>
              <a:gd name="adj1" fmla="val 1065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47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9020C-1952-4E54-841B-ABC67E524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4" y="802819"/>
            <a:ext cx="2210659" cy="2935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16869-FE2D-40A2-835A-97F2C37EF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235" y="3550024"/>
            <a:ext cx="10171970" cy="19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2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BBC979-303A-42DE-9593-A2D10B3A0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39" y="414013"/>
            <a:ext cx="9603721" cy="60299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033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8353F4-B0B2-4210-B734-92EB0917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7" y="4706470"/>
            <a:ext cx="9583825" cy="1355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346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</Words>
  <Application>Microsoft Office PowerPoint</Application>
  <PresentationFormat>Широкоэкранный</PresentationFormat>
  <Paragraphs>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Зацвіла в долині червона калина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3</cp:revision>
  <dcterms:created xsi:type="dcterms:W3CDTF">2023-06-26T16:55:35Z</dcterms:created>
  <dcterms:modified xsi:type="dcterms:W3CDTF">2023-06-26T17:16:13Z</dcterms:modified>
</cp:coreProperties>
</file>