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7" r:id="rId3"/>
    <p:sldId id="268" r:id="rId4"/>
    <p:sldId id="259" r:id="rId5"/>
    <p:sldId id="285" r:id="rId6"/>
    <p:sldId id="264" r:id="rId7"/>
    <p:sldId id="265" r:id="rId8"/>
    <p:sldId id="266" r:id="rId9"/>
    <p:sldId id="269" r:id="rId10"/>
    <p:sldId id="270" r:id="rId11"/>
    <p:sldId id="273" r:id="rId12"/>
    <p:sldId id="274" r:id="rId13"/>
    <p:sldId id="286" r:id="rId14"/>
    <p:sldId id="275" r:id="rId15"/>
    <p:sldId id="276" r:id="rId16"/>
    <p:sldId id="295" r:id="rId17"/>
    <p:sldId id="277" r:id="rId18"/>
    <p:sldId id="284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Савичев" initials="ВС" lastIdx="0" clrIdx="0">
    <p:extLst>
      <p:ext uri="{19B8F6BF-5375-455C-9EA6-DF929625EA0E}">
        <p15:presenceInfo xmlns:p15="http://schemas.microsoft.com/office/powerpoint/2012/main" userId="0b7174497e35e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00"/>
    <a:srgbClr val="295FFF"/>
    <a:srgbClr val="FF6600"/>
    <a:srgbClr val="FFB441"/>
    <a:srgbClr val="00B050"/>
    <a:srgbClr val="E8C4E5"/>
    <a:srgbClr val="F628CF"/>
    <a:srgbClr val="1694E9"/>
    <a:srgbClr val="B9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31" autoAdjust="0"/>
    <p:restoredTop sz="94340" autoAdjust="0"/>
  </p:normalViewPr>
  <p:slideViewPr>
    <p:cSldViewPr snapToGrid="0">
      <p:cViewPr varScale="1">
        <p:scale>
          <a:sx n="90" d="100"/>
          <a:sy n="90" d="100"/>
        </p:scale>
        <p:origin x="82" y="5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на Нагорная" userId="8b68821c77abfd0f" providerId="LiveId" clId="{2DB8BA79-F0A7-4AC2-98FA-3BDE4E8BC8FF}"/>
    <pc:docChg chg="delSld">
      <pc:chgData name="Марина Нагорная" userId="8b68821c77abfd0f" providerId="LiveId" clId="{2DB8BA79-F0A7-4AC2-98FA-3BDE4E8BC8FF}" dt="2023-06-25T17:50:38.590" v="0" actId="2696"/>
      <pc:docMkLst>
        <pc:docMk/>
      </pc:docMkLst>
      <pc:sldChg chg="del">
        <pc:chgData name="Марина Нагорная" userId="8b68821c77abfd0f" providerId="LiveId" clId="{2DB8BA79-F0A7-4AC2-98FA-3BDE4E8BC8FF}" dt="2023-06-25T17:50:38.590" v="0" actId="2696"/>
        <pc:sldMkLst>
          <pc:docMk/>
          <pc:sldMk cId="3034057334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№1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9021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Розділ 1. Числа. Дії з числами.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Сюжетні задачі.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525" y="1660783"/>
            <a:ext cx="6791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2F3242"/>
                </a:solidFill>
              </a:rPr>
              <a:t>Послідовність</a:t>
            </a:r>
            <a:r>
              <a:rPr lang="ru-RU" sz="4000" b="1" dirty="0">
                <a:solidFill>
                  <a:srgbClr val="2F3242"/>
                </a:solidFill>
              </a:rPr>
              <a:t> чисел </a:t>
            </a:r>
            <a:r>
              <a:rPr lang="ru-RU" sz="4000" b="1" dirty="0" err="1">
                <a:solidFill>
                  <a:srgbClr val="2F3242"/>
                </a:solidFill>
              </a:rPr>
              <a:t>першої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сотні</a:t>
            </a:r>
            <a:r>
              <a:rPr lang="ru-RU" sz="4000" b="1" dirty="0">
                <a:solidFill>
                  <a:srgbClr val="2F3242"/>
                </a:solidFill>
              </a:rPr>
              <a:t>. </a:t>
            </a:r>
            <a:r>
              <a:rPr lang="ru-RU" sz="4000" b="1" dirty="0" err="1">
                <a:solidFill>
                  <a:srgbClr val="2F3242"/>
                </a:solidFill>
              </a:rPr>
              <a:t>Утворення</a:t>
            </a:r>
            <a:r>
              <a:rPr lang="ru-RU" sz="4000" b="1" dirty="0">
                <a:solidFill>
                  <a:srgbClr val="2F3242"/>
                </a:solidFill>
              </a:rPr>
              <a:t> чисел у межах 100. </a:t>
            </a:r>
            <a:r>
              <a:rPr lang="ru-RU" sz="4000" b="1" dirty="0" err="1">
                <a:solidFill>
                  <a:srgbClr val="2F3242"/>
                </a:solidFill>
              </a:rPr>
              <a:t>Кількість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десятків</a:t>
            </a:r>
            <a:r>
              <a:rPr lang="ru-RU" sz="4000" b="1" dirty="0">
                <a:solidFill>
                  <a:srgbClr val="2F3242"/>
                </a:solidFill>
              </a:rPr>
              <a:t> у </a:t>
            </a:r>
            <a:r>
              <a:rPr lang="ru-RU" sz="4000" b="1" dirty="0" err="1">
                <a:solidFill>
                  <a:srgbClr val="2F3242"/>
                </a:solidFill>
              </a:rPr>
              <a:t>сотні</a:t>
            </a:r>
            <a:r>
              <a:rPr lang="ru-RU" sz="4000" b="1" dirty="0">
                <a:solidFill>
                  <a:srgbClr val="2F3242"/>
                </a:solidFill>
              </a:rPr>
              <a:t>. </a:t>
            </a:r>
            <a:r>
              <a:rPr lang="ru-RU" sz="4000" b="1" dirty="0" err="1">
                <a:solidFill>
                  <a:srgbClr val="2F3242"/>
                </a:solidFill>
              </a:rPr>
              <a:t>Місце</a:t>
            </a:r>
            <a:r>
              <a:rPr lang="ru-RU" sz="4000" b="1" dirty="0">
                <a:solidFill>
                  <a:srgbClr val="2F3242"/>
                </a:solidFill>
              </a:rPr>
              <a:t> кожного числа </a:t>
            </a:r>
            <a:r>
              <a:rPr lang="ru-RU" sz="4000" b="1" dirty="0" err="1">
                <a:solidFill>
                  <a:srgbClr val="2F3242"/>
                </a:solidFill>
              </a:rPr>
              <a:t>першої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сотні</a:t>
            </a:r>
            <a:r>
              <a:rPr lang="ru-RU" sz="4000" b="1" dirty="0">
                <a:solidFill>
                  <a:srgbClr val="2F3242"/>
                </a:solidFill>
              </a:rPr>
              <a:t>.</a:t>
            </a:r>
          </a:p>
        </p:txBody>
      </p:sp>
      <p:pic>
        <p:nvPicPr>
          <p:cNvPr id="1026" name="Picture 2" descr="Смотреть исходное изображение">
            <a:extLst>
              <a:ext uri="{FF2B5EF4-FFF2-40B4-BE49-F238E27FC236}">
                <a16:creationId xmlns:a16="http://schemas.microsoft.com/office/drawing/2014/main" id="{6021014F-8622-41D5-9948-DD50A46B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12" y="4365602"/>
            <a:ext cx="3549588" cy="19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D7DD00-F83B-4E62-90CF-32A5F5EDA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41749" b="64359"/>
          <a:stretch/>
        </p:blipFill>
        <p:spPr>
          <a:xfrm>
            <a:off x="324929" y="1453551"/>
            <a:ext cx="11542143" cy="395089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BD8008-DE4B-49C4-A3F9-2C6DDA730ECF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Запиши у зошиті.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6118F2-6B5F-4D07-BC13-95B43D5F1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646143" y="1804155"/>
            <a:ext cx="5275584" cy="1323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D4923F-59A6-461C-9A83-FABD8E1F5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0" y="1259687"/>
            <a:ext cx="2459212" cy="12759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5F934E-D468-42E4-BC0E-13C0A9CF7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723770" y="2910038"/>
            <a:ext cx="485479" cy="5545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2241" y="2968568"/>
            <a:ext cx="462271" cy="4616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572651" y="2956222"/>
            <a:ext cx="387046" cy="4894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911690" y="2952741"/>
            <a:ext cx="415690" cy="4903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1820DD-3E1A-40B2-93FB-B8EAD3D3F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88046" y="2975219"/>
            <a:ext cx="378041" cy="4454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99159" y="2956222"/>
            <a:ext cx="378041" cy="4454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D8404DD-2296-4A3D-A221-8DAFCDD8BE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465274" y="2952741"/>
            <a:ext cx="408794" cy="50999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BD62A7-F6BC-4F3A-9226-AF7A5762E9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744317" y="2974791"/>
            <a:ext cx="408795" cy="4454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1FC09AF-791C-4642-A65A-D2B5B92786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63657" y="-811705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7768A0-AD83-48B1-9BFD-78DA28B520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66371" y="-80240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127AF50-B961-4C83-8353-CF1F93BDB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130311" y="-807011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0AD3CBB-A73B-4076-8A79-42DA96998D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10571" y="-793536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2C426DB-2B45-4A24-BC1D-A298298AA6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54035" y="-7859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67DB5D0-3493-496B-B840-B459E18959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364744" y="-764983"/>
            <a:ext cx="420821" cy="5345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BBFA67-E726-4ABA-A023-AF062CF1B6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51643" y="-807011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525EAE-C782-4D35-9A9C-E1E61D2FD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25730" y="-765211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EAB1C6-6163-4DC5-88AF-58322A6B80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42515" y="-793536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BAF46C-CE4C-4932-854F-DE6FF93DB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rcRect t="28061"/>
          <a:stretch/>
        </p:blipFill>
        <p:spPr>
          <a:xfrm>
            <a:off x="564651" y="2600808"/>
            <a:ext cx="11309060" cy="3890226"/>
          </a:xfrm>
          <a:prstGeom prst="rect">
            <a:avLst/>
          </a:prstGeom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68332"/>
            <a:ext cx="1124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Сь</a:t>
            </a:r>
            <a:r>
              <a:rPr lang="ru-RU" sz="2400" b="1" dirty="0"/>
              <a:t>Мурашка-</a:t>
            </a:r>
            <a:r>
              <a:rPr lang="ru-RU" sz="2400" b="1" dirty="0" err="1"/>
              <a:t>будівельник</a:t>
            </a:r>
            <a:r>
              <a:rPr lang="ru-RU" sz="2400" b="1" dirty="0"/>
              <a:t> </a:t>
            </a:r>
            <a:r>
              <a:rPr lang="ru-RU" sz="2400" b="1" dirty="0" err="1"/>
              <a:t>везе</a:t>
            </a:r>
            <a:r>
              <a:rPr lang="ru-RU" sz="2400" b="1" dirty="0"/>
              <a:t> </a:t>
            </a:r>
            <a:r>
              <a:rPr lang="ru-RU" sz="2400" b="1" dirty="0" err="1"/>
              <a:t>будівельні</a:t>
            </a:r>
            <a:r>
              <a:rPr lang="ru-RU" sz="2400" b="1" dirty="0"/>
              <a:t> </a:t>
            </a:r>
            <a:r>
              <a:rPr lang="ru-RU" sz="2400" b="1" dirty="0" err="1"/>
              <a:t>матеріали</a:t>
            </a:r>
            <a:r>
              <a:rPr lang="ru-RU" sz="2400" b="1" dirty="0"/>
              <a:t>. </a:t>
            </a:r>
            <a:r>
              <a:rPr lang="ru-RU" sz="2400" b="1" dirty="0" err="1"/>
              <a:t>Розглянь</a:t>
            </a:r>
            <a:r>
              <a:rPr lang="ru-RU" sz="2400" b="1" dirty="0"/>
              <a:t> числа на кожному </a:t>
            </a:r>
            <a:r>
              <a:rPr lang="ru-RU" sz="2400" b="1" dirty="0" err="1"/>
              <a:t>причепі</a:t>
            </a:r>
            <a:r>
              <a:rPr lang="ru-RU" sz="2400" b="1" dirty="0"/>
              <a:t> і </a:t>
            </a:r>
            <a:r>
              <a:rPr lang="ru-RU" sz="2400" b="1" dirty="0" err="1"/>
              <a:t>розташуй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у порядку </a:t>
            </a:r>
            <a:r>
              <a:rPr lang="ru-RU" sz="2400" b="1" dirty="0" err="1"/>
              <a:t>зростання</a:t>
            </a:r>
            <a:r>
              <a:rPr lang="ru-RU" sz="2400" b="1" dirty="0"/>
              <a:t>. Запиши</a:t>
            </a:r>
            <a:r>
              <a:rPr lang="ru-RU" sz="2400" dirty="0"/>
              <a:t>.</a:t>
            </a:r>
            <a:r>
              <a:rPr lang="uk-UA" sz="2400" b="1" dirty="0" err="1">
                <a:solidFill>
                  <a:schemeClr val="bg1"/>
                </a:solidFill>
              </a:rPr>
              <a:t>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255871"/>
            <a:ext cx="1038406" cy="128173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7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6C4E01-9340-474C-BD30-E07B6F2CD4D6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Робота у зошиті.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2050" name="Picture 2" descr="Трактор с прицепом - стоковый клипарт">
            <a:extLst>
              <a:ext uri="{FF2B5EF4-FFF2-40B4-BE49-F238E27FC236}">
                <a16:creationId xmlns:a16="http://schemas.microsoft.com/office/drawing/2014/main" id="{9F28B62E-1B10-4283-9805-0FDDC5CEC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39" b="74074" l="7000" r="92000">
                        <a14:backgroundMark x1="44333" y1="6349" x2="44333" y2="6349"/>
                        <a14:backgroundMark x1="19000" y1="9524" x2="19000" y2="9524"/>
                        <a14:backgroundMark x1="2667" y1="23280" x2="2667" y2="23280"/>
                        <a14:backgroundMark x1="23333" y1="71958" x2="23333" y2="71958"/>
                        <a14:backgroundMark x1="59333" y1="71958" x2="59333" y2="71958"/>
                        <a14:backgroundMark x1="70667" y1="88889" x2="71333" y2="88889"/>
                        <a14:backgroundMark x1="91333" y1="12169" x2="91333" y2="12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8576" r="6903" b="18617"/>
          <a:stretch/>
        </p:blipFill>
        <p:spPr bwMode="auto">
          <a:xfrm>
            <a:off x="1209390" y="2896376"/>
            <a:ext cx="3581401" cy="1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Трактор с прицепом - стоковый клипарт">
            <a:extLst>
              <a:ext uri="{FF2B5EF4-FFF2-40B4-BE49-F238E27FC236}">
                <a16:creationId xmlns:a16="http://schemas.microsoft.com/office/drawing/2014/main" id="{CACC321D-C2E1-4561-BF35-34DDB7D1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39" b="74074" l="6000" r="92000">
                        <a14:backgroundMark x1="18333" y1="11111" x2="18333" y2="11111"/>
                        <a14:backgroundMark x1="74000" y1="11111" x2="74000" y2="11111"/>
                        <a14:backgroundMark x1="96333" y1="43386" x2="96333" y2="43386"/>
                        <a14:backgroundMark x1="69000" y1="92063" x2="69000" y2="92063"/>
                        <a14:backgroundMark x1="29000" y1="89418" x2="29000" y2="89418"/>
                        <a14:backgroundMark x1="3667" y1="49735" x2="3667" y2="49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8576" r="6903" b="18617"/>
          <a:stretch/>
        </p:blipFill>
        <p:spPr bwMode="auto">
          <a:xfrm>
            <a:off x="6555978" y="4705447"/>
            <a:ext cx="3581401" cy="1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Трактор с прицепом - стоковый клипарт">
            <a:extLst>
              <a:ext uri="{FF2B5EF4-FFF2-40B4-BE49-F238E27FC236}">
                <a16:creationId xmlns:a16="http://schemas.microsoft.com/office/drawing/2014/main" id="{EE908C79-4E3E-46BC-8724-32988C529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9" b="73545" l="7000" r="92000">
                        <a14:foregroundMark x1="8667" y1="10053" x2="8667" y2="10053"/>
                        <a14:backgroundMark x1="9000" y1="11640" x2="9000" y2="11640"/>
                        <a14:backgroundMark x1="26333" y1="7937" x2="26333" y2="7937"/>
                        <a14:backgroundMark x1="77667" y1="7937" x2="78000" y2="9524"/>
                        <a14:backgroundMark x1="98000" y1="46561" x2="98000" y2="46561"/>
                        <a14:backgroundMark x1="79000" y1="88889" x2="79000" y2="88889"/>
                        <a14:backgroundMark x1="31667" y1="92063" x2="31667" y2="92063"/>
                        <a14:backgroundMark x1="1667" y1="43915" x2="1667" y2="43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8576" r="6903" b="18617"/>
          <a:stretch/>
        </p:blipFill>
        <p:spPr bwMode="auto">
          <a:xfrm>
            <a:off x="1369767" y="4880075"/>
            <a:ext cx="3581401" cy="1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Трактор с прицепом - стоковый клипарт">
            <a:extLst>
              <a:ext uri="{FF2B5EF4-FFF2-40B4-BE49-F238E27FC236}">
                <a16:creationId xmlns:a16="http://schemas.microsoft.com/office/drawing/2014/main" id="{A46B9C7D-D4F3-4C3D-A89E-C34D51C1E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39" b="74074" l="6667" r="92000">
                        <a14:backgroundMark x1="22667" y1="8995" x2="22667" y2="8995"/>
                        <a14:backgroundMark x1="48333" y1="8995" x2="48333" y2="8995"/>
                        <a14:backgroundMark x1="97667" y1="38095" x2="97667" y2="38095"/>
                        <a14:backgroundMark x1="77000" y1="88889" x2="77000" y2="88889"/>
                        <a14:backgroundMark x1="32667" y1="91005" x2="32667" y2="91005"/>
                        <a14:backgroundMark x1="3000" y1="51852" x2="3000" y2="5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8576" r="6903" b="18617"/>
          <a:stretch/>
        </p:blipFill>
        <p:spPr bwMode="auto">
          <a:xfrm>
            <a:off x="6606443" y="2859165"/>
            <a:ext cx="3581401" cy="1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Цилиндр 1">
            <a:extLst>
              <a:ext uri="{FF2B5EF4-FFF2-40B4-BE49-F238E27FC236}">
                <a16:creationId xmlns:a16="http://schemas.microsoft.com/office/drawing/2014/main" id="{119E078D-DF2F-49E9-8341-B45A7BC8ED7C}"/>
              </a:ext>
            </a:extLst>
          </p:cNvPr>
          <p:cNvSpPr/>
          <p:nvPr/>
        </p:nvSpPr>
        <p:spPr>
          <a:xfrm>
            <a:off x="8126099" y="4723635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90</a:t>
            </a:r>
            <a:endParaRPr lang="ru-UA" dirty="0"/>
          </a:p>
        </p:txBody>
      </p:sp>
      <p:sp>
        <p:nvSpPr>
          <p:cNvPr id="18" name="Цилиндр 17">
            <a:extLst>
              <a:ext uri="{FF2B5EF4-FFF2-40B4-BE49-F238E27FC236}">
                <a16:creationId xmlns:a16="http://schemas.microsoft.com/office/drawing/2014/main" id="{E7C0A9BE-CDAA-46B9-9749-B5FB5B809838}"/>
              </a:ext>
            </a:extLst>
          </p:cNvPr>
          <p:cNvSpPr/>
          <p:nvPr/>
        </p:nvSpPr>
        <p:spPr>
          <a:xfrm>
            <a:off x="3068242" y="2863532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27</a:t>
            </a:r>
            <a:endParaRPr lang="ru-UA" dirty="0"/>
          </a:p>
        </p:txBody>
      </p:sp>
      <p:sp>
        <p:nvSpPr>
          <p:cNvPr id="19" name="Цилиндр 18">
            <a:extLst>
              <a:ext uri="{FF2B5EF4-FFF2-40B4-BE49-F238E27FC236}">
                <a16:creationId xmlns:a16="http://schemas.microsoft.com/office/drawing/2014/main" id="{CD59E6B4-4F4B-46AF-AA96-82468339B96B}"/>
              </a:ext>
            </a:extLst>
          </p:cNvPr>
          <p:cNvSpPr/>
          <p:nvPr/>
        </p:nvSpPr>
        <p:spPr>
          <a:xfrm>
            <a:off x="3598225" y="2875938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43</a:t>
            </a:r>
            <a:endParaRPr lang="ru-UA" dirty="0"/>
          </a:p>
        </p:txBody>
      </p:sp>
      <p:sp>
        <p:nvSpPr>
          <p:cNvPr id="20" name="Цилиндр 19">
            <a:extLst>
              <a:ext uri="{FF2B5EF4-FFF2-40B4-BE49-F238E27FC236}">
                <a16:creationId xmlns:a16="http://schemas.microsoft.com/office/drawing/2014/main" id="{DD84198A-8135-4C4F-8707-7FC810C912EA}"/>
              </a:ext>
            </a:extLst>
          </p:cNvPr>
          <p:cNvSpPr/>
          <p:nvPr/>
        </p:nvSpPr>
        <p:spPr>
          <a:xfrm>
            <a:off x="4146710" y="2863532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53</a:t>
            </a:r>
            <a:endParaRPr lang="ru-UA" dirty="0"/>
          </a:p>
        </p:txBody>
      </p:sp>
      <p:sp>
        <p:nvSpPr>
          <p:cNvPr id="21" name="Цилиндр 20">
            <a:extLst>
              <a:ext uri="{FF2B5EF4-FFF2-40B4-BE49-F238E27FC236}">
                <a16:creationId xmlns:a16="http://schemas.microsoft.com/office/drawing/2014/main" id="{9ED22BE6-4ADC-4A9D-83C4-1A6F9B4F73C5}"/>
              </a:ext>
            </a:extLst>
          </p:cNvPr>
          <p:cNvSpPr/>
          <p:nvPr/>
        </p:nvSpPr>
        <p:spPr>
          <a:xfrm>
            <a:off x="4676499" y="4782514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82</a:t>
            </a:r>
            <a:endParaRPr lang="ru-UA" dirty="0"/>
          </a:p>
        </p:txBody>
      </p:sp>
      <p:sp>
        <p:nvSpPr>
          <p:cNvPr id="22" name="Цилиндр 21">
            <a:extLst>
              <a:ext uri="{FF2B5EF4-FFF2-40B4-BE49-F238E27FC236}">
                <a16:creationId xmlns:a16="http://schemas.microsoft.com/office/drawing/2014/main" id="{9E95B186-47F6-4D9C-A89D-DC40DD235FD6}"/>
              </a:ext>
            </a:extLst>
          </p:cNvPr>
          <p:cNvSpPr/>
          <p:nvPr/>
        </p:nvSpPr>
        <p:spPr>
          <a:xfrm>
            <a:off x="4127859" y="4784984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12</a:t>
            </a:r>
            <a:endParaRPr lang="ru-UA" dirty="0"/>
          </a:p>
        </p:txBody>
      </p:sp>
      <p:sp>
        <p:nvSpPr>
          <p:cNvPr id="23" name="Цилиндр 22">
            <a:extLst>
              <a:ext uri="{FF2B5EF4-FFF2-40B4-BE49-F238E27FC236}">
                <a16:creationId xmlns:a16="http://schemas.microsoft.com/office/drawing/2014/main" id="{31263819-22EB-48ED-B9FA-56288871FDF7}"/>
              </a:ext>
            </a:extLst>
          </p:cNvPr>
          <p:cNvSpPr/>
          <p:nvPr/>
        </p:nvSpPr>
        <p:spPr>
          <a:xfrm>
            <a:off x="3579219" y="4796148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42</a:t>
            </a:r>
            <a:endParaRPr lang="ru-UA" dirty="0"/>
          </a:p>
        </p:txBody>
      </p:sp>
      <p:sp>
        <p:nvSpPr>
          <p:cNvPr id="24" name="Цилиндр 23">
            <a:extLst>
              <a:ext uri="{FF2B5EF4-FFF2-40B4-BE49-F238E27FC236}">
                <a16:creationId xmlns:a16="http://schemas.microsoft.com/office/drawing/2014/main" id="{6A8DCE4E-927C-4D4F-B5A1-3D2274CCC075}"/>
              </a:ext>
            </a:extLst>
          </p:cNvPr>
          <p:cNvSpPr/>
          <p:nvPr/>
        </p:nvSpPr>
        <p:spPr>
          <a:xfrm>
            <a:off x="3014217" y="4791018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52</a:t>
            </a:r>
            <a:endParaRPr lang="ru-UA" dirty="0"/>
          </a:p>
        </p:txBody>
      </p:sp>
      <p:sp>
        <p:nvSpPr>
          <p:cNvPr id="25" name="Цилиндр 24">
            <a:extLst>
              <a:ext uri="{FF2B5EF4-FFF2-40B4-BE49-F238E27FC236}">
                <a16:creationId xmlns:a16="http://schemas.microsoft.com/office/drawing/2014/main" id="{6F42C080-338F-4E44-BD74-54389590A277}"/>
              </a:ext>
            </a:extLst>
          </p:cNvPr>
          <p:cNvSpPr/>
          <p:nvPr/>
        </p:nvSpPr>
        <p:spPr>
          <a:xfrm>
            <a:off x="10339492" y="2909667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55</a:t>
            </a:r>
            <a:endParaRPr lang="ru-UA" dirty="0"/>
          </a:p>
        </p:txBody>
      </p:sp>
      <p:sp>
        <p:nvSpPr>
          <p:cNvPr id="26" name="Цилиндр 25">
            <a:extLst>
              <a:ext uri="{FF2B5EF4-FFF2-40B4-BE49-F238E27FC236}">
                <a16:creationId xmlns:a16="http://schemas.microsoft.com/office/drawing/2014/main" id="{FDEF8C10-A70A-46AD-966A-AB98B334C775}"/>
              </a:ext>
            </a:extLst>
          </p:cNvPr>
          <p:cNvSpPr/>
          <p:nvPr/>
        </p:nvSpPr>
        <p:spPr>
          <a:xfrm>
            <a:off x="9778835" y="2897617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UA" dirty="0"/>
          </a:p>
        </p:txBody>
      </p:sp>
      <p:sp>
        <p:nvSpPr>
          <p:cNvPr id="27" name="Цилиндр 26">
            <a:extLst>
              <a:ext uri="{FF2B5EF4-FFF2-40B4-BE49-F238E27FC236}">
                <a16:creationId xmlns:a16="http://schemas.microsoft.com/office/drawing/2014/main" id="{B7080BEE-8C7F-4420-A16D-D23345A92682}"/>
              </a:ext>
            </a:extLst>
          </p:cNvPr>
          <p:cNvSpPr/>
          <p:nvPr/>
        </p:nvSpPr>
        <p:spPr>
          <a:xfrm>
            <a:off x="9218178" y="2897617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51</a:t>
            </a:r>
            <a:endParaRPr lang="ru-UA" dirty="0"/>
          </a:p>
        </p:txBody>
      </p:sp>
      <p:sp>
        <p:nvSpPr>
          <p:cNvPr id="28" name="Цилиндр 27">
            <a:extLst>
              <a:ext uri="{FF2B5EF4-FFF2-40B4-BE49-F238E27FC236}">
                <a16:creationId xmlns:a16="http://schemas.microsoft.com/office/drawing/2014/main" id="{2B443EBA-507F-424C-AAA6-A86DF4F6B1DA}"/>
              </a:ext>
            </a:extLst>
          </p:cNvPr>
          <p:cNvSpPr/>
          <p:nvPr/>
        </p:nvSpPr>
        <p:spPr>
          <a:xfrm>
            <a:off x="8659543" y="2872458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0</a:t>
            </a:r>
            <a:endParaRPr lang="ru-UA" dirty="0"/>
          </a:p>
        </p:txBody>
      </p:sp>
      <p:sp>
        <p:nvSpPr>
          <p:cNvPr id="29" name="Цилиндр 28">
            <a:extLst>
              <a:ext uri="{FF2B5EF4-FFF2-40B4-BE49-F238E27FC236}">
                <a16:creationId xmlns:a16="http://schemas.microsoft.com/office/drawing/2014/main" id="{EF021D17-975C-44B8-8CE5-B4B193A6C5DF}"/>
              </a:ext>
            </a:extLst>
          </p:cNvPr>
          <p:cNvSpPr/>
          <p:nvPr/>
        </p:nvSpPr>
        <p:spPr>
          <a:xfrm>
            <a:off x="8110903" y="2849537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15</a:t>
            </a:r>
            <a:endParaRPr lang="ru-UA" dirty="0"/>
          </a:p>
        </p:txBody>
      </p:sp>
      <p:sp>
        <p:nvSpPr>
          <p:cNvPr id="30" name="Цилиндр 29">
            <a:extLst>
              <a:ext uri="{FF2B5EF4-FFF2-40B4-BE49-F238E27FC236}">
                <a16:creationId xmlns:a16="http://schemas.microsoft.com/office/drawing/2014/main" id="{6D931411-8CDA-498A-BFF5-41F7CA038634}"/>
              </a:ext>
            </a:extLst>
          </p:cNvPr>
          <p:cNvSpPr/>
          <p:nvPr/>
        </p:nvSpPr>
        <p:spPr>
          <a:xfrm>
            <a:off x="10395062" y="4723635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19</a:t>
            </a:r>
            <a:endParaRPr lang="ru-UA" dirty="0"/>
          </a:p>
        </p:txBody>
      </p:sp>
      <p:sp>
        <p:nvSpPr>
          <p:cNvPr id="31" name="Цилиндр 30">
            <a:extLst>
              <a:ext uri="{FF2B5EF4-FFF2-40B4-BE49-F238E27FC236}">
                <a16:creationId xmlns:a16="http://schemas.microsoft.com/office/drawing/2014/main" id="{956E4548-4E32-4439-A14D-C149C69D971D}"/>
              </a:ext>
            </a:extLst>
          </p:cNvPr>
          <p:cNvSpPr/>
          <p:nvPr/>
        </p:nvSpPr>
        <p:spPr>
          <a:xfrm>
            <a:off x="9827718" y="4706632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98</a:t>
            </a:r>
            <a:endParaRPr lang="ru-UA" dirty="0"/>
          </a:p>
        </p:txBody>
      </p:sp>
      <p:sp>
        <p:nvSpPr>
          <p:cNvPr id="32" name="Цилиндр 31">
            <a:extLst>
              <a:ext uri="{FF2B5EF4-FFF2-40B4-BE49-F238E27FC236}">
                <a16:creationId xmlns:a16="http://schemas.microsoft.com/office/drawing/2014/main" id="{C89631B1-4B9B-4D2C-BF95-1DD90B6B40E5}"/>
              </a:ext>
            </a:extLst>
          </p:cNvPr>
          <p:cNvSpPr/>
          <p:nvPr/>
        </p:nvSpPr>
        <p:spPr>
          <a:xfrm>
            <a:off x="9256787" y="4712844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89</a:t>
            </a:r>
            <a:endParaRPr lang="ru-UA" dirty="0"/>
          </a:p>
        </p:txBody>
      </p:sp>
      <p:sp>
        <p:nvSpPr>
          <p:cNvPr id="33" name="Цилиндр 32">
            <a:extLst>
              <a:ext uri="{FF2B5EF4-FFF2-40B4-BE49-F238E27FC236}">
                <a16:creationId xmlns:a16="http://schemas.microsoft.com/office/drawing/2014/main" id="{53D4E628-1A2E-4FBF-AA4A-14DDF2E9AB06}"/>
              </a:ext>
            </a:extLst>
          </p:cNvPr>
          <p:cNvSpPr/>
          <p:nvPr/>
        </p:nvSpPr>
        <p:spPr>
          <a:xfrm>
            <a:off x="8697002" y="4723635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91</a:t>
            </a:r>
            <a:endParaRPr lang="ru-UA" dirty="0"/>
          </a:p>
        </p:txBody>
      </p:sp>
      <p:sp>
        <p:nvSpPr>
          <p:cNvPr id="34" name="Цилиндр 33">
            <a:extLst>
              <a:ext uri="{FF2B5EF4-FFF2-40B4-BE49-F238E27FC236}">
                <a16:creationId xmlns:a16="http://schemas.microsoft.com/office/drawing/2014/main" id="{EE3A33F1-BA1F-4907-ACC8-96DD19D0FCC8}"/>
              </a:ext>
            </a:extLst>
          </p:cNvPr>
          <p:cNvSpPr/>
          <p:nvPr/>
        </p:nvSpPr>
        <p:spPr>
          <a:xfrm>
            <a:off x="4668119" y="2863532"/>
            <a:ext cx="548640" cy="536588"/>
          </a:xfrm>
          <a:prstGeom prst="ca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26</a:t>
            </a:r>
            <a:endParaRPr lang="ru-UA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6C2FB4D-5D59-4711-BB96-FCBCAADC7B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411028" y="5948395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4DC2CB6-57B1-44A6-958D-F412A40F0A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53952" y="4076423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525A0F-92D7-426A-973F-2CA17B01D0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89583" y="4090872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D1B97E0-EDC0-4E25-800F-DAD08F8FA0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59418" y="5935541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CA01B14-3398-40E2-B718-6CEB641207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65583" y="5942458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2BB42DF-7D7A-4345-BDA5-2039D34D28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704538" y="5936424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B0F6FA0-477B-44C4-BF33-63FBDE88BF1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93148" y="4117649"/>
            <a:ext cx="420821" cy="53459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EF7155C-BBE8-4CED-B423-294986FE78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94618" y="4090872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E230BA7-5090-415E-8A37-ED349FB5D2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45621" y="4084064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415918-98C4-4FDC-9FD6-5CEE82AE879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16210" y="4076423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CEAC49F-5EA8-4798-B0E6-3B86C1618C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62969" y="4090872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4A5914B-DA44-4F94-A298-A58822E545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430249" y="4090330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C412CFB-FE19-4173-BF4E-9DB4616C8D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131958" y="5948395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F691CA0-8716-4194-9D3F-5AE14A26AB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168788" y="5954823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78891C3-FCEA-4177-988D-091D52EA35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345795" y="5961235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42DE6C9-BB65-41FE-B7A7-655BC155B8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471141" y="5942458"/>
            <a:ext cx="455016" cy="5676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840144-7F0A-404C-B275-6493C54B438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664179" y="4060889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0D6E284-E870-4A1A-B3D1-CD0D395958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408620" y="4060889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6BA2C2-10E2-4BD3-B6C2-F5DFEEAAB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65187" y="4085150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3A717C7-3033-4DC2-BC5B-55AFDA5C9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311696" y="4084064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CDB0996-6ACB-427A-85CD-A92940C0C5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795796" y="4099698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E6A1ED4-B32D-4976-BA89-A024ECB148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466195" y="4087693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92BA183-E1E5-4A96-9C3A-911CD96C2BA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39802" y="4090330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0861F58-E3F8-47F5-97A6-DCAA05CB26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707573" y="4099698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F52F0F8-6E00-4854-B641-90D64677E2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761648" y="5930346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CE489C72-AD1C-4689-B18D-52514A0CE8B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822718" y="5942458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7CCD1C9-5A24-4B20-A3C0-C6DBC9A287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705737" y="5957623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68826A6-D621-48EF-AF01-44B941FFEA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86556" y="5942458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AFF8D2C-D24C-4C85-B10A-FDC9C41C028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48016" y="5957624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CBD2E8D-9BC2-4231-A8B0-AD91D1CF04A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84227" y="5971624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85A11B-880B-4900-8331-5B912E31D8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67375" y="5954823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EF1339B5-A0BB-4A4B-9EB1-662BC6C5039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85854" y="5917213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7BBB96E-ED2C-4173-82C2-EA075CC857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34495" y="5969942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5CF8B945-942F-4C66-8F04-EA3787FBB7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1172333" y="5954823"/>
            <a:ext cx="455016" cy="567661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3642" y="3965182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2965FAB6-78B2-4B73-A0EB-D0C28C0364B1}"/>
              </a:ext>
            </a:extLst>
          </p:cNvPr>
          <p:cNvSpPr/>
          <p:nvPr/>
        </p:nvSpPr>
        <p:spPr>
          <a:xfrm flipH="1">
            <a:off x="1609500" y="1667516"/>
            <a:ext cx="8754643" cy="4109254"/>
          </a:xfrm>
          <a:prstGeom prst="verticalScrol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4400" b="1" dirty="0">
                <a:solidFill>
                  <a:schemeClr val="bg1">
                    <a:lumMod val="95000"/>
                  </a:schemeClr>
                </a:solidFill>
              </a:rPr>
              <a:t>8 – одноцифрове число </a:t>
            </a:r>
          </a:p>
          <a:p>
            <a:pPr algn="ctr">
              <a:lnSpc>
                <a:spcPct val="150000"/>
              </a:lnSpc>
            </a:pPr>
            <a:r>
              <a:rPr lang="uk-UA" sz="4400" b="1" dirty="0">
                <a:solidFill>
                  <a:schemeClr val="bg1">
                    <a:lumMod val="95000"/>
                  </a:schemeClr>
                </a:solidFill>
              </a:rPr>
              <a:t>16 – двоцифрове число </a:t>
            </a:r>
          </a:p>
          <a:p>
            <a:pPr algn="ctr">
              <a:lnSpc>
                <a:spcPct val="150000"/>
              </a:lnSpc>
            </a:pPr>
            <a:r>
              <a:rPr lang="uk-UA" sz="4400" b="1" dirty="0">
                <a:solidFill>
                  <a:schemeClr val="bg1">
                    <a:lumMod val="95000"/>
                  </a:schemeClr>
                </a:solidFill>
              </a:rPr>
              <a:t>100 - трицифрове число </a:t>
            </a:r>
            <a:endParaRPr lang="ru-UA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754681D-ED4C-4BCE-BB7F-343D43BC9FE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Пригадай!</a:t>
            </a:r>
            <a:endParaRPr lang="ru-U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Прямоугольник 243">
            <a:extLst>
              <a:ext uri="{FF2B5EF4-FFF2-40B4-BE49-F238E27FC236}">
                <a16:creationId xmlns:a16="http://schemas.microsoft.com/office/drawing/2014/main" id="{09EAF6D3-6FFF-43B8-972B-0BC71BC67214}"/>
              </a:ext>
            </a:extLst>
          </p:cNvPr>
          <p:cNvSpPr/>
          <p:nvPr/>
        </p:nvSpPr>
        <p:spPr>
          <a:xfrm>
            <a:off x="9581861" y="5584110"/>
            <a:ext cx="1188720" cy="95395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5" name="Прямоугольник 244">
            <a:extLst>
              <a:ext uri="{FF2B5EF4-FFF2-40B4-BE49-F238E27FC236}">
                <a16:creationId xmlns:a16="http://schemas.microsoft.com/office/drawing/2014/main" id="{AE35E812-8A43-4C00-81CA-955F7A315686}"/>
              </a:ext>
            </a:extLst>
          </p:cNvPr>
          <p:cNvSpPr/>
          <p:nvPr/>
        </p:nvSpPr>
        <p:spPr>
          <a:xfrm>
            <a:off x="9580271" y="4404117"/>
            <a:ext cx="1188720" cy="1016371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BEF48D90-D769-4B27-B24D-D2108BD67409}"/>
              </a:ext>
            </a:extLst>
          </p:cNvPr>
          <p:cNvSpPr/>
          <p:nvPr/>
        </p:nvSpPr>
        <p:spPr>
          <a:xfrm>
            <a:off x="5950381" y="3331550"/>
            <a:ext cx="1188720" cy="1109783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A9CD77C1-DC9E-4124-A3EF-B97D479581AF}"/>
              </a:ext>
            </a:extLst>
          </p:cNvPr>
          <p:cNvSpPr/>
          <p:nvPr/>
        </p:nvSpPr>
        <p:spPr>
          <a:xfrm>
            <a:off x="8113962" y="2272037"/>
            <a:ext cx="1188720" cy="1109783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AE0C4755-84D3-487E-A1CF-EBA2372EB72F}"/>
              </a:ext>
            </a:extLst>
          </p:cNvPr>
          <p:cNvSpPr/>
          <p:nvPr/>
        </p:nvSpPr>
        <p:spPr>
          <a:xfrm>
            <a:off x="3904788" y="4436436"/>
            <a:ext cx="1060420" cy="96964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F65A25E1-0AE8-4926-B074-A3568EEB93D9}"/>
              </a:ext>
            </a:extLst>
          </p:cNvPr>
          <p:cNvSpPr/>
          <p:nvPr/>
        </p:nvSpPr>
        <p:spPr>
          <a:xfrm>
            <a:off x="9611229" y="3394223"/>
            <a:ext cx="1060420" cy="92953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0D89A2F8-A524-4EF4-8920-3D788EF05255}"/>
              </a:ext>
            </a:extLst>
          </p:cNvPr>
          <p:cNvSpPr/>
          <p:nvPr/>
        </p:nvSpPr>
        <p:spPr>
          <a:xfrm>
            <a:off x="9580271" y="2265946"/>
            <a:ext cx="1188720" cy="101637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D8DE324E-A6BC-4CE4-ABBF-862CD1EAA321}"/>
              </a:ext>
            </a:extLst>
          </p:cNvPr>
          <p:cNvSpPr/>
          <p:nvPr/>
        </p:nvSpPr>
        <p:spPr>
          <a:xfrm>
            <a:off x="3830732" y="5521642"/>
            <a:ext cx="1101921" cy="997496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093DE4-28A4-46A9-99B3-787C2BB2B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3907023" y="2336826"/>
            <a:ext cx="960542" cy="917473"/>
          </a:xfrm>
          <a:prstGeom prst="rect">
            <a:avLst/>
          </a:prstGeom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2931" y="1065617"/>
            <a:ext cx="8875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Мурашки-</a:t>
            </a:r>
            <a:r>
              <a:rPr lang="ru-RU" sz="2400" b="1" dirty="0" err="1"/>
              <a:t>санітари</a:t>
            </a:r>
            <a:r>
              <a:rPr lang="ru-RU" sz="2400" b="1" dirty="0"/>
              <a:t> </a:t>
            </a:r>
            <a:r>
              <a:rPr lang="ru-RU" sz="2400" b="1" dirty="0" err="1"/>
              <a:t>пронумерували</a:t>
            </a:r>
            <a:r>
              <a:rPr lang="ru-RU" sz="2400" b="1" dirty="0"/>
              <a:t> </a:t>
            </a:r>
            <a:r>
              <a:rPr lang="ru-RU" sz="2400" b="1" dirty="0" err="1"/>
              <a:t>смітники</a:t>
            </a:r>
            <a:r>
              <a:rPr lang="ru-RU" sz="2400" b="1" dirty="0"/>
              <a:t>. </a:t>
            </a:r>
            <a:r>
              <a:rPr lang="ru-RU" sz="2400" b="1" dirty="0" err="1"/>
              <a:t>Назви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 і  </a:t>
            </a:r>
            <a:r>
              <a:rPr lang="ru-RU" sz="2400" b="1" dirty="0" err="1"/>
              <a:t>найменше</a:t>
            </a:r>
            <a:r>
              <a:rPr lang="ru-RU" sz="2400" b="1" dirty="0"/>
              <a:t> число в кожному рядку. </a:t>
            </a:r>
            <a:r>
              <a:rPr lang="ru-RU" sz="2400" b="1" dirty="0" err="1"/>
              <a:t>Вибери</a:t>
            </a:r>
            <a:r>
              <a:rPr lang="ru-RU" sz="2400" b="1" dirty="0"/>
              <a:t> рядок, де числа </a:t>
            </a:r>
            <a:r>
              <a:rPr lang="ru-RU" sz="2400" b="1" dirty="0" err="1"/>
              <a:t>записані</a:t>
            </a:r>
            <a:r>
              <a:rPr lang="ru-RU" sz="2400" b="1" dirty="0"/>
              <a:t> у порядку </a:t>
            </a:r>
            <a:r>
              <a:rPr lang="ru-RU" sz="2400" b="1" dirty="0" err="1"/>
              <a:t>спадання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48F159-2936-4908-9CE0-E446CC137623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Колективна робота.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15" name="Picture 2" descr="20+ Мурашка ideas | комахи, весняні вироби своїми руками, бджола">
            <a:extLst>
              <a:ext uri="{FF2B5EF4-FFF2-40B4-BE49-F238E27FC236}">
                <a16:creationId xmlns:a16="http://schemas.microsoft.com/office/drawing/2014/main" id="{61131729-A4CF-4EFA-BDCC-F1AB7A42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5" y="2088385"/>
            <a:ext cx="2681229" cy="26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E95583-047E-445D-A811-BAA094B27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4983783" y="2351159"/>
            <a:ext cx="979891" cy="9174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85AAD2E-F42A-4EF4-BE99-8D358DF91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6018239" y="2339441"/>
            <a:ext cx="965584" cy="93362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2DF6C0B-3B14-4945-A020-18B25FC54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7131728" y="2348694"/>
            <a:ext cx="967684" cy="9336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69E0FEF-0498-414B-A8C6-EB6CD2593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8261610" y="2338290"/>
            <a:ext cx="939232" cy="90670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18D505F-C47A-4053-BE82-53AC4CE0C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9620602" y="2289789"/>
            <a:ext cx="992468" cy="997496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DF59D042-FB6B-4295-94EA-D57F659F2595}"/>
              </a:ext>
            </a:extLst>
          </p:cNvPr>
          <p:cNvSpPr/>
          <p:nvPr/>
        </p:nvSpPr>
        <p:spPr>
          <a:xfrm>
            <a:off x="4078228" y="2629522"/>
            <a:ext cx="604173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15</a:t>
            </a:r>
            <a:endParaRPr lang="ru-UA" dirty="0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4E3BE101-9551-4564-953F-62597B2A1A6D}"/>
              </a:ext>
            </a:extLst>
          </p:cNvPr>
          <p:cNvSpPr/>
          <p:nvPr/>
        </p:nvSpPr>
        <p:spPr>
          <a:xfrm>
            <a:off x="9809309" y="2613153"/>
            <a:ext cx="602344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17</a:t>
            </a:r>
            <a:endParaRPr lang="ru-UA" dirty="0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6CC82D0C-CACC-4C0D-9B63-707D86974405}"/>
              </a:ext>
            </a:extLst>
          </p:cNvPr>
          <p:cNvSpPr/>
          <p:nvPr/>
        </p:nvSpPr>
        <p:spPr>
          <a:xfrm>
            <a:off x="8416811" y="2609624"/>
            <a:ext cx="597650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11</a:t>
            </a:r>
            <a:endParaRPr lang="ru-UA" dirty="0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DF9299C0-CC2C-428B-B994-86B591C38602}"/>
              </a:ext>
            </a:extLst>
          </p:cNvPr>
          <p:cNvSpPr/>
          <p:nvPr/>
        </p:nvSpPr>
        <p:spPr>
          <a:xfrm>
            <a:off x="7323168" y="2638991"/>
            <a:ext cx="601187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13</a:t>
            </a:r>
            <a:endParaRPr lang="ru-UA" dirty="0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45C698E5-296B-42A6-8127-DA4318120FF0}"/>
              </a:ext>
            </a:extLst>
          </p:cNvPr>
          <p:cNvSpPr/>
          <p:nvPr/>
        </p:nvSpPr>
        <p:spPr>
          <a:xfrm>
            <a:off x="6199951" y="2637031"/>
            <a:ext cx="615849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14</a:t>
            </a:r>
            <a:endParaRPr lang="ru-UA" dirty="0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889817BC-BC95-4FFC-9424-17FBBB6DA79F}"/>
              </a:ext>
            </a:extLst>
          </p:cNvPr>
          <p:cNvSpPr/>
          <p:nvPr/>
        </p:nvSpPr>
        <p:spPr>
          <a:xfrm>
            <a:off x="5187714" y="2638991"/>
            <a:ext cx="590796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16</a:t>
            </a:r>
            <a:endParaRPr lang="ru-UA" dirty="0"/>
          </a:p>
        </p:txBody>
      </p: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DD54A717-6771-48CC-B4A9-2F7BBA70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8266733" y="3418233"/>
            <a:ext cx="988182" cy="953956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CA0ABF56-AB59-4A09-9E7E-D01CCFD2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9654652" y="3381820"/>
            <a:ext cx="992468" cy="997496"/>
          </a:xfrm>
          <a:prstGeom prst="rect">
            <a:avLst/>
          </a:prstGeom>
        </p:spPr>
      </p:pic>
      <p:sp>
        <p:nvSpPr>
          <p:cNvPr id="181" name="Овал 180">
            <a:extLst>
              <a:ext uri="{FF2B5EF4-FFF2-40B4-BE49-F238E27FC236}">
                <a16:creationId xmlns:a16="http://schemas.microsoft.com/office/drawing/2014/main" id="{AB01E90D-2DA5-4AB0-8A8D-45ABE7AFF374}"/>
              </a:ext>
            </a:extLst>
          </p:cNvPr>
          <p:cNvSpPr/>
          <p:nvPr/>
        </p:nvSpPr>
        <p:spPr>
          <a:xfrm>
            <a:off x="9843359" y="3718303"/>
            <a:ext cx="580652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58</a:t>
            </a:r>
            <a:endParaRPr lang="ru-UA" sz="1700" dirty="0"/>
          </a:p>
        </p:txBody>
      </p:sp>
      <p:sp>
        <p:nvSpPr>
          <p:cNvPr id="182" name="Овал 181">
            <a:extLst>
              <a:ext uri="{FF2B5EF4-FFF2-40B4-BE49-F238E27FC236}">
                <a16:creationId xmlns:a16="http://schemas.microsoft.com/office/drawing/2014/main" id="{24596897-3C52-47B3-87E7-7EC5FA154969}"/>
              </a:ext>
            </a:extLst>
          </p:cNvPr>
          <p:cNvSpPr/>
          <p:nvPr/>
        </p:nvSpPr>
        <p:spPr>
          <a:xfrm>
            <a:off x="8440898" y="3730945"/>
            <a:ext cx="580656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45</a:t>
            </a:r>
            <a:endParaRPr lang="ru-UA" sz="1700" dirty="0"/>
          </a:p>
        </p:txBody>
      </p:sp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B6A3A84E-F51A-47D6-A7E6-502A77F18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3972112" y="3393171"/>
            <a:ext cx="960542" cy="917473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A81C7172-AE2A-4D43-B8D7-2B2ECF5EB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5041381" y="3414352"/>
            <a:ext cx="883461" cy="917474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F8A05C78-9499-48DB-A12C-164356898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6052579" y="3398201"/>
            <a:ext cx="965584" cy="933625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97A8CFE6-3AF9-4684-9399-71EE27D3C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7166881" y="3456617"/>
            <a:ext cx="967684" cy="933623"/>
          </a:xfrm>
          <a:prstGeom prst="rect">
            <a:avLst/>
          </a:prstGeom>
        </p:spPr>
      </p:pic>
      <p:sp>
        <p:nvSpPr>
          <p:cNvPr id="190" name="Овал 189">
            <a:extLst>
              <a:ext uri="{FF2B5EF4-FFF2-40B4-BE49-F238E27FC236}">
                <a16:creationId xmlns:a16="http://schemas.microsoft.com/office/drawing/2014/main" id="{5EA8B626-9E69-4F41-A11A-37F940DB4BE2}"/>
              </a:ext>
            </a:extLst>
          </p:cNvPr>
          <p:cNvSpPr/>
          <p:nvPr/>
        </p:nvSpPr>
        <p:spPr>
          <a:xfrm>
            <a:off x="4147065" y="3694111"/>
            <a:ext cx="604173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54</a:t>
            </a:r>
            <a:endParaRPr lang="ru-UA" sz="1700" dirty="0"/>
          </a:p>
        </p:txBody>
      </p:sp>
      <p:sp>
        <p:nvSpPr>
          <p:cNvPr id="191" name="Овал 190">
            <a:extLst>
              <a:ext uri="{FF2B5EF4-FFF2-40B4-BE49-F238E27FC236}">
                <a16:creationId xmlns:a16="http://schemas.microsoft.com/office/drawing/2014/main" id="{313DAD7E-3A65-4E36-B742-C288161453FD}"/>
              </a:ext>
            </a:extLst>
          </p:cNvPr>
          <p:cNvSpPr/>
          <p:nvPr/>
        </p:nvSpPr>
        <p:spPr>
          <a:xfrm>
            <a:off x="7369204" y="3757494"/>
            <a:ext cx="601187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20</a:t>
            </a:r>
            <a:endParaRPr lang="ru-UA" sz="1700" dirty="0"/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id="{177173E8-A9D9-4A43-9930-6D2C2304026B}"/>
              </a:ext>
            </a:extLst>
          </p:cNvPr>
          <p:cNvSpPr/>
          <p:nvPr/>
        </p:nvSpPr>
        <p:spPr>
          <a:xfrm>
            <a:off x="6245424" y="3706538"/>
            <a:ext cx="588699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12</a:t>
            </a:r>
            <a:endParaRPr lang="ru-UA" sz="1700" dirty="0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id="{2471ED18-F935-49D3-887F-32AE84355EB9}"/>
              </a:ext>
            </a:extLst>
          </p:cNvPr>
          <p:cNvSpPr/>
          <p:nvPr/>
        </p:nvSpPr>
        <p:spPr>
          <a:xfrm>
            <a:off x="5187714" y="3730945"/>
            <a:ext cx="596122" cy="4499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39</a:t>
            </a:r>
            <a:endParaRPr lang="ru-UA" sz="1700" dirty="0"/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E68CFF4D-B65E-40DA-8BA6-4E73FFF41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8304649" y="4443873"/>
            <a:ext cx="988182" cy="953956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55FC6724-0EB5-4D7B-B4F4-19DD5A9E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9620602" y="4453566"/>
            <a:ext cx="992468" cy="965406"/>
          </a:xfrm>
          <a:prstGeom prst="rect">
            <a:avLst/>
          </a:prstGeom>
        </p:spPr>
      </p:pic>
      <p:sp>
        <p:nvSpPr>
          <p:cNvPr id="201" name="Овал 200">
            <a:extLst>
              <a:ext uri="{FF2B5EF4-FFF2-40B4-BE49-F238E27FC236}">
                <a16:creationId xmlns:a16="http://schemas.microsoft.com/office/drawing/2014/main" id="{F4A5C794-F023-4206-BEE2-FBA9D0C16F97}"/>
              </a:ext>
            </a:extLst>
          </p:cNvPr>
          <p:cNvSpPr/>
          <p:nvPr/>
        </p:nvSpPr>
        <p:spPr>
          <a:xfrm>
            <a:off x="9831001" y="4747574"/>
            <a:ext cx="580652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47</a:t>
            </a:r>
            <a:endParaRPr lang="ru-UA" sz="1700" dirty="0"/>
          </a:p>
        </p:txBody>
      </p:sp>
      <p:sp>
        <p:nvSpPr>
          <p:cNvPr id="202" name="Овал 201">
            <a:extLst>
              <a:ext uri="{FF2B5EF4-FFF2-40B4-BE49-F238E27FC236}">
                <a16:creationId xmlns:a16="http://schemas.microsoft.com/office/drawing/2014/main" id="{EC16719A-1A32-46E1-8180-3E7BB4BAA8AF}"/>
              </a:ext>
            </a:extLst>
          </p:cNvPr>
          <p:cNvSpPr/>
          <p:nvPr/>
        </p:nvSpPr>
        <p:spPr>
          <a:xfrm>
            <a:off x="8520637" y="4740855"/>
            <a:ext cx="610132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58</a:t>
            </a:r>
            <a:endParaRPr lang="ru-UA" sz="1700" dirty="0"/>
          </a:p>
        </p:txBody>
      </p:sp>
      <p:pic>
        <p:nvPicPr>
          <p:cNvPr id="206" name="Рисунок 205">
            <a:extLst>
              <a:ext uri="{FF2B5EF4-FFF2-40B4-BE49-F238E27FC236}">
                <a16:creationId xmlns:a16="http://schemas.microsoft.com/office/drawing/2014/main" id="{4D990C89-119A-412A-884B-0F2B5198E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3972112" y="4474742"/>
            <a:ext cx="960542" cy="917473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8EF3C65F-3C3E-4060-B0F5-107339546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5105057" y="4453566"/>
            <a:ext cx="883461" cy="917474"/>
          </a:xfrm>
          <a:prstGeom prst="rect">
            <a:avLst/>
          </a:prstGeom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22394247-F805-4032-A4EB-4B9126617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6096000" y="4445886"/>
            <a:ext cx="965584" cy="933625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id="{F5C21818-E8E5-4FE2-9325-9B6340776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7194356" y="4445888"/>
            <a:ext cx="967684" cy="933623"/>
          </a:xfrm>
          <a:prstGeom prst="rect">
            <a:avLst/>
          </a:prstGeom>
        </p:spPr>
      </p:pic>
      <p:sp>
        <p:nvSpPr>
          <p:cNvPr id="210" name="Овал 209">
            <a:extLst>
              <a:ext uri="{FF2B5EF4-FFF2-40B4-BE49-F238E27FC236}">
                <a16:creationId xmlns:a16="http://schemas.microsoft.com/office/drawing/2014/main" id="{941BCDD3-C2C1-4CAE-9DE5-0BE997A7ACB4}"/>
              </a:ext>
            </a:extLst>
          </p:cNvPr>
          <p:cNvSpPr/>
          <p:nvPr/>
        </p:nvSpPr>
        <p:spPr>
          <a:xfrm>
            <a:off x="4142216" y="4747575"/>
            <a:ext cx="604173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80</a:t>
            </a:r>
            <a:endParaRPr lang="ru-UA" sz="1700" dirty="0"/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2C3E954D-129B-44E7-8CDA-09A68C6BDF96}"/>
              </a:ext>
            </a:extLst>
          </p:cNvPr>
          <p:cNvSpPr/>
          <p:nvPr/>
        </p:nvSpPr>
        <p:spPr>
          <a:xfrm>
            <a:off x="7408562" y="4761382"/>
            <a:ext cx="601187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60</a:t>
            </a:r>
            <a:endParaRPr lang="ru-UA" sz="1700" dirty="0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2B6DA75D-D2B6-4A65-90F3-BB59CBC0FF29}"/>
              </a:ext>
            </a:extLst>
          </p:cNvPr>
          <p:cNvSpPr/>
          <p:nvPr/>
        </p:nvSpPr>
        <p:spPr>
          <a:xfrm>
            <a:off x="6275741" y="4750369"/>
            <a:ext cx="598265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60</a:t>
            </a:r>
            <a:endParaRPr lang="ru-UA" sz="1700" dirty="0"/>
          </a:p>
        </p:txBody>
      </p:sp>
      <p:sp>
        <p:nvSpPr>
          <p:cNvPr id="213" name="Овал 212">
            <a:extLst>
              <a:ext uri="{FF2B5EF4-FFF2-40B4-BE49-F238E27FC236}">
                <a16:creationId xmlns:a16="http://schemas.microsoft.com/office/drawing/2014/main" id="{AC4C821A-D602-4729-9D74-CEC177C44E8E}"/>
              </a:ext>
            </a:extLst>
          </p:cNvPr>
          <p:cNvSpPr/>
          <p:nvPr/>
        </p:nvSpPr>
        <p:spPr>
          <a:xfrm>
            <a:off x="5248637" y="4727663"/>
            <a:ext cx="580034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79</a:t>
            </a:r>
            <a:endParaRPr lang="ru-UA" sz="1700" dirty="0"/>
          </a:p>
        </p:txBody>
      </p:sp>
      <p:pic>
        <p:nvPicPr>
          <p:cNvPr id="218" name="Рисунок 217">
            <a:extLst>
              <a:ext uri="{FF2B5EF4-FFF2-40B4-BE49-F238E27FC236}">
                <a16:creationId xmlns:a16="http://schemas.microsoft.com/office/drawing/2014/main" id="{3D359132-23CA-4F27-A5F2-BBFBACD16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8381234" y="5507779"/>
            <a:ext cx="988182" cy="953956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id="{238F0B8E-E9AE-4841-B20A-6D0BFF8D5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9620602" y="5521642"/>
            <a:ext cx="992468" cy="997496"/>
          </a:xfrm>
          <a:prstGeom prst="rect">
            <a:avLst/>
          </a:prstGeom>
        </p:spPr>
      </p:pic>
      <p:sp>
        <p:nvSpPr>
          <p:cNvPr id="221" name="Овал 220">
            <a:extLst>
              <a:ext uri="{FF2B5EF4-FFF2-40B4-BE49-F238E27FC236}">
                <a16:creationId xmlns:a16="http://schemas.microsoft.com/office/drawing/2014/main" id="{9053167C-F2B2-4997-B2E1-AFC3B62C1F88}"/>
              </a:ext>
            </a:extLst>
          </p:cNvPr>
          <p:cNvSpPr/>
          <p:nvPr/>
        </p:nvSpPr>
        <p:spPr>
          <a:xfrm>
            <a:off x="9826510" y="5874135"/>
            <a:ext cx="580652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1</a:t>
            </a:r>
            <a:endParaRPr lang="ru-UA" sz="1700" dirty="0"/>
          </a:p>
        </p:txBody>
      </p:sp>
      <p:sp>
        <p:nvSpPr>
          <p:cNvPr id="222" name="Овал 221">
            <a:extLst>
              <a:ext uri="{FF2B5EF4-FFF2-40B4-BE49-F238E27FC236}">
                <a16:creationId xmlns:a16="http://schemas.microsoft.com/office/drawing/2014/main" id="{A95F0693-FF8D-41B1-8E59-709DE485A95E}"/>
              </a:ext>
            </a:extLst>
          </p:cNvPr>
          <p:cNvSpPr/>
          <p:nvPr/>
        </p:nvSpPr>
        <p:spPr>
          <a:xfrm>
            <a:off x="8571579" y="5825358"/>
            <a:ext cx="635721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10</a:t>
            </a:r>
            <a:endParaRPr lang="ru-UA" sz="1700" dirty="0"/>
          </a:p>
        </p:txBody>
      </p:sp>
      <p:pic>
        <p:nvPicPr>
          <p:cNvPr id="226" name="Рисунок 225">
            <a:extLst>
              <a:ext uri="{FF2B5EF4-FFF2-40B4-BE49-F238E27FC236}">
                <a16:creationId xmlns:a16="http://schemas.microsoft.com/office/drawing/2014/main" id="{62B51463-83D0-4A01-ABE0-37367D2D2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3858785" y="5581536"/>
            <a:ext cx="1055070" cy="917473"/>
          </a:xfrm>
          <a:prstGeom prst="rect">
            <a:avLst/>
          </a:prstGeom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id="{BB864F22-F756-4CE3-9C94-B5FA0C740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5169118" y="5573484"/>
            <a:ext cx="883461" cy="917474"/>
          </a:xfrm>
          <a:prstGeom prst="rect">
            <a:avLst/>
          </a:prstGeom>
        </p:spPr>
      </p:pic>
      <p:pic>
        <p:nvPicPr>
          <p:cNvPr id="228" name="Рисунок 227">
            <a:extLst>
              <a:ext uri="{FF2B5EF4-FFF2-40B4-BE49-F238E27FC236}">
                <a16:creationId xmlns:a16="http://schemas.microsoft.com/office/drawing/2014/main" id="{7D0A294F-62B4-4B3D-9D69-7EA65C14A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6124284" y="5528110"/>
            <a:ext cx="965584" cy="933625"/>
          </a:xfrm>
          <a:prstGeom prst="rect">
            <a:avLst/>
          </a:prstGeom>
        </p:spPr>
      </p:pic>
      <p:pic>
        <p:nvPicPr>
          <p:cNvPr id="229" name="Рисунок 228">
            <a:extLst>
              <a:ext uri="{FF2B5EF4-FFF2-40B4-BE49-F238E27FC236}">
                <a16:creationId xmlns:a16="http://schemas.microsoft.com/office/drawing/2014/main" id="{317720DD-4DF5-4AB1-9E76-9BC7B4251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5" r="33279" b="5049"/>
          <a:stretch/>
        </p:blipFill>
        <p:spPr>
          <a:xfrm>
            <a:off x="7257550" y="5542826"/>
            <a:ext cx="967684" cy="933623"/>
          </a:xfrm>
          <a:prstGeom prst="rect">
            <a:avLst/>
          </a:prstGeom>
        </p:spPr>
      </p:pic>
      <p:sp>
        <p:nvSpPr>
          <p:cNvPr id="230" name="Овал 229">
            <a:extLst>
              <a:ext uri="{FF2B5EF4-FFF2-40B4-BE49-F238E27FC236}">
                <a16:creationId xmlns:a16="http://schemas.microsoft.com/office/drawing/2014/main" id="{7992AED0-E0B5-4FF7-8988-5F16F7D598E0}"/>
              </a:ext>
            </a:extLst>
          </p:cNvPr>
          <p:cNvSpPr/>
          <p:nvPr/>
        </p:nvSpPr>
        <p:spPr>
          <a:xfrm>
            <a:off x="4014524" y="5860173"/>
            <a:ext cx="743592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100</a:t>
            </a:r>
            <a:endParaRPr lang="ru-UA" sz="1700" dirty="0"/>
          </a:p>
        </p:txBody>
      </p:sp>
      <p:sp>
        <p:nvSpPr>
          <p:cNvPr id="231" name="Овал 230">
            <a:extLst>
              <a:ext uri="{FF2B5EF4-FFF2-40B4-BE49-F238E27FC236}">
                <a16:creationId xmlns:a16="http://schemas.microsoft.com/office/drawing/2014/main" id="{21E8F159-55AE-48F5-BB09-2341CD39726D}"/>
              </a:ext>
            </a:extLst>
          </p:cNvPr>
          <p:cNvSpPr/>
          <p:nvPr/>
        </p:nvSpPr>
        <p:spPr>
          <a:xfrm>
            <a:off x="7440798" y="5846992"/>
            <a:ext cx="601187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11</a:t>
            </a:r>
            <a:endParaRPr lang="ru-UA" sz="1700" dirty="0"/>
          </a:p>
        </p:txBody>
      </p:sp>
      <p:sp>
        <p:nvSpPr>
          <p:cNvPr id="232" name="Овал 231">
            <a:extLst>
              <a:ext uri="{FF2B5EF4-FFF2-40B4-BE49-F238E27FC236}">
                <a16:creationId xmlns:a16="http://schemas.microsoft.com/office/drawing/2014/main" id="{E7ED0BC5-96C9-41EE-9B5C-A90E5B19BA90}"/>
              </a:ext>
            </a:extLst>
          </p:cNvPr>
          <p:cNvSpPr/>
          <p:nvPr/>
        </p:nvSpPr>
        <p:spPr>
          <a:xfrm>
            <a:off x="6293219" y="5806008"/>
            <a:ext cx="627713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84</a:t>
            </a:r>
            <a:endParaRPr lang="ru-UA" sz="1700" dirty="0"/>
          </a:p>
        </p:txBody>
      </p:sp>
      <p:sp>
        <p:nvSpPr>
          <p:cNvPr id="233" name="Овал 232">
            <a:extLst>
              <a:ext uri="{FF2B5EF4-FFF2-40B4-BE49-F238E27FC236}">
                <a16:creationId xmlns:a16="http://schemas.microsoft.com/office/drawing/2014/main" id="{3415D9CF-31EC-4505-AF7B-CA7963744B90}"/>
              </a:ext>
            </a:extLst>
          </p:cNvPr>
          <p:cNvSpPr/>
          <p:nvPr/>
        </p:nvSpPr>
        <p:spPr>
          <a:xfrm>
            <a:off x="5316049" y="5860172"/>
            <a:ext cx="580034" cy="4685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dirty="0"/>
              <a:t>98</a:t>
            </a:r>
            <a:endParaRPr lang="ru-UA" sz="1700" dirty="0"/>
          </a:p>
        </p:txBody>
      </p:sp>
      <p:sp>
        <p:nvSpPr>
          <p:cNvPr id="253" name="Стрелка: вправо 252">
            <a:extLst>
              <a:ext uri="{FF2B5EF4-FFF2-40B4-BE49-F238E27FC236}">
                <a16:creationId xmlns:a16="http://schemas.microsoft.com/office/drawing/2014/main" id="{81E19881-8C4A-4648-AAE9-801C6ECD2A99}"/>
              </a:ext>
            </a:extLst>
          </p:cNvPr>
          <p:cNvSpPr/>
          <p:nvPr/>
        </p:nvSpPr>
        <p:spPr>
          <a:xfrm>
            <a:off x="2608069" y="4690817"/>
            <a:ext cx="988182" cy="4429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4" name="Стрелка: вправо 253">
            <a:extLst>
              <a:ext uri="{FF2B5EF4-FFF2-40B4-BE49-F238E27FC236}">
                <a16:creationId xmlns:a16="http://schemas.microsoft.com/office/drawing/2014/main" id="{E9EB6FFB-6FAF-4F31-979A-6A3EA6EC713D}"/>
              </a:ext>
            </a:extLst>
          </p:cNvPr>
          <p:cNvSpPr/>
          <p:nvPr/>
        </p:nvSpPr>
        <p:spPr>
          <a:xfrm>
            <a:off x="2603577" y="5770693"/>
            <a:ext cx="988182" cy="4429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799B4-8A28-451F-86A9-4D7353DC3A67}"/>
              </a:ext>
            </a:extLst>
          </p:cNvPr>
          <p:cNvSpPr/>
          <p:nvPr/>
        </p:nvSpPr>
        <p:spPr>
          <a:xfrm>
            <a:off x="4396" y="4416501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6" grpId="0" animBg="1"/>
      <p:bldP spid="247" grpId="0" animBg="1"/>
      <p:bldP spid="236" grpId="0" animBg="1"/>
      <p:bldP spid="237" grpId="0" animBg="1"/>
      <p:bldP spid="238" grpId="0" animBg="1"/>
      <p:bldP spid="235" grpId="0" animBg="1"/>
      <p:bldP spid="253" grpId="0" animBg="1"/>
      <p:bldP spid="2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1ED052-B08E-4BB1-B74C-FFC38B49B99E}"/>
              </a:ext>
            </a:extLst>
          </p:cNvPr>
          <p:cNvSpPr/>
          <p:nvPr/>
        </p:nvSpPr>
        <p:spPr>
          <a:xfrm>
            <a:off x="3314733" y="389940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/>
              <a:t>Порівняй</a:t>
            </a:r>
            <a:r>
              <a:rPr lang="ru-RU" sz="2000" dirty="0"/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1E7A2-E280-4E48-A4C4-0F93FAE616C1}"/>
              </a:ext>
            </a:extLst>
          </p:cNvPr>
          <p:cNvSpPr txBox="1"/>
          <p:nvPr/>
        </p:nvSpPr>
        <p:spPr>
          <a:xfrm>
            <a:off x="3314733" y="111078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Робочі</a:t>
            </a:r>
            <a:r>
              <a:rPr lang="ru-RU" sz="2800" dirty="0"/>
              <a:t> </a:t>
            </a:r>
            <a:r>
              <a:rPr lang="ru-RU" sz="2800" dirty="0" err="1"/>
              <a:t>мурахи</a:t>
            </a:r>
            <a:r>
              <a:rPr lang="ru-RU" sz="2800" dirty="0"/>
              <a:t> </a:t>
            </a:r>
            <a:r>
              <a:rPr lang="ru-RU" sz="2800" dirty="0" err="1"/>
              <a:t>об’єднались</a:t>
            </a:r>
            <a:r>
              <a:rPr lang="ru-RU" sz="2800" dirty="0"/>
              <a:t> у  </a:t>
            </a:r>
            <a:r>
              <a:rPr lang="ru-RU" sz="2800" dirty="0" err="1"/>
              <a:t>бригади</a:t>
            </a:r>
            <a:r>
              <a:rPr lang="ru-RU" sz="2800" dirty="0"/>
              <a:t>. Яка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мурах</a:t>
            </a:r>
            <a:r>
              <a:rPr lang="ru-RU" sz="2800" dirty="0"/>
              <a:t> є </a:t>
            </a:r>
            <a:r>
              <a:rPr lang="ru-RU" sz="2800" dirty="0" err="1"/>
              <a:t>більша</a:t>
            </a:r>
            <a:r>
              <a:rPr lang="ru-RU" sz="2800" dirty="0"/>
              <a:t>:</a:t>
            </a:r>
            <a:endParaRPr lang="ru-U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4FEB3-BCE8-4883-8937-1F176FCC51D6}"/>
              </a:ext>
            </a:extLst>
          </p:cNvPr>
          <p:cNvSpPr txBox="1"/>
          <p:nvPr/>
        </p:nvSpPr>
        <p:spPr>
          <a:xfrm>
            <a:off x="2569814" y="1990163"/>
            <a:ext cx="8589415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1694E9"/>
                </a:solidFill>
              </a:rPr>
              <a:t>3 </a:t>
            </a:r>
            <a:r>
              <a:rPr lang="ru-RU" sz="4000" dirty="0" err="1">
                <a:solidFill>
                  <a:srgbClr val="1694E9"/>
                </a:solidFill>
              </a:rPr>
              <a:t>чи</a:t>
            </a:r>
            <a:r>
              <a:rPr lang="ru-RU" sz="4000" dirty="0">
                <a:solidFill>
                  <a:srgbClr val="1694E9"/>
                </a:solidFill>
              </a:rPr>
              <a:t> 3 десятки?       </a:t>
            </a:r>
            <a:r>
              <a:rPr lang="ru-RU" sz="4000" dirty="0">
                <a:solidFill>
                  <a:srgbClr val="00B050"/>
                </a:solidFill>
              </a:rPr>
              <a:t>10 </a:t>
            </a:r>
            <a:r>
              <a:rPr lang="ru-RU" sz="4000" dirty="0" err="1">
                <a:solidFill>
                  <a:srgbClr val="00B050"/>
                </a:solidFill>
              </a:rPr>
              <a:t>чи</a:t>
            </a:r>
            <a:r>
              <a:rPr lang="ru-RU" sz="4000" dirty="0">
                <a:solidFill>
                  <a:srgbClr val="00B050"/>
                </a:solidFill>
              </a:rPr>
              <a:t> 1 сотня?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F628CF"/>
                </a:solidFill>
              </a:rPr>
              <a:t>6 </a:t>
            </a:r>
            <a:r>
              <a:rPr lang="ru-RU" sz="4000" dirty="0" err="1">
                <a:solidFill>
                  <a:srgbClr val="F628CF"/>
                </a:solidFill>
              </a:rPr>
              <a:t>чи</a:t>
            </a:r>
            <a:r>
              <a:rPr lang="ru-RU" sz="4000" dirty="0">
                <a:solidFill>
                  <a:srgbClr val="F628CF"/>
                </a:solidFill>
              </a:rPr>
              <a:t> 1 десяток?       </a:t>
            </a:r>
            <a:r>
              <a:rPr lang="ru-RU" sz="4000" dirty="0">
                <a:solidFill>
                  <a:srgbClr val="FF0000"/>
                </a:solidFill>
              </a:rPr>
              <a:t>Одна сотня </a:t>
            </a:r>
            <a:r>
              <a:rPr lang="ru-RU" sz="4000" dirty="0" err="1">
                <a:solidFill>
                  <a:srgbClr val="FF0000"/>
                </a:solidFill>
              </a:rPr>
              <a:t>чи</a:t>
            </a:r>
            <a:r>
              <a:rPr lang="ru-RU" sz="4000" dirty="0">
                <a:solidFill>
                  <a:srgbClr val="FF0000"/>
                </a:solidFill>
              </a:rPr>
              <a:t> 90? </a:t>
            </a:r>
            <a:r>
              <a:rPr lang="ru-RU" sz="4000" dirty="0">
                <a:solidFill>
                  <a:srgbClr val="7030A0"/>
                </a:solidFill>
              </a:rPr>
              <a:t>У  другому десятку </a:t>
            </a:r>
            <a:r>
              <a:rPr lang="ru-RU" sz="4000" dirty="0" err="1">
                <a:solidFill>
                  <a:srgbClr val="7030A0"/>
                </a:solidFill>
              </a:rPr>
              <a:t>чи</a:t>
            </a:r>
            <a:r>
              <a:rPr lang="ru-RU" sz="4000" dirty="0">
                <a:solidFill>
                  <a:srgbClr val="7030A0"/>
                </a:solidFill>
              </a:rPr>
              <a:t> 2 десятки?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Одна сотня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чи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1 десяток?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002060"/>
                </a:solidFill>
              </a:rPr>
              <a:t>89 </a:t>
            </a:r>
            <a:r>
              <a:rPr lang="ru-RU" sz="4000" dirty="0" err="1">
                <a:solidFill>
                  <a:srgbClr val="002060"/>
                </a:solidFill>
              </a:rPr>
              <a:t>чи</a:t>
            </a:r>
            <a:r>
              <a:rPr lang="ru-RU" sz="4000" dirty="0">
                <a:solidFill>
                  <a:srgbClr val="002060"/>
                </a:solidFill>
              </a:rPr>
              <a:t> 9 </a:t>
            </a:r>
            <a:r>
              <a:rPr lang="ru-RU" sz="4000" dirty="0" err="1">
                <a:solidFill>
                  <a:srgbClr val="002060"/>
                </a:solidFill>
              </a:rPr>
              <a:t>десятків</a:t>
            </a:r>
            <a:r>
              <a:rPr lang="ru-RU" sz="4000" dirty="0">
                <a:solidFill>
                  <a:srgbClr val="002060"/>
                </a:solidFill>
              </a:rPr>
              <a:t>?</a:t>
            </a:r>
            <a:endParaRPr lang="ru-UA" sz="40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14CD96-4BEA-40E1-A091-EEF9E188F1D0}"/>
              </a:ext>
            </a:extLst>
          </p:cNvPr>
          <p:cNvCxnSpPr>
            <a:cxnSpLocks/>
          </p:cNvCxnSpPr>
          <p:nvPr/>
        </p:nvCxnSpPr>
        <p:spPr>
          <a:xfrm>
            <a:off x="3875842" y="6459335"/>
            <a:ext cx="22941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B5D93B-BB51-46B9-8D5E-CACDB4E2D0A7}"/>
              </a:ext>
            </a:extLst>
          </p:cNvPr>
          <p:cNvCxnSpPr>
            <a:cxnSpLocks/>
          </p:cNvCxnSpPr>
          <p:nvPr/>
        </p:nvCxnSpPr>
        <p:spPr>
          <a:xfrm>
            <a:off x="2691413" y="5555292"/>
            <a:ext cx="236885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4B35A3B-586D-412A-AC5F-EE676AE56143}"/>
              </a:ext>
            </a:extLst>
          </p:cNvPr>
          <p:cNvCxnSpPr>
            <a:cxnSpLocks/>
          </p:cNvCxnSpPr>
          <p:nvPr/>
        </p:nvCxnSpPr>
        <p:spPr>
          <a:xfrm>
            <a:off x="7487478" y="4717381"/>
            <a:ext cx="21181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D338039-E959-495C-B6DD-C127A9BE15E1}"/>
              </a:ext>
            </a:extLst>
          </p:cNvPr>
          <p:cNvCxnSpPr>
            <a:cxnSpLocks/>
          </p:cNvCxnSpPr>
          <p:nvPr/>
        </p:nvCxnSpPr>
        <p:spPr>
          <a:xfrm>
            <a:off x="6760345" y="3730931"/>
            <a:ext cx="24102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D0F5CA3-F401-4BE5-9973-6F6A2C7F2C03}"/>
              </a:ext>
            </a:extLst>
          </p:cNvPr>
          <p:cNvCxnSpPr>
            <a:cxnSpLocks/>
          </p:cNvCxnSpPr>
          <p:nvPr/>
        </p:nvCxnSpPr>
        <p:spPr>
          <a:xfrm>
            <a:off x="3648722" y="3730931"/>
            <a:ext cx="20241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8061598-D567-4E50-AE1A-A1CEB64332DD}"/>
              </a:ext>
            </a:extLst>
          </p:cNvPr>
          <p:cNvCxnSpPr>
            <a:cxnSpLocks/>
          </p:cNvCxnSpPr>
          <p:nvPr/>
        </p:nvCxnSpPr>
        <p:spPr>
          <a:xfrm>
            <a:off x="8032811" y="2826888"/>
            <a:ext cx="1572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CF0F18A-2B5C-42BA-9FAF-9DAD63A8DBEF}"/>
              </a:ext>
            </a:extLst>
          </p:cNvPr>
          <p:cNvCxnSpPr>
            <a:cxnSpLocks/>
          </p:cNvCxnSpPr>
          <p:nvPr/>
        </p:nvCxnSpPr>
        <p:spPr>
          <a:xfrm>
            <a:off x="3648722" y="2826888"/>
            <a:ext cx="20241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A06279E-AD81-4F5F-8BF3-A123C4921CC2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C8015D9-88A6-4B41-B530-1CB4B0877A0F}"/>
              </a:ext>
            </a:extLst>
          </p:cNvPr>
          <p:cNvSpPr/>
          <p:nvPr/>
        </p:nvSpPr>
        <p:spPr>
          <a:xfrm>
            <a:off x="0" y="4359812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Дата 1">
            <a:extLst>
              <a:ext uri="{FF2B5EF4-FFF2-40B4-BE49-F238E27FC236}">
                <a16:creationId xmlns:a16="http://schemas.microsoft.com/office/drawing/2014/main" id="{CF7CEE13-C69C-4C5B-9F75-B0D40E2706B0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6EA18-98BA-43EA-8714-5627AF5B4894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9B21B2-06F0-408C-BFC5-565A9D7DD139}"/>
              </a:ext>
            </a:extLst>
          </p:cNvPr>
          <p:cNvSpPr/>
          <p:nvPr/>
        </p:nvSpPr>
        <p:spPr>
          <a:xfrm>
            <a:off x="3314733" y="389940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Головоломка! Добре подумай! </a:t>
            </a:r>
            <a:endParaRPr lang="ru-U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DBC2-9C1E-4ED7-893E-8FD0C95F578C}"/>
              </a:ext>
            </a:extLst>
          </p:cNvPr>
          <p:cNvSpPr txBox="1"/>
          <p:nvPr/>
        </p:nvSpPr>
        <p:spPr>
          <a:xfrm>
            <a:off x="3763443" y="1191436"/>
            <a:ext cx="60945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/>
              <a:t>П'ять</a:t>
            </a:r>
            <a:r>
              <a:rPr lang="ru-RU" sz="3000" b="1" dirty="0"/>
              <a:t> </a:t>
            </a:r>
            <a:r>
              <a:rPr lang="ru-RU" sz="3000" b="1" dirty="0" err="1"/>
              <a:t>мурах</a:t>
            </a:r>
            <a:r>
              <a:rPr lang="ru-RU" sz="3000" b="1" dirty="0"/>
              <a:t> — </a:t>
            </a:r>
            <a:r>
              <a:rPr lang="ru-RU" sz="3000" b="1" dirty="0" err="1"/>
              <a:t>Ія</a:t>
            </a:r>
            <a:r>
              <a:rPr lang="ru-RU" sz="3000" b="1" dirty="0"/>
              <a:t>, </a:t>
            </a:r>
            <a:r>
              <a:rPr lang="ru-RU" sz="3000" b="1" dirty="0" err="1"/>
              <a:t>Оя</a:t>
            </a:r>
            <a:r>
              <a:rPr lang="ru-RU" sz="3000" b="1" dirty="0"/>
              <a:t>, Мом, </a:t>
            </a:r>
            <a:r>
              <a:rPr lang="ru-RU" sz="3000" b="1" dirty="0" err="1"/>
              <a:t>Дір</a:t>
            </a:r>
            <a:r>
              <a:rPr lang="ru-RU" sz="3000" b="1" dirty="0"/>
              <a:t> та </a:t>
            </a:r>
            <a:r>
              <a:rPr lang="ru-RU" sz="3000" b="1" dirty="0" err="1"/>
              <a:t>Шпун</a:t>
            </a:r>
            <a:r>
              <a:rPr lang="ru-RU" sz="3000" b="1" dirty="0"/>
              <a:t> — </a:t>
            </a:r>
            <a:r>
              <a:rPr lang="ru-RU" sz="3000" b="1" dirty="0" err="1"/>
              <a:t>зібрались</a:t>
            </a:r>
            <a:r>
              <a:rPr lang="ru-RU" sz="3000" b="1" dirty="0"/>
              <a:t> </a:t>
            </a:r>
            <a:r>
              <a:rPr lang="ru-RU" sz="3000" b="1" dirty="0" err="1"/>
              <a:t>прибирати</a:t>
            </a:r>
            <a:r>
              <a:rPr lang="ru-RU" sz="3000" b="1" dirty="0"/>
              <a:t> </a:t>
            </a:r>
            <a:r>
              <a:rPr lang="ru-RU" sz="3000" b="1" dirty="0" err="1"/>
              <a:t>територію</a:t>
            </a:r>
            <a:r>
              <a:rPr lang="ru-RU" sz="3000" b="1" dirty="0"/>
              <a:t>. </a:t>
            </a:r>
            <a:r>
              <a:rPr lang="ru-RU" sz="3000" b="1" dirty="0" err="1"/>
              <a:t>Ія</a:t>
            </a:r>
            <a:r>
              <a:rPr lang="ru-RU" sz="3000" b="1" dirty="0"/>
              <a:t> та </a:t>
            </a:r>
            <a:r>
              <a:rPr lang="ru-RU" sz="3000" b="1" dirty="0" err="1"/>
              <a:t>Оя</a:t>
            </a:r>
            <a:r>
              <a:rPr lang="ru-RU" sz="3000" b="1" dirty="0"/>
              <a:t> </a:t>
            </a:r>
            <a:r>
              <a:rPr lang="ru-RU" sz="3000" b="1" dirty="0" err="1"/>
              <a:t>мають</a:t>
            </a:r>
            <a:r>
              <a:rPr lang="ru-RU" sz="3000" b="1" dirty="0"/>
              <a:t> </a:t>
            </a:r>
            <a:r>
              <a:rPr lang="ru-RU" sz="3000" b="1" dirty="0" err="1"/>
              <a:t>швабри</a:t>
            </a:r>
            <a:r>
              <a:rPr lang="ru-RU" sz="3000" b="1" dirty="0"/>
              <a:t>. </a:t>
            </a:r>
            <a:r>
              <a:rPr lang="ru-RU" sz="3000" b="1" dirty="0" err="1"/>
              <a:t>Ія</a:t>
            </a:r>
            <a:r>
              <a:rPr lang="ru-RU" sz="3000" b="1" dirty="0"/>
              <a:t> </a:t>
            </a:r>
            <a:r>
              <a:rPr lang="ru-RU" sz="3000" b="1" dirty="0" err="1"/>
              <a:t>має</a:t>
            </a:r>
            <a:r>
              <a:rPr lang="ru-RU" sz="3000" b="1" dirty="0"/>
              <a:t> </a:t>
            </a:r>
            <a:r>
              <a:rPr lang="ru-RU" sz="3000" b="1" dirty="0" err="1"/>
              <a:t>фартушок</a:t>
            </a:r>
            <a:r>
              <a:rPr lang="ru-RU" sz="3000" b="1" dirty="0"/>
              <a:t>. </a:t>
            </a:r>
            <a:r>
              <a:rPr lang="ru-RU" sz="3000" b="1" dirty="0" err="1"/>
              <a:t>Дір</a:t>
            </a:r>
            <a:r>
              <a:rPr lang="ru-RU" sz="3000" b="1" dirty="0"/>
              <a:t> та </a:t>
            </a:r>
            <a:r>
              <a:rPr lang="ru-RU" sz="3000" b="1" dirty="0" err="1"/>
              <a:t>Шпун</a:t>
            </a:r>
            <a:r>
              <a:rPr lang="ru-RU" sz="3000" b="1" dirty="0"/>
              <a:t> </a:t>
            </a:r>
            <a:r>
              <a:rPr lang="ru-RU" sz="3000" b="1" dirty="0" err="1"/>
              <a:t>мають</a:t>
            </a:r>
            <a:r>
              <a:rPr lang="ru-RU" sz="3000" b="1" dirty="0"/>
              <a:t> </a:t>
            </a:r>
            <a:r>
              <a:rPr lang="ru-RU" sz="3000" b="1" dirty="0" err="1"/>
              <a:t>відра</a:t>
            </a:r>
            <a:r>
              <a:rPr lang="ru-RU" sz="3000" b="1" dirty="0"/>
              <a:t>. </a:t>
            </a:r>
            <a:r>
              <a:rPr lang="ru-RU" sz="3000" b="1" dirty="0" err="1"/>
              <a:t>Шпун</a:t>
            </a:r>
            <a:r>
              <a:rPr lang="ru-RU" sz="3000" b="1" dirty="0"/>
              <a:t> не носить кепки. </a:t>
            </a:r>
            <a:r>
              <a:rPr lang="ru-RU" sz="3000" b="1" dirty="0" err="1"/>
              <a:t>Хто</a:t>
            </a:r>
            <a:r>
              <a:rPr lang="ru-RU" sz="3000" b="1" dirty="0"/>
              <a:t> де </a:t>
            </a:r>
            <a:r>
              <a:rPr lang="ru-RU" sz="3000" b="1" dirty="0" err="1"/>
              <a:t>стоїть</a:t>
            </a:r>
            <a:r>
              <a:rPr lang="ru-RU" sz="3000" b="1" dirty="0"/>
              <a:t>? Запиши </a:t>
            </a:r>
            <a:r>
              <a:rPr lang="ru-RU" sz="3000" b="1" dirty="0" err="1"/>
              <a:t>імена</a:t>
            </a:r>
            <a:r>
              <a:rPr lang="ru-RU" sz="3000" b="1" dirty="0"/>
              <a:t> </a:t>
            </a:r>
            <a:r>
              <a:rPr lang="ru-RU" sz="3000" b="1" dirty="0" err="1"/>
              <a:t>мурах</a:t>
            </a:r>
            <a:r>
              <a:rPr lang="ru-RU" sz="3000" b="1" dirty="0"/>
              <a:t> за порядком.</a:t>
            </a:r>
            <a:endParaRPr lang="ru-UA" sz="30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8C1ABE-A7EC-4AEF-9710-BBA0147D8FB3}"/>
              </a:ext>
            </a:extLst>
          </p:cNvPr>
          <p:cNvSpPr/>
          <p:nvPr/>
        </p:nvSpPr>
        <p:spPr>
          <a:xfrm>
            <a:off x="1936102" y="5533062"/>
            <a:ext cx="1508658" cy="942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err="1">
                <a:solidFill>
                  <a:schemeClr val="tx1"/>
                </a:solidFill>
              </a:rPr>
              <a:t>Оя</a:t>
            </a:r>
            <a:endParaRPr lang="ru-UA" sz="5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4E68C05-3278-4CF4-A5B6-FFC170BA1913}"/>
              </a:ext>
            </a:extLst>
          </p:cNvPr>
          <p:cNvSpPr/>
          <p:nvPr/>
        </p:nvSpPr>
        <p:spPr>
          <a:xfrm>
            <a:off x="3924653" y="5533063"/>
            <a:ext cx="1508658" cy="9420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Дір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C1C6B5B-9723-48B1-9A7E-DD7DA3606CBA}"/>
              </a:ext>
            </a:extLst>
          </p:cNvPr>
          <p:cNvSpPr/>
          <p:nvPr/>
        </p:nvSpPr>
        <p:spPr>
          <a:xfrm>
            <a:off x="9920141" y="5480119"/>
            <a:ext cx="1561813" cy="9420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err="1">
                <a:solidFill>
                  <a:schemeClr val="tx1"/>
                </a:solidFill>
              </a:rPr>
              <a:t>Мом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E49E8D7-34DE-4D85-8557-E7EA55E86BEE}"/>
              </a:ext>
            </a:extLst>
          </p:cNvPr>
          <p:cNvSpPr/>
          <p:nvPr/>
        </p:nvSpPr>
        <p:spPr>
          <a:xfrm>
            <a:off x="7958135" y="5504540"/>
            <a:ext cx="1561813" cy="9420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err="1">
                <a:solidFill>
                  <a:schemeClr val="tx1"/>
                </a:solidFill>
              </a:rPr>
              <a:t>Шпун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E41485-4AC4-416C-B65B-CC3CD9DFF93A}"/>
              </a:ext>
            </a:extLst>
          </p:cNvPr>
          <p:cNvSpPr/>
          <p:nvPr/>
        </p:nvSpPr>
        <p:spPr>
          <a:xfrm>
            <a:off x="6019722" y="5533063"/>
            <a:ext cx="1508658" cy="942094"/>
          </a:xfrm>
          <a:prstGeom prst="rect">
            <a:avLst/>
          </a:prstGeom>
          <a:solidFill>
            <a:srgbClr val="FFB4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err="1">
                <a:solidFill>
                  <a:schemeClr val="tx1"/>
                </a:solidFill>
              </a:rPr>
              <a:t>Ія</a:t>
            </a:r>
            <a:endParaRPr lang="ru-UA" sz="4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9A84C-0162-4349-BC5E-E3FCC07F75B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Дата 1">
            <a:extLst>
              <a:ext uri="{FF2B5EF4-FFF2-40B4-BE49-F238E27FC236}">
                <a16:creationId xmlns:a16="http://schemas.microsoft.com/office/drawing/2014/main" id="{749903D5-A517-469F-A3E1-12516C4DFA3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3AEA77-E282-469C-AA88-9DE5B591F8B9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9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ласні справи - &quot;А&quot;шки">
            <a:extLst>
              <a:ext uri="{FF2B5EF4-FFF2-40B4-BE49-F238E27FC236}">
                <a16:creationId xmlns:a16="http://schemas.microsoft.com/office/drawing/2014/main" id="{971A43F8-9DE9-4FFC-8BD2-E4A135A4C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3555" r="30719" b="2543"/>
          <a:stretch/>
        </p:blipFill>
        <p:spPr bwMode="auto">
          <a:xfrm>
            <a:off x="1252375" y="1191436"/>
            <a:ext cx="2577665" cy="33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8E37D67-CEC2-4983-A55D-C2C16FE87F3D}"/>
              </a:ext>
            </a:extLst>
          </p:cNvPr>
          <p:cNvSpPr/>
          <p:nvPr/>
        </p:nvSpPr>
        <p:spPr>
          <a:xfrm>
            <a:off x="1092" y="4402391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ᐈ Картинки лампочка вектор, иллюстрация лампочка | скачать на Depositphotos®">
            <a:extLst>
              <a:ext uri="{FF2B5EF4-FFF2-40B4-BE49-F238E27FC236}">
                <a16:creationId xmlns:a16="http://schemas.microsoft.com/office/drawing/2014/main" id="{0BC658F8-AB73-46A8-BA0F-24E49512C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9499" r="7770"/>
          <a:stretch/>
        </p:blipFill>
        <p:spPr bwMode="auto">
          <a:xfrm>
            <a:off x="208993" y="1316662"/>
            <a:ext cx="1043382" cy="11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>
            <a:extLst>
              <a:ext uri="{FF2B5EF4-FFF2-40B4-BE49-F238E27FC236}">
                <a16:creationId xmlns:a16="http://schemas.microsoft.com/office/drawing/2014/main" id="{A63A9075-9DF6-40EA-A0A3-C6F13FED8AE6}"/>
              </a:ext>
            </a:extLst>
          </p:cNvPr>
          <p:cNvSpPr txBox="1">
            <a:spLocks/>
          </p:cNvSpPr>
          <p:nvPr/>
        </p:nvSpPr>
        <p:spPr>
          <a:xfrm>
            <a:off x="1577377" y="690642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DCBEA-BA5A-4959-BC5E-778CA41FB861}"/>
              </a:ext>
            </a:extLst>
          </p:cNvPr>
          <p:cNvSpPr txBox="1"/>
          <p:nvPr/>
        </p:nvSpPr>
        <p:spPr>
          <a:xfrm>
            <a:off x="1700945" y="22897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6BFF5C-2707-46C9-B130-75EABBE424FF}"/>
              </a:ext>
            </a:extLst>
          </p:cNvPr>
          <p:cNvSpPr/>
          <p:nvPr/>
        </p:nvSpPr>
        <p:spPr>
          <a:xfrm>
            <a:off x="330948" y="1680504"/>
            <a:ext cx="4652681" cy="45615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із зошитом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з математики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Ольга </a:t>
            </a:r>
            <a:r>
              <a:rPr lang="uk-UA" sz="4000" b="1" dirty="0" err="1">
                <a:solidFill>
                  <a:schemeClr val="bg1"/>
                </a:solidFill>
              </a:rPr>
              <a:t>Гісь</a:t>
            </a:r>
            <a:r>
              <a:rPr lang="uk-UA" sz="4000" b="1" dirty="0">
                <a:solidFill>
                  <a:schemeClr val="bg1"/>
                </a:solidFill>
              </a:rPr>
              <a:t>, Ірина </a:t>
            </a:r>
            <a:r>
              <a:rPr lang="uk-UA" sz="4000" b="1" dirty="0" err="1">
                <a:solidFill>
                  <a:schemeClr val="bg1"/>
                </a:solidFill>
              </a:rPr>
              <a:t>Філяк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с. 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4BFCA9-7586-43B3-8796-7EBA3146E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9"/>
          <a:stretch/>
        </p:blipFill>
        <p:spPr>
          <a:xfrm>
            <a:off x="5511053" y="564398"/>
            <a:ext cx="6350000" cy="60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8CB162-8589-4322-BB9B-3520A21D447E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 </a:t>
            </a:r>
          </a:p>
          <a:p>
            <a:pPr algn="ctr"/>
            <a:r>
              <a:rPr lang="uk-UA" sz="12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A0D39-55C4-43AD-9FCA-65D420237F7B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Дата 1">
            <a:extLst>
              <a:ext uri="{FF2B5EF4-FFF2-40B4-BE49-F238E27FC236}">
                <a16:creationId xmlns:a16="http://schemas.microsoft.com/office/drawing/2014/main" id="{A98DB314-498B-46AA-B98C-A7124C0ED60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0C2249-ABDF-44C1-8059-B5C70B84EAEA}"/>
              </a:ext>
            </a:extLst>
          </p:cNvPr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Робота в </a:t>
            </a:r>
            <a:r>
              <a:rPr lang="ru-RU" sz="2000" b="1" dirty="0" err="1"/>
              <a:t>зошиті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588F72-17E1-4F63-86F0-85E94CBD5B31}"/>
              </a:ext>
            </a:extLst>
          </p:cNvPr>
          <p:cNvSpPr/>
          <p:nvPr/>
        </p:nvSpPr>
        <p:spPr>
          <a:xfrm>
            <a:off x="0" y="4384303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 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Завдання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8A34BF-1610-44EF-8E38-FBCF13FED9A9}"/>
              </a:ext>
            </a:extLst>
          </p:cNvPr>
          <p:cNvSpPr/>
          <p:nvPr/>
        </p:nvSpPr>
        <p:spPr>
          <a:xfrm>
            <a:off x="2068236" y="1231231"/>
            <a:ext cx="9156207" cy="168037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Мурашка- королева живе в квартирі №99. Мурашка – вартовий живе в квартирі № 1. Мурашка- будівельник – у квартирі №35. Мурашка- санітар – у квартирі №72. Покажи різними кольорами їхні дороги додому. </a:t>
            </a:r>
            <a:endParaRPr lang="ru-UA" sz="2800" b="1" dirty="0"/>
          </a:p>
        </p:txBody>
      </p:sp>
      <p:pic>
        <p:nvPicPr>
          <p:cNvPr id="1030" name="Picture 6" descr="мураха Розмальовки роздрукувати бесплатно.">
            <a:extLst>
              <a:ext uri="{FF2B5EF4-FFF2-40B4-BE49-F238E27FC236}">
                <a16:creationId xmlns:a16="http://schemas.microsoft.com/office/drawing/2014/main" id="{6AC3E0F1-9233-4D9B-BD69-5A0788E7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92" y="3254546"/>
            <a:ext cx="2876008" cy="33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&quot;На главную&quot;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D2B15A2-B2A2-4B24-BD70-D5E8C8C684AE}"/>
              </a:ext>
            </a:extLst>
          </p:cNvPr>
          <p:cNvSpPr/>
          <p:nvPr/>
        </p:nvSpPr>
        <p:spPr>
          <a:xfrm>
            <a:off x="5939585" y="3099926"/>
            <a:ext cx="1237708" cy="1095375"/>
          </a:xfrm>
          <a:prstGeom prst="actionButtonHom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99</a:t>
            </a:r>
            <a:endParaRPr lang="ru-UA" sz="2800" dirty="0"/>
          </a:p>
        </p:txBody>
      </p:sp>
      <p:sp>
        <p:nvSpPr>
          <p:cNvPr id="19" name="Управляющая кнопка: &quot;На главную&quot;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053DC44-3832-4DEC-8E44-2F08BFE58C9A}"/>
              </a:ext>
            </a:extLst>
          </p:cNvPr>
          <p:cNvSpPr/>
          <p:nvPr/>
        </p:nvSpPr>
        <p:spPr>
          <a:xfrm>
            <a:off x="7650194" y="5527118"/>
            <a:ext cx="1237708" cy="1095375"/>
          </a:xfrm>
          <a:prstGeom prst="actionButtonHome">
            <a:avLst/>
          </a:prstGeom>
          <a:ln w="38100">
            <a:solidFill>
              <a:srgbClr val="295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72</a:t>
            </a:r>
            <a:endParaRPr lang="ru-UA" sz="2800" dirty="0"/>
          </a:p>
        </p:txBody>
      </p:sp>
      <p:sp>
        <p:nvSpPr>
          <p:cNvPr id="22" name="Управляющая кнопка: &quot;На главную&quot; 2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6C8C7F0-AD94-4CCD-85A2-D6ED7AD62D6C}"/>
              </a:ext>
            </a:extLst>
          </p:cNvPr>
          <p:cNvSpPr/>
          <p:nvPr/>
        </p:nvSpPr>
        <p:spPr>
          <a:xfrm>
            <a:off x="9265842" y="4507684"/>
            <a:ext cx="1237708" cy="1095375"/>
          </a:xfrm>
          <a:prstGeom prst="actionButtonHome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35</a:t>
            </a:r>
            <a:endParaRPr lang="ru-UA" sz="2800" dirty="0"/>
          </a:p>
        </p:txBody>
      </p:sp>
      <p:sp>
        <p:nvSpPr>
          <p:cNvPr id="23" name="Управляющая кнопка: &quot;На главную&quot; 2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2127B99-4ADD-4A7E-8FA2-AE6EE561030B}"/>
              </a:ext>
            </a:extLst>
          </p:cNvPr>
          <p:cNvSpPr/>
          <p:nvPr/>
        </p:nvSpPr>
        <p:spPr>
          <a:xfrm>
            <a:off x="8096524" y="3250828"/>
            <a:ext cx="1237708" cy="1095375"/>
          </a:xfrm>
          <a:prstGeom prst="actionButtonHome">
            <a:avLst/>
          </a:prstGeom>
          <a:ln w="38100">
            <a:solidFill>
              <a:srgbClr val="FFB4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  <a:endParaRPr lang="ru-UA" sz="2800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0C00D812-6B5C-4417-92A9-784D7C8090EB}"/>
              </a:ext>
            </a:extLst>
          </p:cNvPr>
          <p:cNvSpPr/>
          <p:nvPr/>
        </p:nvSpPr>
        <p:spPr>
          <a:xfrm>
            <a:off x="4364528" y="4302034"/>
            <a:ext cx="1893533" cy="704885"/>
          </a:xfrm>
          <a:custGeom>
            <a:avLst/>
            <a:gdLst>
              <a:gd name="connsiteX0" fmla="*/ 0 w 1893533"/>
              <a:gd name="connsiteY0" fmla="*/ 704885 h 704885"/>
              <a:gd name="connsiteX1" fmla="*/ 933450 w 1893533"/>
              <a:gd name="connsiteY1" fmla="*/ 542960 h 704885"/>
              <a:gd name="connsiteX2" fmla="*/ 1800225 w 1893533"/>
              <a:gd name="connsiteY2" fmla="*/ 47660 h 704885"/>
              <a:gd name="connsiteX3" fmla="*/ 1828800 w 1893533"/>
              <a:gd name="connsiteY3" fmla="*/ 47660 h 70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533" h="704885">
                <a:moveTo>
                  <a:pt x="0" y="704885"/>
                </a:moveTo>
                <a:cubicBezTo>
                  <a:pt x="316706" y="678691"/>
                  <a:pt x="633413" y="652497"/>
                  <a:pt x="933450" y="542960"/>
                </a:cubicBezTo>
                <a:cubicBezTo>
                  <a:pt x="1233487" y="433423"/>
                  <a:pt x="1651000" y="130210"/>
                  <a:pt x="1800225" y="47660"/>
                </a:cubicBezTo>
                <a:cubicBezTo>
                  <a:pt x="1949450" y="-34890"/>
                  <a:pt x="1889125" y="6385"/>
                  <a:pt x="1828800" y="4766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E82AC4F-9AD8-42B4-8F42-7DA4CCE8C7A1}"/>
              </a:ext>
            </a:extLst>
          </p:cNvPr>
          <p:cNvCxnSpPr/>
          <p:nvPr/>
        </p:nvCxnSpPr>
        <p:spPr>
          <a:xfrm flipV="1">
            <a:off x="4419600" y="4384303"/>
            <a:ext cx="3467100" cy="79729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13029D7-D0CD-41E0-BFC7-B2025850E071}"/>
              </a:ext>
            </a:extLst>
          </p:cNvPr>
          <p:cNvCxnSpPr/>
          <p:nvPr/>
        </p:nvCxnSpPr>
        <p:spPr>
          <a:xfrm flipV="1">
            <a:off x="4495800" y="5006919"/>
            <a:ext cx="4301081" cy="17468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E6035AE-44E0-4E8B-A2AB-0693B59D083C}"/>
              </a:ext>
            </a:extLst>
          </p:cNvPr>
          <p:cNvCxnSpPr/>
          <p:nvPr/>
        </p:nvCxnSpPr>
        <p:spPr>
          <a:xfrm>
            <a:off x="4290924" y="5300882"/>
            <a:ext cx="3114133" cy="7223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1A0D39-55C4-43AD-9FCA-65D420237F7B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Дата 1">
            <a:extLst>
              <a:ext uri="{FF2B5EF4-FFF2-40B4-BE49-F238E27FC236}">
                <a16:creationId xmlns:a16="http://schemas.microsoft.com/office/drawing/2014/main" id="{A98DB314-498B-46AA-B98C-A7124C0ED60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A6D1A01-C9D2-4896-8414-DC38C518CA72}"/>
              </a:ext>
            </a:extLst>
          </p:cNvPr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Робота в </a:t>
            </a:r>
            <a:r>
              <a:rPr lang="ru-RU" sz="2000" b="1" dirty="0" err="1"/>
              <a:t>зошиті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74D82-8BFF-416E-A90F-ECED4410ED6F}"/>
              </a:ext>
            </a:extLst>
          </p:cNvPr>
          <p:cNvSpPr/>
          <p:nvPr/>
        </p:nvSpPr>
        <p:spPr>
          <a:xfrm>
            <a:off x="2924175" y="1209675"/>
            <a:ext cx="8429622" cy="9683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Перенеси в таблицю справа символи з таблиці зліва.</a:t>
            </a:r>
          </a:p>
          <a:p>
            <a:pPr algn="ctr"/>
            <a:r>
              <a:rPr lang="uk-UA" sz="2800" b="1" dirty="0"/>
              <a:t> </a:t>
            </a:r>
            <a:r>
              <a:rPr lang="uk-UA" sz="2800" b="1" dirty="0" err="1"/>
              <a:t>Розмісти</a:t>
            </a:r>
            <a:r>
              <a:rPr lang="uk-UA" sz="2800" b="1" dirty="0"/>
              <a:t> їх у таких самих клітинка.  </a:t>
            </a:r>
            <a:endParaRPr lang="ru-UA" sz="28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77F593A-758E-47B7-9924-25F9C02B17D1}"/>
              </a:ext>
            </a:extLst>
          </p:cNvPr>
          <p:cNvSpPr/>
          <p:nvPr/>
        </p:nvSpPr>
        <p:spPr>
          <a:xfrm>
            <a:off x="1946940" y="26409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A09CE9A-97DA-4FC3-9901-E3990DAAA9ED}"/>
              </a:ext>
            </a:extLst>
          </p:cNvPr>
          <p:cNvSpPr/>
          <p:nvPr/>
        </p:nvSpPr>
        <p:spPr>
          <a:xfrm>
            <a:off x="2446858" y="26409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922E4CA-075E-45F4-8232-7ECF6801BFA7}"/>
              </a:ext>
            </a:extLst>
          </p:cNvPr>
          <p:cNvSpPr/>
          <p:nvPr/>
        </p:nvSpPr>
        <p:spPr>
          <a:xfrm>
            <a:off x="2937919" y="26409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49E9D90-F429-49A5-8C0E-B746035856D7}"/>
              </a:ext>
            </a:extLst>
          </p:cNvPr>
          <p:cNvSpPr/>
          <p:nvPr/>
        </p:nvSpPr>
        <p:spPr>
          <a:xfrm>
            <a:off x="4396114" y="26409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D33ECE9-C782-476A-9159-BA3113A9C717}"/>
              </a:ext>
            </a:extLst>
          </p:cNvPr>
          <p:cNvSpPr/>
          <p:nvPr/>
        </p:nvSpPr>
        <p:spPr>
          <a:xfrm>
            <a:off x="3910049" y="26409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2450F5D-2A0D-401D-B536-FC398A50E14D}"/>
              </a:ext>
            </a:extLst>
          </p:cNvPr>
          <p:cNvSpPr/>
          <p:nvPr/>
        </p:nvSpPr>
        <p:spPr>
          <a:xfrm>
            <a:off x="3423984" y="26409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380215B-7E1C-46D6-BE28-E8ECE46022B2}"/>
              </a:ext>
            </a:extLst>
          </p:cNvPr>
          <p:cNvSpPr/>
          <p:nvPr/>
        </p:nvSpPr>
        <p:spPr>
          <a:xfrm>
            <a:off x="1960793" y="3142866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3F50DF1-492B-473D-8935-61A81C5E5D4A}"/>
              </a:ext>
            </a:extLst>
          </p:cNvPr>
          <p:cNvSpPr/>
          <p:nvPr/>
        </p:nvSpPr>
        <p:spPr>
          <a:xfrm>
            <a:off x="2460711" y="3142866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99EB988-E002-4EEA-94F7-36A1DB87DAB3}"/>
              </a:ext>
            </a:extLst>
          </p:cNvPr>
          <p:cNvSpPr/>
          <p:nvPr/>
        </p:nvSpPr>
        <p:spPr>
          <a:xfrm>
            <a:off x="2944845" y="3142866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CB5316-5C74-4573-82E5-9D09BFAD7330}"/>
              </a:ext>
            </a:extLst>
          </p:cNvPr>
          <p:cNvSpPr/>
          <p:nvPr/>
        </p:nvSpPr>
        <p:spPr>
          <a:xfrm>
            <a:off x="4409007" y="3142866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0B1C531-6B83-4EB2-AF9F-131ABC2501E1}"/>
              </a:ext>
            </a:extLst>
          </p:cNvPr>
          <p:cNvSpPr/>
          <p:nvPr/>
        </p:nvSpPr>
        <p:spPr>
          <a:xfrm>
            <a:off x="3923902" y="3142866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6281723E-2F81-4007-B307-39A4646412F9}"/>
              </a:ext>
            </a:extLst>
          </p:cNvPr>
          <p:cNvSpPr/>
          <p:nvPr/>
        </p:nvSpPr>
        <p:spPr>
          <a:xfrm>
            <a:off x="3437837" y="3142866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D03650B-94C4-4E62-8502-BC5841DADAD3}"/>
              </a:ext>
            </a:extLst>
          </p:cNvPr>
          <p:cNvSpPr/>
          <p:nvPr/>
        </p:nvSpPr>
        <p:spPr>
          <a:xfrm>
            <a:off x="1960793" y="3635118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CACD428-786E-4594-8928-BF63E5032865}"/>
              </a:ext>
            </a:extLst>
          </p:cNvPr>
          <p:cNvSpPr/>
          <p:nvPr/>
        </p:nvSpPr>
        <p:spPr>
          <a:xfrm>
            <a:off x="2460711" y="3635118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BE20114-F05B-49E5-BBF8-FB979B1A6819}"/>
              </a:ext>
            </a:extLst>
          </p:cNvPr>
          <p:cNvSpPr/>
          <p:nvPr/>
        </p:nvSpPr>
        <p:spPr>
          <a:xfrm>
            <a:off x="2951772" y="3635118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3F8912A-3DF8-489D-A48C-96260BB70309}"/>
              </a:ext>
            </a:extLst>
          </p:cNvPr>
          <p:cNvSpPr/>
          <p:nvPr/>
        </p:nvSpPr>
        <p:spPr>
          <a:xfrm>
            <a:off x="4409967" y="3635118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2006A51-5051-4163-AB38-59ED1B4F72C7}"/>
              </a:ext>
            </a:extLst>
          </p:cNvPr>
          <p:cNvSpPr/>
          <p:nvPr/>
        </p:nvSpPr>
        <p:spPr>
          <a:xfrm>
            <a:off x="3923902" y="3635118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6451847-A8D3-46AE-B3CF-7409DFEF1BE5}"/>
              </a:ext>
            </a:extLst>
          </p:cNvPr>
          <p:cNvSpPr/>
          <p:nvPr/>
        </p:nvSpPr>
        <p:spPr>
          <a:xfrm>
            <a:off x="3437837" y="3635118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5F3C06B-A8FE-441A-B4B1-F0482B94D89B}"/>
              </a:ext>
            </a:extLst>
          </p:cNvPr>
          <p:cNvSpPr/>
          <p:nvPr/>
        </p:nvSpPr>
        <p:spPr>
          <a:xfrm>
            <a:off x="1960793" y="41273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DAEC8A6-9D8D-4EAA-929F-8EF75C22CCAD}"/>
              </a:ext>
            </a:extLst>
          </p:cNvPr>
          <p:cNvSpPr/>
          <p:nvPr/>
        </p:nvSpPr>
        <p:spPr>
          <a:xfrm>
            <a:off x="2460711" y="41273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7B6A6908-D2FB-44D5-AA47-A6E8C5F3B070}"/>
              </a:ext>
            </a:extLst>
          </p:cNvPr>
          <p:cNvSpPr/>
          <p:nvPr/>
        </p:nvSpPr>
        <p:spPr>
          <a:xfrm>
            <a:off x="2951772" y="41273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D2E1824C-48B3-48BB-B65B-2F8BE9A5103E}"/>
              </a:ext>
            </a:extLst>
          </p:cNvPr>
          <p:cNvSpPr/>
          <p:nvPr/>
        </p:nvSpPr>
        <p:spPr>
          <a:xfrm>
            <a:off x="4409967" y="41273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85C225B4-00C5-41DD-957D-007271BCE6C2}"/>
              </a:ext>
            </a:extLst>
          </p:cNvPr>
          <p:cNvSpPr/>
          <p:nvPr/>
        </p:nvSpPr>
        <p:spPr>
          <a:xfrm>
            <a:off x="3923902" y="41273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D1FA58A-3F13-46A5-BA41-70574351EE81}"/>
              </a:ext>
            </a:extLst>
          </p:cNvPr>
          <p:cNvSpPr/>
          <p:nvPr/>
        </p:nvSpPr>
        <p:spPr>
          <a:xfrm>
            <a:off x="3437837" y="4127370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8D525C82-2668-4F73-9748-FAE4E83F45AB}"/>
              </a:ext>
            </a:extLst>
          </p:cNvPr>
          <p:cNvSpPr/>
          <p:nvPr/>
        </p:nvSpPr>
        <p:spPr>
          <a:xfrm>
            <a:off x="1960793" y="4607787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D2EC9AA4-507E-4BCA-9AF7-DDCB5BC87579}"/>
              </a:ext>
            </a:extLst>
          </p:cNvPr>
          <p:cNvSpPr/>
          <p:nvPr/>
        </p:nvSpPr>
        <p:spPr>
          <a:xfrm>
            <a:off x="2460711" y="4607787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7531700-BC01-4544-BC9C-E909F13D968F}"/>
              </a:ext>
            </a:extLst>
          </p:cNvPr>
          <p:cNvSpPr/>
          <p:nvPr/>
        </p:nvSpPr>
        <p:spPr>
          <a:xfrm>
            <a:off x="2951772" y="4607787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A4E9AC8F-3F68-42A6-9256-7A8357A35F1E}"/>
              </a:ext>
            </a:extLst>
          </p:cNvPr>
          <p:cNvSpPr/>
          <p:nvPr/>
        </p:nvSpPr>
        <p:spPr>
          <a:xfrm>
            <a:off x="4409967" y="4607787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2915CE3A-9A94-4918-871E-2287D7A74327}"/>
              </a:ext>
            </a:extLst>
          </p:cNvPr>
          <p:cNvSpPr/>
          <p:nvPr/>
        </p:nvSpPr>
        <p:spPr>
          <a:xfrm>
            <a:off x="3923902" y="4607787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4EEFA296-5D2C-42B3-863F-CD5DE0C477AA}"/>
              </a:ext>
            </a:extLst>
          </p:cNvPr>
          <p:cNvSpPr/>
          <p:nvPr/>
        </p:nvSpPr>
        <p:spPr>
          <a:xfrm>
            <a:off x="3437837" y="4607787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0E725808-CD15-407B-9EAD-F13BD333F799}"/>
              </a:ext>
            </a:extLst>
          </p:cNvPr>
          <p:cNvSpPr/>
          <p:nvPr/>
        </p:nvSpPr>
        <p:spPr>
          <a:xfrm>
            <a:off x="1946940" y="5100039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2E97C4E0-3C83-4BCE-88E9-0CF16652A9FA}"/>
              </a:ext>
            </a:extLst>
          </p:cNvPr>
          <p:cNvSpPr/>
          <p:nvPr/>
        </p:nvSpPr>
        <p:spPr>
          <a:xfrm>
            <a:off x="2446858" y="5100039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4D7B207C-508A-4AC7-95EC-FBE50C7DED9B}"/>
              </a:ext>
            </a:extLst>
          </p:cNvPr>
          <p:cNvSpPr/>
          <p:nvPr/>
        </p:nvSpPr>
        <p:spPr>
          <a:xfrm>
            <a:off x="2937919" y="5100039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354BE0D9-EE83-4F6F-9F9B-DF2626F5700B}"/>
              </a:ext>
            </a:extLst>
          </p:cNvPr>
          <p:cNvSpPr/>
          <p:nvPr/>
        </p:nvSpPr>
        <p:spPr>
          <a:xfrm>
            <a:off x="4396114" y="5100039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B1540648-CCD6-49CF-B43E-5BF4FAAC4F03}"/>
              </a:ext>
            </a:extLst>
          </p:cNvPr>
          <p:cNvSpPr/>
          <p:nvPr/>
        </p:nvSpPr>
        <p:spPr>
          <a:xfrm>
            <a:off x="3910049" y="5100039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2BBA3F4A-2108-4558-87F7-CFAB59F64249}"/>
              </a:ext>
            </a:extLst>
          </p:cNvPr>
          <p:cNvSpPr/>
          <p:nvPr/>
        </p:nvSpPr>
        <p:spPr>
          <a:xfrm>
            <a:off x="3428591" y="5100039"/>
            <a:ext cx="486065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3F5D90C7-9D21-4223-9038-BE3CEE540049}"/>
              </a:ext>
            </a:extLst>
          </p:cNvPr>
          <p:cNvSpPr/>
          <p:nvPr/>
        </p:nvSpPr>
        <p:spPr>
          <a:xfrm>
            <a:off x="2557609" y="2733165"/>
            <a:ext cx="265631" cy="268132"/>
          </a:xfrm>
          <a:prstGeom prst="triangle">
            <a:avLst>
              <a:gd name="adj" fmla="val 99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4FE66F1-7337-46E5-BAC2-D58F9FDFDF20}"/>
              </a:ext>
            </a:extLst>
          </p:cNvPr>
          <p:cNvCxnSpPr>
            <a:cxnSpLocks/>
          </p:cNvCxnSpPr>
          <p:nvPr/>
        </p:nvCxnSpPr>
        <p:spPr>
          <a:xfrm flipH="1">
            <a:off x="3494316" y="2875044"/>
            <a:ext cx="345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D1F898BD-85FF-479B-8EDA-94303EB7C865}"/>
              </a:ext>
            </a:extLst>
          </p:cNvPr>
          <p:cNvCxnSpPr>
            <a:cxnSpLocks/>
          </p:cNvCxnSpPr>
          <p:nvPr/>
        </p:nvCxnSpPr>
        <p:spPr>
          <a:xfrm flipH="1">
            <a:off x="2214984" y="3735039"/>
            <a:ext cx="8853" cy="311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F564D88E-F22B-4469-93D1-EB34D4B3C5F9}"/>
              </a:ext>
            </a:extLst>
          </p:cNvPr>
          <p:cNvCxnSpPr>
            <a:cxnSpLocks/>
          </p:cNvCxnSpPr>
          <p:nvPr/>
        </p:nvCxnSpPr>
        <p:spPr>
          <a:xfrm>
            <a:off x="3044991" y="3876791"/>
            <a:ext cx="3077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F3DA71BB-AF6C-4E53-AF76-10CA6B55DABB}"/>
              </a:ext>
            </a:extLst>
          </p:cNvPr>
          <p:cNvCxnSpPr>
            <a:cxnSpLocks/>
          </p:cNvCxnSpPr>
          <p:nvPr/>
        </p:nvCxnSpPr>
        <p:spPr>
          <a:xfrm flipV="1">
            <a:off x="4639146" y="4220003"/>
            <a:ext cx="0" cy="290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23CDD132-1E4D-43F1-A806-5AE52DE5D133}"/>
              </a:ext>
            </a:extLst>
          </p:cNvPr>
          <p:cNvCxnSpPr>
            <a:cxnSpLocks/>
          </p:cNvCxnSpPr>
          <p:nvPr/>
        </p:nvCxnSpPr>
        <p:spPr>
          <a:xfrm flipH="1">
            <a:off x="3194804" y="3272795"/>
            <a:ext cx="1" cy="2304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95AC7D95-87DE-463B-8CE0-28ED1599A04D}"/>
              </a:ext>
            </a:extLst>
          </p:cNvPr>
          <p:cNvCxnSpPr>
            <a:cxnSpLocks/>
          </p:cNvCxnSpPr>
          <p:nvPr/>
        </p:nvCxnSpPr>
        <p:spPr>
          <a:xfrm flipH="1">
            <a:off x="3096290" y="3380372"/>
            <a:ext cx="220032" cy="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1C550434-D71E-490C-985A-ECAF443D7A6D}"/>
              </a:ext>
            </a:extLst>
          </p:cNvPr>
          <p:cNvCxnSpPr>
            <a:cxnSpLocks/>
          </p:cNvCxnSpPr>
          <p:nvPr/>
        </p:nvCxnSpPr>
        <p:spPr>
          <a:xfrm flipH="1">
            <a:off x="2072975" y="5323845"/>
            <a:ext cx="22042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2F86BDF5-F0E5-4752-A95D-B9D00ED1D662}"/>
              </a:ext>
            </a:extLst>
          </p:cNvPr>
          <p:cNvCxnSpPr>
            <a:cxnSpLocks/>
          </p:cNvCxnSpPr>
          <p:nvPr/>
        </p:nvCxnSpPr>
        <p:spPr>
          <a:xfrm>
            <a:off x="3588709" y="5240907"/>
            <a:ext cx="92160" cy="1908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422EAEF1-5A8A-41E0-AB2E-106EA9D71D80}"/>
              </a:ext>
            </a:extLst>
          </p:cNvPr>
          <p:cNvCxnSpPr>
            <a:cxnSpLocks/>
          </p:cNvCxnSpPr>
          <p:nvPr/>
        </p:nvCxnSpPr>
        <p:spPr>
          <a:xfrm flipH="1">
            <a:off x="3694723" y="5208641"/>
            <a:ext cx="84087" cy="223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>
            <a:extLst>
              <a:ext uri="{FF2B5EF4-FFF2-40B4-BE49-F238E27FC236}">
                <a16:creationId xmlns:a16="http://schemas.microsoft.com/office/drawing/2014/main" id="{72EF1782-97E2-4034-A0E0-B376959D6361}"/>
              </a:ext>
            </a:extLst>
          </p:cNvPr>
          <p:cNvSpPr/>
          <p:nvPr/>
        </p:nvSpPr>
        <p:spPr>
          <a:xfrm>
            <a:off x="2597436" y="4259344"/>
            <a:ext cx="225804" cy="2481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A56BBFBB-18E7-4BDA-8BFA-B036005BAE14}"/>
              </a:ext>
            </a:extLst>
          </p:cNvPr>
          <p:cNvSpPr/>
          <p:nvPr/>
        </p:nvSpPr>
        <p:spPr>
          <a:xfrm>
            <a:off x="3651250" y="4730096"/>
            <a:ext cx="4925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9B027D9C-0152-4BC9-B5E0-F04E3560DAA9}"/>
              </a:ext>
            </a:extLst>
          </p:cNvPr>
          <p:cNvSpPr/>
          <p:nvPr/>
        </p:nvSpPr>
        <p:spPr>
          <a:xfrm>
            <a:off x="3649004" y="49326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056051FC-3BAF-4F77-9D32-25CF2B8C211E}"/>
              </a:ext>
            </a:extLst>
          </p:cNvPr>
          <p:cNvSpPr/>
          <p:nvPr/>
        </p:nvSpPr>
        <p:spPr>
          <a:xfrm>
            <a:off x="4035732" y="4733295"/>
            <a:ext cx="121008" cy="215900"/>
          </a:xfrm>
          <a:custGeom>
            <a:avLst/>
            <a:gdLst>
              <a:gd name="connsiteX0" fmla="*/ 121008 w 121008"/>
              <a:gd name="connsiteY0" fmla="*/ 69850 h 215900"/>
              <a:gd name="connsiteX1" fmla="*/ 95608 w 121008"/>
              <a:gd name="connsiteY1" fmla="*/ 6350 h 215900"/>
              <a:gd name="connsiteX2" fmla="*/ 57508 w 121008"/>
              <a:gd name="connsiteY2" fmla="*/ 0 h 215900"/>
              <a:gd name="connsiteX3" fmla="*/ 6708 w 121008"/>
              <a:gd name="connsiteY3" fmla="*/ 6350 h 215900"/>
              <a:gd name="connsiteX4" fmla="*/ 358 w 121008"/>
              <a:gd name="connsiteY4" fmla="*/ 38100 h 215900"/>
              <a:gd name="connsiteX5" fmla="*/ 6708 w 121008"/>
              <a:gd name="connsiteY5" fmla="*/ 76200 h 215900"/>
              <a:gd name="connsiteX6" fmla="*/ 38458 w 121008"/>
              <a:gd name="connsiteY6" fmla="*/ 139700 h 215900"/>
              <a:gd name="connsiteX7" fmla="*/ 57508 w 121008"/>
              <a:gd name="connsiteY7" fmla="*/ 177800 h 215900"/>
              <a:gd name="connsiteX8" fmla="*/ 76558 w 121008"/>
              <a:gd name="connsiteY8" fmla="*/ 190500 h 215900"/>
              <a:gd name="connsiteX9" fmla="*/ 89258 w 121008"/>
              <a:gd name="connsiteY9" fmla="*/ 209550 h 215900"/>
              <a:gd name="connsiteX10" fmla="*/ 108308 w 121008"/>
              <a:gd name="connsiteY10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008" h="215900">
                <a:moveTo>
                  <a:pt x="121008" y="69850"/>
                </a:moveTo>
                <a:cubicBezTo>
                  <a:pt x="117573" y="45808"/>
                  <a:pt x="122730" y="18404"/>
                  <a:pt x="95608" y="6350"/>
                </a:cubicBezTo>
                <a:cubicBezTo>
                  <a:pt x="83843" y="1121"/>
                  <a:pt x="70208" y="2117"/>
                  <a:pt x="57508" y="0"/>
                </a:cubicBezTo>
                <a:cubicBezTo>
                  <a:pt x="40575" y="2117"/>
                  <a:pt x="20907" y="-3116"/>
                  <a:pt x="6708" y="6350"/>
                </a:cubicBezTo>
                <a:cubicBezTo>
                  <a:pt x="-2272" y="12337"/>
                  <a:pt x="358" y="27307"/>
                  <a:pt x="358" y="38100"/>
                </a:cubicBezTo>
                <a:cubicBezTo>
                  <a:pt x="358" y="50975"/>
                  <a:pt x="4010" y="63611"/>
                  <a:pt x="6708" y="76200"/>
                </a:cubicBezTo>
                <a:cubicBezTo>
                  <a:pt x="18834" y="132787"/>
                  <a:pt x="5945" y="118025"/>
                  <a:pt x="38458" y="139700"/>
                </a:cubicBezTo>
                <a:cubicBezTo>
                  <a:pt x="43623" y="155194"/>
                  <a:pt x="45198" y="165490"/>
                  <a:pt x="57508" y="177800"/>
                </a:cubicBezTo>
                <a:cubicBezTo>
                  <a:pt x="62904" y="183196"/>
                  <a:pt x="70208" y="186267"/>
                  <a:pt x="76558" y="190500"/>
                </a:cubicBezTo>
                <a:cubicBezTo>
                  <a:pt x="80791" y="196850"/>
                  <a:pt x="83299" y="204782"/>
                  <a:pt x="89258" y="209550"/>
                </a:cubicBezTo>
                <a:cubicBezTo>
                  <a:pt x="94485" y="213731"/>
                  <a:pt x="108308" y="215900"/>
                  <a:pt x="108308" y="2159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олилиния: фигура 135">
            <a:extLst>
              <a:ext uri="{FF2B5EF4-FFF2-40B4-BE49-F238E27FC236}">
                <a16:creationId xmlns:a16="http://schemas.microsoft.com/office/drawing/2014/main" id="{9178DB10-CB59-49F7-A04E-B0B544C8753B}"/>
              </a:ext>
            </a:extLst>
          </p:cNvPr>
          <p:cNvSpPr/>
          <p:nvPr/>
        </p:nvSpPr>
        <p:spPr>
          <a:xfrm>
            <a:off x="4144040" y="4745545"/>
            <a:ext cx="152544" cy="210420"/>
          </a:xfrm>
          <a:custGeom>
            <a:avLst/>
            <a:gdLst>
              <a:gd name="connsiteX0" fmla="*/ 12700 w 152544"/>
              <a:gd name="connsiteY0" fmla="*/ 44900 h 210420"/>
              <a:gd name="connsiteX1" fmla="*/ 44450 w 152544"/>
              <a:gd name="connsiteY1" fmla="*/ 6800 h 210420"/>
              <a:gd name="connsiteX2" fmla="*/ 127000 w 152544"/>
              <a:gd name="connsiteY2" fmla="*/ 6800 h 210420"/>
              <a:gd name="connsiteX3" fmla="*/ 146050 w 152544"/>
              <a:gd name="connsiteY3" fmla="*/ 25850 h 210420"/>
              <a:gd name="connsiteX4" fmla="*/ 146050 w 152544"/>
              <a:gd name="connsiteY4" fmla="*/ 95700 h 210420"/>
              <a:gd name="connsiteX5" fmla="*/ 107950 w 152544"/>
              <a:gd name="connsiteY5" fmla="*/ 121100 h 210420"/>
              <a:gd name="connsiteX6" fmla="*/ 69850 w 152544"/>
              <a:gd name="connsiteY6" fmla="*/ 140150 h 210420"/>
              <a:gd name="connsiteX7" fmla="*/ 50800 w 152544"/>
              <a:gd name="connsiteY7" fmla="*/ 159200 h 210420"/>
              <a:gd name="connsiteX8" fmla="*/ 6350 w 152544"/>
              <a:gd name="connsiteY8" fmla="*/ 210000 h 210420"/>
              <a:gd name="connsiteX9" fmla="*/ 0 w 152544"/>
              <a:gd name="connsiteY9" fmla="*/ 210000 h 21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44" h="210420">
                <a:moveTo>
                  <a:pt x="12700" y="44900"/>
                </a:moveTo>
                <a:cubicBezTo>
                  <a:pt x="23283" y="32200"/>
                  <a:pt x="32009" y="17686"/>
                  <a:pt x="44450" y="6800"/>
                </a:cubicBezTo>
                <a:cubicBezTo>
                  <a:pt x="61886" y="-8456"/>
                  <a:pt x="126105" y="6710"/>
                  <a:pt x="127000" y="6800"/>
                </a:cubicBezTo>
                <a:cubicBezTo>
                  <a:pt x="133350" y="13150"/>
                  <a:pt x="142034" y="17818"/>
                  <a:pt x="146050" y="25850"/>
                </a:cubicBezTo>
                <a:cubicBezTo>
                  <a:pt x="153610" y="40970"/>
                  <a:pt x="155743" y="81853"/>
                  <a:pt x="146050" y="95700"/>
                </a:cubicBezTo>
                <a:cubicBezTo>
                  <a:pt x="137297" y="108204"/>
                  <a:pt x="120650" y="112633"/>
                  <a:pt x="107950" y="121100"/>
                </a:cubicBezTo>
                <a:cubicBezTo>
                  <a:pt x="83331" y="137513"/>
                  <a:pt x="96140" y="131387"/>
                  <a:pt x="69850" y="140150"/>
                </a:cubicBezTo>
                <a:cubicBezTo>
                  <a:pt x="63500" y="146500"/>
                  <a:pt x="56313" y="152111"/>
                  <a:pt x="50800" y="159200"/>
                </a:cubicBezTo>
                <a:cubicBezTo>
                  <a:pt x="26555" y="190373"/>
                  <a:pt x="35406" y="195472"/>
                  <a:pt x="6350" y="210000"/>
                </a:cubicBezTo>
                <a:cubicBezTo>
                  <a:pt x="4457" y="210947"/>
                  <a:pt x="2117" y="210000"/>
                  <a:pt x="0" y="2100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6FD74CCF-1F68-4B19-B20D-A17EFEAAC002}"/>
              </a:ext>
            </a:extLst>
          </p:cNvPr>
          <p:cNvCxnSpPr>
            <a:cxnSpLocks/>
          </p:cNvCxnSpPr>
          <p:nvPr/>
        </p:nvCxnSpPr>
        <p:spPr>
          <a:xfrm flipH="1" flipV="1">
            <a:off x="4564487" y="3272796"/>
            <a:ext cx="195763" cy="2304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7C43353B-2471-4EC5-9840-1E084BE32919}"/>
              </a:ext>
            </a:extLst>
          </p:cNvPr>
          <p:cNvCxnSpPr>
            <a:cxnSpLocks/>
          </p:cNvCxnSpPr>
          <p:nvPr/>
        </p:nvCxnSpPr>
        <p:spPr>
          <a:xfrm flipH="1">
            <a:off x="4571266" y="3268629"/>
            <a:ext cx="188984" cy="219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FFADF5FE-C252-420E-A530-0DE929B67B7D}"/>
              </a:ext>
            </a:extLst>
          </p:cNvPr>
          <p:cNvSpPr/>
          <p:nvPr/>
        </p:nvSpPr>
        <p:spPr>
          <a:xfrm>
            <a:off x="6304659" y="26666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D7BAB9A4-4513-4A75-A99D-7563E979DC56}"/>
              </a:ext>
            </a:extLst>
          </p:cNvPr>
          <p:cNvSpPr/>
          <p:nvPr/>
        </p:nvSpPr>
        <p:spPr>
          <a:xfrm>
            <a:off x="6804577" y="26666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D4D3A2DA-1C34-4C45-9316-7851DA3D415E}"/>
              </a:ext>
            </a:extLst>
          </p:cNvPr>
          <p:cNvSpPr/>
          <p:nvPr/>
        </p:nvSpPr>
        <p:spPr>
          <a:xfrm>
            <a:off x="7295638" y="26666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3FD9E73C-0D51-4967-AAFC-6EC6DEF620CF}"/>
              </a:ext>
            </a:extLst>
          </p:cNvPr>
          <p:cNvSpPr/>
          <p:nvPr/>
        </p:nvSpPr>
        <p:spPr>
          <a:xfrm>
            <a:off x="8753833" y="26666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66FDB9E9-9424-4A0E-A3B5-94E781491747}"/>
              </a:ext>
            </a:extLst>
          </p:cNvPr>
          <p:cNvSpPr/>
          <p:nvPr/>
        </p:nvSpPr>
        <p:spPr>
          <a:xfrm>
            <a:off x="8267768" y="26666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594A8B9D-CBB5-4C23-BDAD-56D990909261}"/>
              </a:ext>
            </a:extLst>
          </p:cNvPr>
          <p:cNvSpPr/>
          <p:nvPr/>
        </p:nvSpPr>
        <p:spPr>
          <a:xfrm>
            <a:off x="7781703" y="26666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E15EC72-05AE-4134-9217-81B8BCB87336}"/>
              </a:ext>
            </a:extLst>
          </p:cNvPr>
          <p:cNvSpPr/>
          <p:nvPr/>
        </p:nvSpPr>
        <p:spPr>
          <a:xfrm>
            <a:off x="6318512" y="3168512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0C37F7CA-77AE-4AF3-B6E1-FE3946C4E509}"/>
              </a:ext>
            </a:extLst>
          </p:cNvPr>
          <p:cNvSpPr/>
          <p:nvPr/>
        </p:nvSpPr>
        <p:spPr>
          <a:xfrm>
            <a:off x="6818430" y="3168512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DAE6FB3-00E1-4FF4-BB25-947B7C3D1B27}"/>
              </a:ext>
            </a:extLst>
          </p:cNvPr>
          <p:cNvSpPr/>
          <p:nvPr/>
        </p:nvSpPr>
        <p:spPr>
          <a:xfrm>
            <a:off x="7302564" y="3168512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95554210-9076-4AEA-B072-501D74993304}"/>
              </a:ext>
            </a:extLst>
          </p:cNvPr>
          <p:cNvSpPr/>
          <p:nvPr/>
        </p:nvSpPr>
        <p:spPr>
          <a:xfrm>
            <a:off x="8766726" y="3168512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96E18692-6A49-416A-9D4E-2BA558D00F34}"/>
              </a:ext>
            </a:extLst>
          </p:cNvPr>
          <p:cNvSpPr/>
          <p:nvPr/>
        </p:nvSpPr>
        <p:spPr>
          <a:xfrm>
            <a:off x="8281621" y="3168512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0C2D6D06-5D97-44DA-9589-76913122B3A4}"/>
              </a:ext>
            </a:extLst>
          </p:cNvPr>
          <p:cNvSpPr/>
          <p:nvPr/>
        </p:nvSpPr>
        <p:spPr>
          <a:xfrm>
            <a:off x="7795556" y="3168512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FAA633BB-4FA8-496D-94CF-32D7AE817D67}"/>
              </a:ext>
            </a:extLst>
          </p:cNvPr>
          <p:cNvSpPr/>
          <p:nvPr/>
        </p:nvSpPr>
        <p:spPr>
          <a:xfrm>
            <a:off x="6318512" y="3660764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56A74DDD-5D0C-4EA4-9331-A0800CC6BDD5}"/>
              </a:ext>
            </a:extLst>
          </p:cNvPr>
          <p:cNvSpPr/>
          <p:nvPr/>
        </p:nvSpPr>
        <p:spPr>
          <a:xfrm>
            <a:off x="6818430" y="3660764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28D191D7-A75B-4CC4-A15C-BED13EE5FB92}"/>
              </a:ext>
            </a:extLst>
          </p:cNvPr>
          <p:cNvSpPr/>
          <p:nvPr/>
        </p:nvSpPr>
        <p:spPr>
          <a:xfrm>
            <a:off x="7309491" y="3660764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1" name="Прямоугольник: скругленные углы 160">
            <a:extLst>
              <a:ext uri="{FF2B5EF4-FFF2-40B4-BE49-F238E27FC236}">
                <a16:creationId xmlns:a16="http://schemas.microsoft.com/office/drawing/2014/main" id="{BD7164E9-F6EE-4E44-AC1C-D0296F5C9213}"/>
              </a:ext>
            </a:extLst>
          </p:cNvPr>
          <p:cNvSpPr/>
          <p:nvPr/>
        </p:nvSpPr>
        <p:spPr>
          <a:xfrm>
            <a:off x="8767686" y="3660764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9FF3D68B-F2F1-4864-AB45-850DEAE3CB14}"/>
              </a:ext>
            </a:extLst>
          </p:cNvPr>
          <p:cNvSpPr/>
          <p:nvPr/>
        </p:nvSpPr>
        <p:spPr>
          <a:xfrm>
            <a:off x="8281621" y="3660764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DB28C03-B42B-44EC-88FC-9E4129765B88}"/>
              </a:ext>
            </a:extLst>
          </p:cNvPr>
          <p:cNvSpPr/>
          <p:nvPr/>
        </p:nvSpPr>
        <p:spPr>
          <a:xfrm>
            <a:off x="7795556" y="3660764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4" name="Прямоугольник: скругленные углы 163">
            <a:extLst>
              <a:ext uri="{FF2B5EF4-FFF2-40B4-BE49-F238E27FC236}">
                <a16:creationId xmlns:a16="http://schemas.microsoft.com/office/drawing/2014/main" id="{C7FB123B-9E18-450C-AED6-2003AA2E9935}"/>
              </a:ext>
            </a:extLst>
          </p:cNvPr>
          <p:cNvSpPr/>
          <p:nvPr/>
        </p:nvSpPr>
        <p:spPr>
          <a:xfrm>
            <a:off x="6318512" y="41530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5" name="Прямоугольник: скругленные углы 164">
            <a:extLst>
              <a:ext uri="{FF2B5EF4-FFF2-40B4-BE49-F238E27FC236}">
                <a16:creationId xmlns:a16="http://schemas.microsoft.com/office/drawing/2014/main" id="{4E6408A9-F6CA-43B7-B1DA-DFABB17019DE}"/>
              </a:ext>
            </a:extLst>
          </p:cNvPr>
          <p:cNvSpPr/>
          <p:nvPr/>
        </p:nvSpPr>
        <p:spPr>
          <a:xfrm>
            <a:off x="6818430" y="41530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6" name="Прямоугольник: скругленные углы 165">
            <a:extLst>
              <a:ext uri="{FF2B5EF4-FFF2-40B4-BE49-F238E27FC236}">
                <a16:creationId xmlns:a16="http://schemas.microsoft.com/office/drawing/2014/main" id="{80444D47-937D-4F9E-BBFA-214C681B35A3}"/>
              </a:ext>
            </a:extLst>
          </p:cNvPr>
          <p:cNvSpPr/>
          <p:nvPr/>
        </p:nvSpPr>
        <p:spPr>
          <a:xfrm>
            <a:off x="7309491" y="41530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7" name="Прямоугольник: скругленные углы 166">
            <a:extLst>
              <a:ext uri="{FF2B5EF4-FFF2-40B4-BE49-F238E27FC236}">
                <a16:creationId xmlns:a16="http://schemas.microsoft.com/office/drawing/2014/main" id="{407394AB-A932-434C-8353-7A12F6759D71}"/>
              </a:ext>
            </a:extLst>
          </p:cNvPr>
          <p:cNvSpPr/>
          <p:nvPr/>
        </p:nvSpPr>
        <p:spPr>
          <a:xfrm>
            <a:off x="8767686" y="41530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8" name="Прямоугольник: скругленные углы 167">
            <a:extLst>
              <a:ext uri="{FF2B5EF4-FFF2-40B4-BE49-F238E27FC236}">
                <a16:creationId xmlns:a16="http://schemas.microsoft.com/office/drawing/2014/main" id="{83EC0D4D-C0EC-495E-BCCF-9E4FD365512D}"/>
              </a:ext>
            </a:extLst>
          </p:cNvPr>
          <p:cNvSpPr/>
          <p:nvPr/>
        </p:nvSpPr>
        <p:spPr>
          <a:xfrm>
            <a:off x="8281621" y="41530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9" name="Прямоугольник: скругленные углы 168">
            <a:extLst>
              <a:ext uri="{FF2B5EF4-FFF2-40B4-BE49-F238E27FC236}">
                <a16:creationId xmlns:a16="http://schemas.microsoft.com/office/drawing/2014/main" id="{6F65B217-2E34-4F3D-BD78-2DEE336A0567}"/>
              </a:ext>
            </a:extLst>
          </p:cNvPr>
          <p:cNvSpPr/>
          <p:nvPr/>
        </p:nvSpPr>
        <p:spPr>
          <a:xfrm>
            <a:off x="7795556" y="4153016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0" name="Прямоугольник: скругленные углы 169">
            <a:extLst>
              <a:ext uri="{FF2B5EF4-FFF2-40B4-BE49-F238E27FC236}">
                <a16:creationId xmlns:a16="http://schemas.microsoft.com/office/drawing/2014/main" id="{242B1CE0-1408-473F-ABB1-6ADB783C2AD0}"/>
              </a:ext>
            </a:extLst>
          </p:cNvPr>
          <p:cNvSpPr/>
          <p:nvPr/>
        </p:nvSpPr>
        <p:spPr>
          <a:xfrm>
            <a:off x="6318512" y="4633433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940CABE1-3F95-45EE-8FAE-27ED78BEA49A}"/>
              </a:ext>
            </a:extLst>
          </p:cNvPr>
          <p:cNvSpPr/>
          <p:nvPr/>
        </p:nvSpPr>
        <p:spPr>
          <a:xfrm>
            <a:off x="6818430" y="4633433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2" name="Прямоугольник: скругленные углы 171">
            <a:extLst>
              <a:ext uri="{FF2B5EF4-FFF2-40B4-BE49-F238E27FC236}">
                <a16:creationId xmlns:a16="http://schemas.microsoft.com/office/drawing/2014/main" id="{672F501B-CD61-4C80-8A2A-80705985DFA8}"/>
              </a:ext>
            </a:extLst>
          </p:cNvPr>
          <p:cNvSpPr/>
          <p:nvPr/>
        </p:nvSpPr>
        <p:spPr>
          <a:xfrm>
            <a:off x="7309491" y="4633433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3" name="Прямоугольник: скругленные углы 172">
            <a:extLst>
              <a:ext uri="{FF2B5EF4-FFF2-40B4-BE49-F238E27FC236}">
                <a16:creationId xmlns:a16="http://schemas.microsoft.com/office/drawing/2014/main" id="{5304A6B9-1DF4-435E-BBC8-CAB98A2F0036}"/>
              </a:ext>
            </a:extLst>
          </p:cNvPr>
          <p:cNvSpPr/>
          <p:nvPr/>
        </p:nvSpPr>
        <p:spPr>
          <a:xfrm>
            <a:off x="8767686" y="4633433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4" name="Прямоугольник: скругленные углы 173">
            <a:extLst>
              <a:ext uri="{FF2B5EF4-FFF2-40B4-BE49-F238E27FC236}">
                <a16:creationId xmlns:a16="http://schemas.microsoft.com/office/drawing/2014/main" id="{26E49B06-694B-46C2-9077-641F5BD92B9C}"/>
              </a:ext>
            </a:extLst>
          </p:cNvPr>
          <p:cNvSpPr/>
          <p:nvPr/>
        </p:nvSpPr>
        <p:spPr>
          <a:xfrm>
            <a:off x="8281621" y="4633433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5" name="Прямоугольник: скругленные углы 174">
            <a:extLst>
              <a:ext uri="{FF2B5EF4-FFF2-40B4-BE49-F238E27FC236}">
                <a16:creationId xmlns:a16="http://schemas.microsoft.com/office/drawing/2014/main" id="{75C1FD24-810C-4F76-AB4D-9812052306C2}"/>
              </a:ext>
            </a:extLst>
          </p:cNvPr>
          <p:cNvSpPr/>
          <p:nvPr/>
        </p:nvSpPr>
        <p:spPr>
          <a:xfrm>
            <a:off x="7795556" y="4633433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6" name="Прямоугольник: скругленные углы 175">
            <a:extLst>
              <a:ext uri="{FF2B5EF4-FFF2-40B4-BE49-F238E27FC236}">
                <a16:creationId xmlns:a16="http://schemas.microsoft.com/office/drawing/2014/main" id="{1E1888CA-3D59-4FAE-B509-DBB39A5354A0}"/>
              </a:ext>
            </a:extLst>
          </p:cNvPr>
          <p:cNvSpPr/>
          <p:nvPr/>
        </p:nvSpPr>
        <p:spPr>
          <a:xfrm>
            <a:off x="6304659" y="5125685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7" name="Прямоугольник: скругленные углы 176">
            <a:extLst>
              <a:ext uri="{FF2B5EF4-FFF2-40B4-BE49-F238E27FC236}">
                <a16:creationId xmlns:a16="http://schemas.microsoft.com/office/drawing/2014/main" id="{1D5EFC9B-17AD-471C-B2CE-08EDBF624189}"/>
              </a:ext>
            </a:extLst>
          </p:cNvPr>
          <p:cNvSpPr/>
          <p:nvPr/>
        </p:nvSpPr>
        <p:spPr>
          <a:xfrm>
            <a:off x="6804577" y="5125685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8" name="Прямоугольник: скругленные углы 177">
            <a:extLst>
              <a:ext uri="{FF2B5EF4-FFF2-40B4-BE49-F238E27FC236}">
                <a16:creationId xmlns:a16="http://schemas.microsoft.com/office/drawing/2014/main" id="{0D5EF104-91D1-4490-8F28-C2135E022915}"/>
              </a:ext>
            </a:extLst>
          </p:cNvPr>
          <p:cNvSpPr/>
          <p:nvPr/>
        </p:nvSpPr>
        <p:spPr>
          <a:xfrm>
            <a:off x="7295638" y="5125685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9" name="Прямоугольник: скругленные углы 178">
            <a:extLst>
              <a:ext uri="{FF2B5EF4-FFF2-40B4-BE49-F238E27FC236}">
                <a16:creationId xmlns:a16="http://schemas.microsoft.com/office/drawing/2014/main" id="{1A6F3809-D061-48B7-AF9E-A17E5FC5A2E5}"/>
              </a:ext>
            </a:extLst>
          </p:cNvPr>
          <p:cNvSpPr/>
          <p:nvPr/>
        </p:nvSpPr>
        <p:spPr>
          <a:xfrm>
            <a:off x="8753833" y="5125685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0" name="Прямоугольник: скругленные углы 179">
            <a:extLst>
              <a:ext uri="{FF2B5EF4-FFF2-40B4-BE49-F238E27FC236}">
                <a16:creationId xmlns:a16="http://schemas.microsoft.com/office/drawing/2014/main" id="{B7540AAF-886D-4888-847C-9897379927FB}"/>
              </a:ext>
            </a:extLst>
          </p:cNvPr>
          <p:cNvSpPr/>
          <p:nvPr/>
        </p:nvSpPr>
        <p:spPr>
          <a:xfrm>
            <a:off x="8267768" y="5125685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1" name="Прямоугольник: скругленные углы 180">
            <a:extLst>
              <a:ext uri="{FF2B5EF4-FFF2-40B4-BE49-F238E27FC236}">
                <a16:creationId xmlns:a16="http://schemas.microsoft.com/office/drawing/2014/main" id="{4A51E454-96C5-4EDD-842F-C698120C626E}"/>
              </a:ext>
            </a:extLst>
          </p:cNvPr>
          <p:cNvSpPr/>
          <p:nvPr/>
        </p:nvSpPr>
        <p:spPr>
          <a:xfrm>
            <a:off x="7786310" y="5125685"/>
            <a:ext cx="486065" cy="476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2" name="Равнобедренный треугольник 181">
            <a:extLst>
              <a:ext uri="{FF2B5EF4-FFF2-40B4-BE49-F238E27FC236}">
                <a16:creationId xmlns:a16="http://schemas.microsoft.com/office/drawing/2014/main" id="{BB5DEBAD-786D-47BA-8309-402A5BF63839}"/>
              </a:ext>
            </a:extLst>
          </p:cNvPr>
          <p:cNvSpPr/>
          <p:nvPr/>
        </p:nvSpPr>
        <p:spPr>
          <a:xfrm>
            <a:off x="6915328" y="2758811"/>
            <a:ext cx="265631" cy="268132"/>
          </a:xfrm>
          <a:prstGeom prst="triangle">
            <a:avLst>
              <a:gd name="adj" fmla="val 998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83" name="Прямая со стрелкой 182">
            <a:extLst>
              <a:ext uri="{FF2B5EF4-FFF2-40B4-BE49-F238E27FC236}">
                <a16:creationId xmlns:a16="http://schemas.microsoft.com/office/drawing/2014/main" id="{A15A82BC-B5CD-4928-AF0B-DF5CA53B3D5F}"/>
              </a:ext>
            </a:extLst>
          </p:cNvPr>
          <p:cNvCxnSpPr>
            <a:cxnSpLocks/>
          </p:cNvCxnSpPr>
          <p:nvPr/>
        </p:nvCxnSpPr>
        <p:spPr>
          <a:xfrm flipH="1">
            <a:off x="7852035" y="2900690"/>
            <a:ext cx="345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id="{C712570A-B2D6-44DE-A4B0-4A00A5707052}"/>
              </a:ext>
            </a:extLst>
          </p:cNvPr>
          <p:cNvCxnSpPr>
            <a:cxnSpLocks/>
          </p:cNvCxnSpPr>
          <p:nvPr/>
        </p:nvCxnSpPr>
        <p:spPr>
          <a:xfrm flipH="1">
            <a:off x="6572703" y="3760685"/>
            <a:ext cx="8853" cy="311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>
            <a:extLst>
              <a:ext uri="{FF2B5EF4-FFF2-40B4-BE49-F238E27FC236}">
                <a16:creationId xmlns:a16="http://schemas.microsoft.com/office/drawing/2014/main" id="{48698450-91B9-49FA-8B97-79DEC978A958}"/>
              </a:ext>
            </a:extLst>
          </p:cNvPr>
          <p:cNvCxnSpPr>
            <a:cxnSpLocks/>
          </p:cNvCxnSpPr>
          <p:nvPr/>
        </p:nvCxnSpPr>
        <p:spPr>
          <a:xfrm>
            <a:off x="7402710" y="3902437"/>
            <a:ext cx="3077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>
            <a:extLst>
              <a:ext uri="{FF2B5EF4-FFF2-40B4-BE49-F238E27FC236}">
                <a16:creationId xmlns:a16="http://schemas.microsoft.com/office/drawing/2014/main" id="{240E9B5C-31A5-4551-BD4F-E0DF51552B37}"/>
              </a:ext>
            </a:extLst>
          </p:cNvPr>
          <p:cNvCxnSpPr>
            <a:cxnSpLocks/>
          </p:cNvCxnSpPr>
          <p:nvPr/>
        </p:nvCxnSpPr>
        <p:spPr>
          <a:xfrm flipV="1">
            <a:off x="8996865" y="4245649"/>
            <a:ext cx="0" cy="290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>
            <a:extLst>
              <a:ext uri="{FF2B5EF4-FFF2-40B4-BE49-F238E27FC236}">
                <a16:creationId xmlns:a16="http://schemas.microsoft.com/office/drawing/2014/main" id="{B8AFC3FA-91D8-455C-A939-E6AE1314E851}"/>
              </a:ext>
            </a:extLst>
          </p:cNvPr>
          <p:cNvCxnSpPr>
            <a:cxnSpLocks/>
          </p:cNvCxnSpPr>
          <p:nvPr/>
        </p:nvCxnSpPr>
        <p:spPr>
          <a:xfrm flipH="1">
            <a:off x="7552523" y="3298441"/>
            <a:ext cx="1" cy="2304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5F929BC2-0A50-43CB-A0EA-A2D8E4905467}"/>
              </a:ext>
            </a:extLst>
          </p:cNvPr>
          <p:cNvCxnSpPr>
            <a:cxnSpLocks/>
          </p:cNvCxnSpPr>
          <p:nvPr/>
        </p:nvCxnSpPr>
        <p:spPr>
          <a:xfrm flipH="1">
            <a:off x="7454009" y="3406018"/>
            <a:ext cx="220032" cy="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89ACE4F7-341E-451A-9D4C-3EBB4B85BF21}"/>
              </a:ext>
            </a:extLst>
          </p:cNvPr>
          <p:cNvCxnSpPr>
            <a:cxnSpLocks/>
          </p:cNvCxnSpPr>
          <p:nvPr/>
        </p:nvCxnSpPr>
        <p:spPr>
          <a:xfrm flipH="1">
            <a:off x="6430694" y="5349491"/>
            <a:ext cx="22042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3C7CF7A7-715B-4B87-993E-6ED1E30E6D87}"/>
              </a:ext>
            </a:extLst>
          </p:cNvPr>
          <p:cNvCxnSpPr>
            <a:cxnSpLocks/>
          </p:cNvCxnSpPr>
          <p:nvPr/>
        </p:nvCxnSpPr>
        <p:spPr>
          <a:xfrm>
            <a:off x="7946428" y="5266553"/>
            <a:ext cx="92160" cy="1908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>
            <a:extLst>
              <a:ext uri="{FF2B5EF4-FFF2-40B4-BE49-F238E27FC236}">
                <a16:creationId xmlns:a16="http://schemas.microsoft.com/office/drawing/2014/main" id="{C4419C4B-6400-44A6-9DE4-EF9A2277BF80}"/>
              </a:ext>
            </a:extLst>
          </p:cNvPr>
          <p:cNvCxnSpPr>
            <a:cxnSpLocks/>
          </p:cNvCxnSpPr>
          <p:nvPr/>
        </p:nvCxnSpPr>
        <p:spPr>
          <a:xfrm flipH="1">
            <a:off x="8052442" y="5234287"/>
            <a:ext cx="84087" cy="223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Овал 191">
            <a:extLst>
              <a:ext uri="{FF2B5EF4-FFF2-40B4-BE49-F238E27FC236}">
                <a16:creationId xmlns:a16="http://schemas.microsoft.com/office/drawing/2014/main" id="{451C9B8D-699B-4076-8319-733259489C01}"/>
              </a:ext>
            </a:extLst>
          </p:cNvPr>
          <p:cNvSpPr/>
          <p:nvPr/>
        </p:nvSpPr>
        <p:spPr>
          <a:xfrm>
            <a:off x="6955155" y="4284990"/>
            <a:ext cx="225804" cy="248146"/>
          </a:xfrm>
          <a:prstGeom prst="ellipse">
            <a:avLst/>
          </a:prstGeom>
          <a:solidFill>
            <a:srgbClr val="92D05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id="{3B1F8242-B81D-4B68-B11E-D2459B34CFA5}"/>
              </a:ext>
            </a:extLst>
          </p:cNvPr>
          <p:cNvSpPr/>
          <p:nvPr/>
        </p:nvSpPr>
        <p:spPr>
          <a:xfrm>
            <a:off x="8008969" y="4755742"/>
            <a:ext cx="49251" cy="457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4" name="Овал 193">
            <a:extLst>
              <a:ext uri="{FF2B5EF4-FFF2-40B4-BE49-F238E27FC236}">
                <a16:creationId xmlns:a16="http://schemas.microsoft.com/office/drawing/2014/main" id="{84F81F8E-4EDF-46BC-9617-EFACD678200C}"/>
              </a:ext>
            </a:extLst>
          </p:cNvPr>
          <p:cNvSpPr/>
          <p:nvPr/>
        </p:nvSpPr>
        <p:spPr>
          <a:xfrm>
            <a:off x="8006723" y="4958331"/>
            <a:ext cx="45719" cy="457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5" name="Полилиния: фигура 194">
            <a:extLst>
              <a:ext uri="{FF2B5EF4-FFF2-40B4-BE49-F238E27FC236}">
                <a16:creationId xmlns:a16="http://schemas.microsoft.com/office/drawing/2014/main" id="{8273B4C7-B0A4-493F-BF1E-5D9F550FBD35}"/>
              </a:ext>
            </a:extLst>
          </p:cNvPr>
          <p:cNvSpPr/>
          <p:nvPr/>
        </p:nvSpPr>
        <p:spPr>
          <a:xfrm>
            <a:off x="8393451" y="4758941"/>
            <a:ext cx="121008" cy="215900"/>
          </a:xfrm>
          <a:custGeom>
            <a:avLst/>
            <a:gdLst>
              <a:gd name="connsiteX0" fmla="*/ 121008 w 121008"/>
              <a:gd name="connsiteY0" fmla="*/ 69850 h 215900"/>
              <a:gd name="connsiteX1" fmla="*/ 95608 w 121008"/>
              <a:gd name="connsiteY1" fmla="*/ 6350 h 215900"/>
              <a:gd name="connsiteX2" fmla="*/ 57508 w 121008"/>
              <a:gd name="connsiteY2" fmla="*/ 0 h 215900"/>
              <a:gd name="connsiteX3" fmla="*/ 6708 w 121008"/>
              <a:gd name="connsiteY3" fmla="*/ 6350 h 215900"/>
              <a:gd name="connsiteX4" fmla="*/ 358 w 121008"/>
              <a:gd name="connsiteY4" fmla="*/ 38100 h 215900"/>
              <a:gd name="connsiteX5" fmla="*/ 6708 w 121008"/>
              <a:gd name="connsiteY5" fmla="*/ 76200 h 215900"/>
              <a:gd name="connsiteX6" fmla="*/ 38458 w 121008"/>
              <a:gd name="connsiteY6" fmla="*/ 139700 h 215900"/>
              <a:gd name="connsiteX7" fmla="*/ 57508 w 121008"/>
              <a:gd name="connsiteY7" fmla="*/ 177800 h 215900"/>
              <a:gd name="connsiteX8" fmla="*/ 76558 w 121008"/>
              <a:gd name="connsiteY8" fmla="*/ 190500 h 215900"/>
              <a:gd name="connsiteX9" fmla="*/ 89258 w 121008"/>
              <a:gd name="connsiteY9" fmla="*/ 209550 h 215900"/>
              <a:gd name="connsiteX10" fmla="*/ 108308 w 121008"/>
              <a:gd name="connsiteY10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008" h="215900">
                <a:moveTo>
                  <a:pt x="121008" y="69850"/>
                </a:moveTo>
                <a:cubicBezTo>
                  <a:pt x="117573" y="45808"/>
                  <a:pt x="122730" y="18404"/>
                  <a:pt x="95608" y="6350"/>
                </a:cubicBezTo>
                <a:cubicBezTo>
                  <a:pt x="83843" y="1121"/>
                  <a:pt x="70208" y="2117"/>
                  <a:pt x="57508" y="0"/>
                </a:cubicBezTo>
                <a:cubicBezTo>
                  <a:pt x="40575" y="2117"/>
                  <a:pt x="20907" y="-3116"/>
                  <a:pt x="6708" y="6350"/>
                </a:cubicBezTo>
                <a:cubicBezTo>
                  <a:pt x="-2272" y="12337"/>
                  <a:pt x="358" y="27307"/>
                  <a:pt x="358" y="38100"/>
                </a:cubicBezTo>
                <a:cubicBezTo>
                  <a:pt x="358" y="50975"/>
                  <a:pt x="4010" y="63611"/>
                  <a:pt x="6708" y="76200"/>
                </a:cubicBezTo>
                <a:cubicBezTo>
                  <a:pt x="18834" y="132787"/>
                  <a:pt x="5945" y="118025"/>
                  <a:pt x="38458" y="139700"/>
                </a:cubicBezTo>
                <a:cubicBezTo>
                  <a:pt x="43623" y="155194"/>
                  <a:pt x="45198" y="165490"/>
                  <a:pt x="57508" y="177800"/>
                </a:cubicBezTo>
                <a:cubicBezTo>
                  <a:pt x="62904" y="183196"/>
                  <a:pt x="70208" y="186267"/>
                  <a:pt x="76558" y="190500"/>
                </a:cubicBezTo>
                <a:cubicBezTo>
                  <a:pt x="80791" y="196850"/>
                  <a:pt x="83299" y="204782"/>
                  <a:pt x="89258" y="209550"/>
                </a:cubicBezTo>
                <a:cubicBezTo>
                  <a:pt x="94485" y="213731"/>
                  <a:pt x="108308" y="215900"/>
                  <a:pt x="108308" y="215900"/>
                </a:cubicBezTo>
              </a:path>
            </a:pathLst>
          </a:cu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6" name="Полилиния: фигура 195">
            <a:extLst>
              <a:ext uri="{FF2B5EF4-FFF2-40B4-BE49-F238E27FC236}">
                <a16:creationId xmlns:a16="http://schemas.microsoft.com/office/drawing/2014/main" id="{D8D4F233-8622-4C9D-91CC-826B8DB377D0}"/>
              </a:ext>
            </a:extLst>
          </p:cNvPr>
          <p:cNvSpPr/>
          <p:nvPr/>
        </p:nvSpPr>
        <p:spPr>
          <a:xfrm>
            <a:off x="8501759" y="4771191"/>
            <a:ext cx="152544" cy="210420"/>
          </a:xfrm>
          <a:custGeom>
            <a:avLst/>
            <a:gdLst>
              <a:gd name="connsiteX0" fmla="*/ 12700 w 152544"/>
              <a:gd name="connsiteY0" fmla="*/ 44900 h 210420"/>
              <a:gd name="connsiteX1" fmla="*/ 44450 w 152544"/>
              <a:gd name="connsiteY1" fmla="*/ 6800 h 210420"/>
              <a:gd name="connsiteX2" fmla="*/ 127000 w 152544"/>
              <a:gd name="connsiteY2" fmla="*/ 6800 h 210420"/>
              <a:gd name="connsiteX3" fmla="*/ 146050 w 152544"/>
              <a:gd name="connsiteY3" fmla="*/ 25850 h 210420"/>
              <a:gd name="connsiteX4" fmla="*/ 146050 w 152544"/>
              <a:gd name="connsiteY4" fmla="*/ 95700 h 210420"/>
              <a:gd name="connsiteX5" fmla="*/ 107950 w 152544"/>
              <a:gd name="connsiteY5" fmla="*/ 121100 h 210420"/>
              <a:gd name="connsiteX6" fmla="*/ 69850 w 152544"/>
              <a:gd name="connsiteY6" fmla="*/ 140150 h 210420"/>
              <a:gd name="connsiteX7" fmla="*/ 50800 w 152544"/>
              <a:gd name="connsiteY7" fmla="*/ 159200 h 210420"/>
              <a:gd name="connsiteX8" fmla="*/ 6350 w 152544"/>
              <a:gd name="connsiteY8" fmla="*/ 210000 h 210420"/>
              <a:gd name="connsiteX9" fmla="*/ 0 w 152544"/>
              <a:gd name="connsiteY9" fmla="*/ 210000 h 21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44" h="210420">
                <a:moveTo>
                  <a:pt x="12700" y="44900"/>
                </a:moveTo>
                <a:cubicBezTo>
                  <a:pt x="23283" y="32200"/>
                  <a:pt x="32009" y="17686"/>
                  <a:pt x="44450" y="6800"/>
                </a:cubicBezTo>
                <a:cubicBezTo>
                  <a:pt x="61886" y="-8456"/>
                  <a:pt x="126105" y="6710"/>
                  <a:pt x="127000" y="6800"/>
                </a:cubicBezTo>
                <a:cubicBezTo>
                  <a:pt x="133350" y="13150"/>
                  <a:pt x="142034" y="17818"/>
                  <a:pt x="146050" y="25850"/>
                </a:cubicBezTo>
                <a:cubicBezTo>
                  <a:pt x="153610" y="40970"/>
                  <a:pt x="155743" y="81853"/>
                  <a:pt x="146050" y="95700"/>
                </a:cubicBezTo>
                <a:cubicBezTo>
                  <a:pt x="137297" y="108204"/>
                  <a:pt x="120650" y="112633"/>
                  <a:pt x="107950" y="121100"/>
                </a:cubicBezTo>
                <a:cubicBezTo>
                  <a:pt x="83331" y="137513"/>
                  <a:pt x="96140" y="131387"/>
                  <a:pt x="69850" y="140150"/>
                </a:cubicBezTo>
                <a:cubicBezTo>
                  <a:pt x="63500" y="146500"/>
                  <a:pt x="56313" y="152111"/>
                  <a:pt x="50800" y="159200"/>
                </a:cubicBezTo>
                <a:cubicBezTo>
                  <a:pt x="26555" y="190373"/>
                  <a:pt x="35406" y="195472"/>
                  <a:pt x="6350" y="210000"/>
                </a:cubicBezTo>
                <a:cubicBezTo>
                  <a:pt x="4457" y="210947"/>
                  <a:pt x="2117" y="210000"/>
                  <a:pt x="0" y="210000"/>
                </a:cubicBezTo>
              </a:path>
            </a:pathLst>
          </a:cu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77AAD798-95C7-492E-BAB6-A42891374404}"/>
              </a:ext>
            </a:extLst>
          </p:cNvPr>
          <p:cNvCxnSpPr>
            <a:cxnSpLocks/>
          </p:cNvCxnSpPr>
          <p:nvPr/>
        </p:nvCxnSpPr>
        <p:spPr>
          <a:xfrm flipH="1" flipV="1">
            <a:off x="8922206" y="3298442"/>
            <a:ext cx="195763" cy="2304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70133115-8B1E-4391-8A2F-24C30BBD99AC}"/>
              </a:ext>
            </a:extLst>
          </p:cNvPr>
          <p:cNvCxnSpPr>
            <a:cxnSpLocks/>
          </p:cNvCxnSpPr>
          <p:nvPr/>
        </p:nvCxnSpPr>
        <p:spPr>
          <a:xfrm flipH="1">
            <a:off x="8928985" y="3294275"/>
            <a:ext cx="188984" cy="219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Стрелка: вправо 199">
            <a:extLst>
              <a:ext uri="{FF2B5EF4-FFF2-40B4-BE49-F238E27FC236}">
                <a16:creationId xmlns:a16="http://schemas.microsoft.com/office/drawing/2014/main" id="{97325AD9-EAB1-45B4-9CD0-AE126024D2C8}"/>
              </a:ext>
            </a:extLst>
          </p:cNvPr>
          <p:cNvSpPr/>
          <p:nvPr/>
        </p:nvSpPr>
        <p:spPr>
          <a:xfrm>
            <a:off x="5093639" y="3824978"/>
            <a:ext cx="1019847" cy="604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0" name="Picture 2" descr="Картки з англійської мови для 1 класу &quot;Alphabet&quot; (Карпюк)">
            <a:extLst>
              <a:ext uri="{FF2B5EF4-FFF2-40B4-BE49-F238E27FC236}">
                <a16:creationId xmlns:a16="http://schemas.microsoft.com/office/drawing/2014/main" id="{381AC8B6-CE19-4E4E-B9A5-9D2FD123C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/>
          <a:stretch/>
        </p:blipFill>
        <p:spPr bwMode="auto">
          <a:xfrm>
            <a:off x="9353281" y="3902437"/>
            <a:ext cx="2522481" cy="24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Прямоугольник 2">
            <a:extLst>
              <a:ext uri="{FF2B5EF4-FFF2-40B4-BE49-F238E27FC236}">
                <a16:creationId xmlns:a16="http://schemas.microsoft.com/office/drawing/2014/main" id="{FC6661F6-1D7C-4E61-9601-8E867AF9D119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 </a:t>
            </a:r>
          </a:p>
          <a:p>
            <a:pPr algn="ctr"/>
            <a:r>
              <a:rPr lang="uk-UA" sz="12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7" name="Прямоугольник 11">
            <a:extLst>
              <a:ext uri="{FF2B5EF4-FFF2-40B4-BE49-F238E27FC236}">
                <a16:creationId xmlns:a16="http://schemas.microsoft.com/office/drawing/2014/main" id="{E902F1DC-1504-4BE8-9744-1FC4241391D8}"/>
              </a:ext>
            </a:extLst>
          </p:cNvPr>
          <p:cNvSpPr/>
          <p:nvPr/>
        </p:nvSpPr>
        <p:spPr>
          <a:xfrm>
            <a:off x="0" y="4384303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 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Завдання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67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11C42900-7761-4BFD-BC25-91A0EA3A58CB}"/>
              </a:ext>
            </a:extLst>
          </p:cNvPr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Оберіть відповідну цеглинку </a:t>
            </a:r>
            <a:r>
              <a:rPr lang="uk-UA" sz="2000" b="1" dirty="0" err="1">
                <a:solidFill>
                  <a:schemeClr val="bg1"/>
                </a:solidFill>
              </a:rPr>
              <a:t>лего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6BDD4-B4D2-4867-B1CC-D1EED85D4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" y="4806673"/>
            <a:ext cx="4820785" cy="1767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4FA54-239C-404D-BAA8-59A0D18C9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26" y="2935280"/>
            <a:ext cx="5103305" cy="18713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8B46E2-BA1A-4325-907D-ED8A0C4DD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75" y="1054571"/>
            <a:ext cx="4973287" cy="1823716"/>
          </a:xfrm>
          <a:prstGeom prst="rect">
            <a:avLst/>
          </a:prstGeom>
        </p:spPr>
      </p:pic>
      <p:sp>
        <p:nvSpPr>
          <p:cNvPr id="7" name="Дата 1">
            <a:extLst>
              <a:ext uri="{FF2B5EF4-FFF2-40B4-BE49-F238E27FC236}">
                <a16:creationId xmlns:a16="http://schemas.microsoft.com/office/drawing/2014/main" id="{70D18185-9A06-4F28-B59B-56C0E40A763C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9206E-9B75-476C-81FD-16C1E6629FA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Організація класу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A99C98D-5F6D-432C-8FD9-E79C5B5DC73C}"/>
              </a:ext>
            </a:extLst>
          </p:cNvPr>
          <p:cNvSpPr/>
          <p:nvPr/>
        </p:nvSpPr>
        <p:spPr>
          <a:xfrm>
            <a:off x="3191165" y="1911533"/>
            <a:ext cx="8842159" cy="4012707"/>
          </a:xfrm>
          <a:prstGeom prst="roundRect">
            <a:avLst>
              <a:gd name="adj" fmla="val 5384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Продзвенів</a:t>
            </a:r>
            <a:r>
              <a:rPr lang="ru-RU" sz="3600" b="1" dirty="0">
                <a:solidFill>
                  <a:schemeClr val="bg1"/>
                </a:solidFill>
              </a:rPr>
              <a:t> уже </a:t>
            </a:r>
            <a:r>
              <a:rPr lang="ru-RU" sz="3600" b="1" dirty="0" err="1">
                <a:solidFill>
                  <a:schemeClr val="bg1"/>
                </a:solidFill>
              </a:rPr>
              <a:t>дзвінок</a:t>
            </a:r>
            <a:r>
              <a:rPr lang="ru-RU" sz="36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починається</a:t>
            </a:r>
            <a:r>
              <a:rPr lang="ru-RU" sz="3600" b="1" dirty="0">
                <a:solidFill>
                  <a:schemeClr val="bg1"/>
                </a:solidFill>
              </a:rPr>
              <a:t> урок.</a:t>
            </a: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Приготуйте</a:t>
            </a:r>
            <a:r>
              <a:rPr lang="ru-RU" sz="3600" b="1" dirty="0">
                <a:solidFill>
                  <a:schemeClr val="bg1"/>
                </a:solidFill>
              </a:rPr>
              <a:t> без мороки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Все, </a:t>
            </a:r>
            <a:r>
              <a:rPr lang="ru-RU" sz="3600" b="1" dirty="0" err="1">
                <a:solidFill>
                  <a:schemeClr val="bg1"/>
                </a:solidFill>
              </a:rPr>
              <a:t>що</a:t>
            </a:r>
            <a:r>
              <a:rPr lang="ru-RU" sz="3600" b="1" dirty="0">
                <a:solidFill>
                  <a:schemeClr val="bg1"/>
                </a:solidFill>
              </a:rPr>
              <a:t> треба до уроку.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Книжку, </a:t>
            </a:r>
            <a:r>
              <a:rPr lang="ru-RU" sz="3600" b="1" dirty="0" err="1">
                <a:solidFill>
                  <a:schemeClr val="bg1"/>
                </a:solidFill>
              </a:rPr>
              <a:t>зошит</a:t>
            </a:r>
            <a:r>
              <a:rPr lang="ru-RU" sz="3600" b="1" dirty="0">
                <a:solidFill>
                  <a:schemeClr val="bg1"/>
                </a:solidFill>
              </a:rPr>
              <a:t>, ручку, </a:t>
            </a:r>
            <a:r>
              <a:rPr lang="ru-RU" sz="3600" b="1" dirty="0" err="1">
                <a:solidFill>
                  <a:schemeClr val="bg1"/>
                </a:solidFill>
              </a:rPr>
              <a:t>олівці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Приготувались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Молодці</a:t>
            </a:r>
            <a:r>
              <a:rPr lang="ru-RU" sz="3600" b="1" dirty="0">
                <a:solidFill>
                  <a:schemeClr val="bg1"/>
                </a:solidFill>
              </a:rPr>
              <a:t>!</a:t>
            </a:r>
            <a:endParaRPr lang="ru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Цікаві картинки | Сайт вчителя математики Сажнєвої Євгенії Борисівни: ЕРУДИТ">
            <a:extLst>
              <a:ext uri="{FF2B5EF4-FFF2-40B4-BE49-F238E27FC236}">
                <a16:creationId xmlns:a16="http://schemas.microsoft.com/office/drawing/2014/main" id="{BC7D3763-701E-48CD-8785-5A83331B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2" y="2174892"/>
            <a:ext cx="2646095" cy="37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8FE157-28DC-4E1C-9FA8-A48A5681C96D}"/>
              </a:ext>
            </a:extLst>
          </p:cNvPr>
          <p:cNvSpPr/>
          <p:nvPr/>
        </p:nvSpPr>
        <p:spPr>
          <a:xfrm>
            <a:off x="1466993" y="1341669"/>
            <a:ext cx="4652681" cy="45615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Ознайомлення з підручником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«Математика»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Ольга </a:t>
            </a:r>
            <a:r>
              <a:rPr lang="uk-UA" sz="4000" b="1" dirty="0" err="1">
                <a:solidFill>
                  <a:schemeClr val="bg1"/>
                </a:solidFill>
              </a:rPr>
              <a:t>Гісь</a:t>
            </a:r>
            <a:r>
              <a:rPr lang="uk-UA" sz="40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Ірина </a:t>
            </a:r>
            <a:r>
              <a:rPr lang="uk-UA" sz="4000" b="1" dirty="0" err="1">
                <a:solidFill>
                  <a:schemeClr val="bg1"/>
                </a:solidFill>
              </a:rPr>
              <a:t>Філяк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FA458A-8906-40BE-975E-EFE9099AB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9"/>
          <a:stretch/>
        </p:blipFill>
        <p:spPr>
          <a:xfrm>
            <a:off x="6532567" y="1276193"/>
            <a:ext cx="4913326" cy="46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A6A6A8-F8A0-453E-BA3A-C1EC901BC832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Колективна робота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9ED068-388E-4961-B023-4FDB5ACA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15" y="1389773"/>
            <a:ext cx="8123511" cy="4877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EC0611-B584-4CD9-8966-74C75A4C3CCF}"/>
              </a:ext>
            </a:extLst>
          </p:cNvPr>
          <p:cNvSpPr txBox="1"/>
          <p:nvPr/>
        </p:nvSpPr>
        <p:spPr>
          <a:xfrm>
            <a:off x="4615909" y="2220530"/>
            <a:ext cx="611671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err="1">
                <a:solidFill>
                  <a:schemeClr val="bg1"/>
                </a:solidFill>
              </a:rPr>
              <a:t>Полічи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1 до 100, </a:t>
            </a:r>
            <a:r>
              <a:rPr lang="ru-RU" sz="2400" b="1" dirty="0" err="1">
                <a:solidFill>
                  <a:schemeClr val="bg1"/>
                </a:solidFill>
              </a:rPr>
              <a:t>називаючи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пропущені</a:t>
            </a:r>
            <a:r>
              <a:rPr lang="ru-RU" sz="2400" b="1" dirty="0">
                <a:solidFill>
                  <a:schemeClr val="bg1"/>
                </a:solidFill>
              </a:rPr>
              <a:t> числа. </a:t>
            </a:r>
            <a:r>
              <a:rPr lang="ru-RU" sz="2400" b="1" dirty="0" err="1">
                <a:solidFill>
                  <a:schemeClr val="bg1"/>
                </a:solidFill>
              </a:rPr>
              <a:t>Котрому</a:t>
            </a:r>
            <a:r>
              <a:rPr lang="ru-RU" sz="2400" b="1" dirty="0">
                <a:solidFill>
                  <a:schemeClr val="bg1"/>
                </a:solidFill>
              </a:rPr>
              <a:t> десятку належать числа кожного рядка? </a:t>
            </a:r>
          </a:p>
          <a:p>
            <a:pPr marL="342900" indent="-342900">
              <a:buAutoNum type="arabicPeriod"/>
            </a:pP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всього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десятків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сотні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r>
              <a:rPr lang="ru-RU" sz="2400" b="1" dirty="0" err="1">
                <a:solidFill>
                  <a:schemeClr val="bg1"/>
                </a:solidFill>
              </a:rPr>
              <a:t>одиниць</a:t>
            </a:r>
            <a:r>
              <a:rPr lang="ru-RU" sz="2400" b="1" dirty="0">
                <a:solidFill>
                  <a:schemeClr val="bg1"/>
                </a:solidFill>
              </a:rPr>
              <a:t> — у </a:t>
            </a:r>
            <a:r>
              <a:rPr lang="ru-RU" sz="2400" b="1" dirty="0" err="1">
                <a:solidFill>
                  <a:schemeClr val="bg1"/>
                </a:solidFill>
              </a:rPr>
              <a:t>сотні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2400" b="1" dirty="0" err="1">
                <a:solidFill>
                  <a:schemeClr val="bg1"/>
                </a:solidFill>
              </a:rPr>
              <a:t>Назви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найменше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найбільше</a:t>
            </a:r>
            <a:r>
              <a:rPr lang="ru-RU" sz="2400" b="1" dirty="0">
                <a:solidFill>
                  <a:schemeClr val="bg1"/>
                </a:solidFill>
              </a:rPr>
              <a:t> число кожного десятка. </a:t>
            </a:r>
          </a:p>
          <a:p>
            <a:pPr marL="342900" indent="-342900">
              <a:buAutoNum type="arabicPeriod"/>
            </a:pPr>
            <a:endParaRPr lang="ru-UA" sz="2200" b="1" dirty="0"/>
          </a:p>
        </p:txBody>
      </p:sp>
      <p:pic>
        <p:nvPicPr>
          <p:cNvPr id="1026" name="Picture 2" descr="Смотреть исходное изображение">
            <a:extLst>
              <a:ext uri="{FF2B5EF4-FFF2-40B4-BE49-F238E27FC236}">
                <a16:creationId xmlns:a16="http://schemas.microsoft.com/office/drawing/2014/main" id="{60D7E2E6-3AEE-433A-9CFA-19DD38F9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" y="1232900"/>
            <a:ext cx="3617116" cy="30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A6A6A8-F8A0-453E-BA3A-C1EC901BC832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Колективна робота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9ED068-388E-4961-B023-4FDB5ACA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09" y="1352724"/>
            <a:ext cx="8123511" cy="4877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EC0611-B584-4CD9-8966-74C75A4C3CCF}"/>
              </a:ext>
            </a:extLst>
          </p:cNvPr>
          <p:cNvSpPr txBox="1"/>
          <p:nvPr/>
        </p:nvSpPr>
        <p:spPr>
          <a:xfrm>
            <a:off x="4622305" y="2440260"/>
            <a:ext cx="61167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4. </a:t>
            </a:r>
            <a:r>
              <a:rPr lang="ru-RU" sz="2400" b="1" dirty="0" err="1">
                <a:solidFill>
                  <a:schemeClr val="bg1"/>
                </a:solidFill>
              </a:rPr>
              <a:t>Назви</a:t>
            </a:r>
            <a:r>
              <a:rPr lang="ru-RU" sz="2400" b="1" dirty="0">
                <a:solidFill>
                  <a:schemeClr val="bg1"/>
                </a:solidFill>
              </a:rPr>
              <a:t> три </a:t>
            </a:r>
            <a:r>
              <a:rPr lang="ru-RU" sz="2400" b="1" dirty="0" err="1">
                <a:solidFill>
                  <a:schemeClr val="bg1"/>
                </a:solidFill>
              </a:rPr>
              <a:t>перші</a:t>
            </a:r>
            <a:r>
              <a:rPr lang="ru-RU" sz="2400" b="1" dirty="0">
                <a:solidFill>
                  <a:schemeClr val="bg1"/>
                </a:solidFill>
              </a:rPr>
              <a:t> числа четвертого десятка; три </a:t>
            </a:r>
            <a:r>
              <a:rPr lang="ru-RU" sz="2400" b="1" dirty="0" err="1">
                <a:solidFill>
                  <a:schemeClr val="bg1"/>
                </a:solidFill>
              </a:rPr>
              <a:t>останні</a:t>
            </a:r>
            <a:r>
              <a:rPr lang="ru-RU" sz="2400" b="1" dirty="0">
                <a:solidFill>
                  <a:schemeClr val="bg1"/>
                </a:solidFill>
              </a:rPr>
              <a:t> числа </a:t>
            </a:r>
            <a:r>
              <a:rPr lang="ru-RU" sz="2400" b="1" dirty="0" err="1">
                <a:solidFill>
                  <a:schemeClr val="bg1"/>
                </a:solidFill>
              </a:rPr>
              <a:t>п'ятого</a:t>
            </a:r>
            <a:r>
              <a:rPr lang="ru-RU" sz="2400" b="1" dirty="0">
                <a:solidFill>
                  <a:schemeClr val="bg1"/>
                </a:solidFill>
              </a:rPr>
              <a:t> десятка. </a:t>
            </a: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5. </a:t>
            </a:r>
            <a:r>
              <a:rPr lang="ru-RU" sz="2400" b="1" dirty="0" err="1">
                <a:solidFill>
                  <a:schemeClr val="bg1"/>
                </a:solidFill>
              </a:rPr>
              <a:t>Назви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зворотному</a:t>
            </a:r>
            <a:r>
              <a:rPr lang="ru-RU" sz="2400" b="1" dirty="0">
                <a:solidFill>
                  <a:schemeClr val="bg1"/>
                </a:solidFill>
              </a:rPr>
              <a:t> порядку числа другого десятка; </a:t>
            </a:r>
            <a:r>
              <a:rPr lang="ru-RU" sz="2400" b="1" dirty="0" err="1">
                <a:solidFill>
                  <a:schemeClr val="bg1"/>
                </a:solidFill>
              </a:rPr>
              <a:t>шостого</a:t>
            </a:r>
            <a:r>
              <a:rPr lang="ru-RU" sz="2400" b="1" dirty="0">
                <a:solidFill>
                  <a:schemeClr val="bg1"/>
                </a:solidFill>
              </a:rPr>
              <a:t> десятка; </a:t>
            </a:r>
            <a:r>
              <a:rPr lang="ru-RU" sz="2400" b="1" dirty="0" err="1">
                <a:solidFill>
                  <a:schemeClr val="bg1"/>
                </a:solidFill>
              </a:rPr>
              <a:t>дев'ятого</a:t>
            </a:r>
            <a:r>
              <a:rPr lang="ru-RU" sz="2400" b="1" dirty="0">
                <a:solidFill>
                  <a:schemeClr val="bg1"/>
                </a:solidFill>
              </a:rPr>
              <a:t> десятка. 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мотреть исходное изображение">
            <a:extLst>
              <a:ext uri="{FF2B5EF4-FFF2-40B4-BE49-F238E27FC236}">
                <a16:creationId xmlns:a16="http://schemas.microsoft.com/office/drawing/2014/main" id="{60D7E2E6-3AEE-433A-9CFA-19DD38F9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" y="2020360"/>
            <a:ext cx="3617116" cy="30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367953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20+ Мурашка ideas | комахи, весняні вироби своїми руками, бджола">
            <a:extLst>
              <a:ext uri="{FF2B5EF4-FFF2-40B4-BE49-F238E27FC236}">
                <a16:creationId xmlns:a16="http://schemas.microsoft.com/office/drawing/2014/main" id="{E0716BA3-0676-49A2-9DFD-7A27407F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8" y="1700763"/>
            <a:ext cx="3095450" cy="30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63B60E-5D1B-40AC-A965-9B5E2C51F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86" y="1269511"/>
            <a:ext cx="7265746" cy="43626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8B6BE9-6798-4A04-A206-3A511BD5074A}"/>
              </a:ext>
            </a:extLst>
          </p:cNvPr>
          <p:cNvSpPr txBox="1"/>
          <p:nvPr/>
        </p:nvSpPr>
        <p:spPr>
          <a:xfrm>
            <a:off x="4414941" y="1915998"/>
            <a:ext cx="61167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</a:rPr>
              <a:t>Полічи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мурашок-розвідників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28 до 36; </a:t>
            </a:r>
          </a:p>
          <a:p>
            <a:pPr algn="ctr"/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49 до 53; </a:t>
            </a:r>
          </a:p>
          <a:p>
            <a:pPr algn="ctr"/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77 до 82; </a:t>
            </a:r>
          </a:p>
          <a:p>
            <a:pPr algn="ctr"/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94 до 100.</a:t>
            </a:r>
            <a:endParaRPr lang="ru-UA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404AEB-E44A-474B-A4B9-44C87BEF9C43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 Колективна робота. Усне опитування.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-81" y="434151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2063" y="1524309"/>
            <a:ext cx="916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100 </a:t>
            </a:r>
            <a:r>
              <a:rPr lang="ru-RU" sz="3200" b="1" dirty="0" err="1"/>
              <a:t>мурашок</a:t>
            </a:r>
            <a:r>
              <a:rPr lang="ru-RU" sz="3200" b="1" dirty="0"/>
              <a:t>-солдат </a:t>
            </a:r>
            <a:r>
              <a:rPr lang="ru-RU" sz="3200" b="1" dirty="0" err="1"/>
              <a:t>вишикувались</a:t>
            </a:r>
            <a:r>
              <a:rPr lang="ru-RU" sz="3200" b="1" dirty="0"/>
              <a:t> за порядком.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FE81C2-CA77-48F3-9249-D11F1236FA3D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Колективна робота. Усне опитування. 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3074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981F3036-7D8B-4D99-AA75-D79ABD21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8" y="2397876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2B25E559-F278-4D0E-8F3D-C441E67D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15" y="2386991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6CE803BD-D755-4768-B21F-9DCB34E7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12" y="2363434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279F5A12-92EE-4FD6-AC34-7D269885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15" y="2397876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EBC98E1C-A8B5-4E1E-98B7-DD798810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83" y="2398991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B9314FFA-7662-4612-8E02-E8D5DDAAF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37" y="2397876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49A7D15F-87C6-4D78-B68A-2E0E96FD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24" y="2397876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2C201D52-954A-4C01-9FC8-82F61F12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51" y="2386991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35AA3234-D94A-4E5B-B32E-2CD649D5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51" y="2334797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2EA042D4-3523-4073-931B-D5C52B2F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444" y="2278285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5010B614-CFA5-4234-B407-3FB1D1C9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57" y="2273575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уравей картинки, Фотографии и изображения - 123RF">
            <a:extLst>
              <a:ext uri="{FF2B5EF4-FFF2-40B4-BE49-F238E27FC236}">
                <a16:creationId xmlns:a16="http://schemas.microsoft.com/office/drawing/2014/main" id="{71E70792-B2BF-466F-9ACA-C5197DFE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187" y="2315532"/>
            <a:ext cx="903374" cy="13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1ABC3E-6CC6-4C59-A650-6AFE002BC03C}"/>
              </a:ext>
            </a:extLst>
          </p:cNvPr>
          <p:cNvSpPr txBox="1"/>
          <p:nvPr/>
        </p:nvSpPr>
        <p:spPr>
          <a:xfrm>
            <a:off x="3013969" y="4276509"/>
            <a:ext cx="7145044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Назви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номер солдата,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стоїть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одразу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перед № 60.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FF0000"/>
                </a:solidFill>
              </a:rPr>
              <a:t>Назви</a:t>
            </a:r>
            <a:r>
              <a:rPr lang="ru-RU" sz="2400" dirty="0">
                <a:solidFill>
                  <a:srgbClr val="FF0000"/>
                </a:solidFill>
              </a:rPr>
              <a:t> номер солдата, </a:t>
            </a:r>
            <a:r>
              <a:rPr lang="ru-RU" sz="2400" dirty="0" err="1">
                <a:solidFill>
                  <a:srgbClr val="FF0000"/>
                </a:solidFill>
              </a:rPr>
              <a:t>що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стоїть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одразу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після</a:t>
            </a:r>
            <a:r>
              <a:rPr lang="ru-RU" sz="2400" dirty="0">
                <a:solidFill>
                  <a:srgbClr val="FF0000"/>
                </a:solidFill>
              </a:rPr>
              <a:t> № 79.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1694E9"/>
                </a:solidFill>
              </a:rPr>
              <a:t>Назви</a:t>
            </a:r>
            <a:r>
              <a:rPr lang="ru-RU" sz="2400" dirty="0">
                <a:solidFill>
                  <a:srgbClr val="1694E9"/>
                </a:solidFill>
              </a:rPr>
              <a:t> «</a:t>
            </a:r>
            <a:r>
              <a:rPr lang="ru-RU" sz="2400" dirty="0" err="1">
                <a:solidFill>
                  <a:srgbClr val="1694E9"/>
                </a:solidFill>
              </a:rPr>
              <a:t>сусідів</a:t>
            </a:r>
            <a:r>
              <a:rPr lang="ru-RU" sz="2400" dirty="0">
                <a:solidFill>
                  <a:srgbClr val="1694E9"/>
                </a:solidFill>
              </a:rPr>
              <a:t>» солдата № 40; № 50; № 69; № 99. </a:t>
            </a:r>
            <a:endParaRPr lang="ru-UA" sz="2400" dirty="0">
              <a:solidFill>
                <a:srgbClr val="1694E9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357468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id="{110AA59B-5634-4290-B3C5-685DC83F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0001663-C422-4C50-8973-A9B2D43270C7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Рухлива вправа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39AD0B-2E19-48F1-9555-FAA6147A7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5" y="1195754"/>
            <a:ext cx="11873617" cy="55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110C7767-A0D3-47EC-A247-6C5EDC3F2612}"/>
              </a:ext>
            </a:extLst>
          </p:cNvPr>
          <p:cNvSpPr/>
          <p:nvPr/>
        </p:nvSpPr>
        <p:spPr>
          <a:xfrm>
            <a:off x="8014042" y="5429580"/>
            <a:ext cx="571500" cy="5847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B393B7F-39D9-441D-BB6D-212EB4CC2A41}"/>
              </a:ext>
            </a:extLst>
          </p:cNvPr>
          <p:cNvSpPr/>
          <p:nvPr/>
        </p:nvSpPr>
        <p:spPr>
          <a:xfrm>
            <a:off x="10336530" y="4583608"/>
            <a:ext cx="571500" cy="5847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9EF7F27-A7C2-4408-86AC-26F8F746A06A}"/>
              </a:ext>
            </a:extLst>
          </p:cNvPr>
          <p:cNvSpPr/>
          <p:nvPr/>
        </p:nvSpPr>
        <p:spPr>
          <a:xfrm>
            <a:off x="6686880" y="3664984"/>
            <a:ext cx="571500" cy="5847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859175C-2741-41E2-A64B-1D4CFDEA71B1}"/>
              </a:ext>
            </a:extLst>
          </p:cNvPr>
          <p:cNvSpPr/>
          <p:nvPr/>
        </p:nvSpPr>
        <p:spPr>
          <a:xfrm>
            <a:off x="8355330" y="2904964"/>
            <a:ext cx="460425" cy="530837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9500" y="1542186"/>
            <a:ext cx="8150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Мурашка-нянька </a:t>
            </a:r>
            <a:r>
              <a:rPr lang="ru-RU" sz="3200" dirty="0" err="1"/>
              <a:t>лічить</a:t>
            </a:r>
            <a:r>
              <a:rPr lang="ru-RU" sz="3200" dirty="0"/>
              <a:t> </a:t>
            </a:r>
            <a:r>
              <a:rPr lang="ru-RU" sz="3200" dirty="0" err="1"/>
              <a:t>мурашок-дітей</a:t>
            </a:r>
            <a:r>
              <a:rPr lang="ru-RU" sz="3200" dirty="0"/>
              <a:t>. Яке число при </a:t>
            </a:r>
            <a:r>
              <a:rPr lang="ru-RU" sz="3200" dirty="0" err="1"/>
              <a:t>лічбі</a:t>
            </a:r>
            <a:r>
              <a:rPr lang="ru-RU" sz="3200" dirty="0"/>
              <a:t> вона </a:t>
            </a:r>
            <a:r>
              <a:rPr lang="ru-RU" sz="3200" dirty="0" err="1"/>
              <a:t>назве</a:t>
            </a:r>
            <a:r>
              <a:rPr lang="ru-RU" sz="3200" dirty="0"/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0C6521-F39D-4778-8BF1-3858F06C8C74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Колективна робота. Усне опитування. 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3713CD-B1CB-4425-B351-F812B015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51" y="2897215"/>
            <a:ext cx="2256315" cy="1978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D189B5-E206-4610-9581-7832F5105940}"/>
              </a:ext>
            </a:extLst>
          </p:cNvPr>
          <p:cNvSpPr txBox="1"/>
          <p:nvPr/>
        </p:nvSpPr>
        <p:spPr>
          <a:xfrm>
            <a:off x="4643022" y="2848167"/>
            <a:ext cx="6116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раніше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ніж</a:t>
            </a:r>
            <a:r>
              <a:rPr lang="ru-RU" sz="3200" dirty="0">
                <a:solidFill>
                  <a:srgbClr val="FF0000"/>
                </a:solidFill>
              </a:rPr>
              <a:t> 18?          16, 19, 30</a:t>
            </a:r>
            <a:endParaRPr lang="ru-UA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E2F39-8710-464F-9A4F-607E32E21F10}"/>
              </a:ext>
            </a:extLst>
          </p:cNvPr>
          <p:cNvSpPr txBox="1"/>
          <p:nvPr/>
        </p:nvSpPr>
        <p:spPr>
          <a:xfrm>
            <a:off x="3021590" y="3682468"/>
            <a:ext cx="6116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295FFF"/>
                </a:solidFill>
              </a:rPr>
              <a:t>пізніше</a:t>
            </a:r>
            <a:r>
              <a:rPr lang="ru-RU" sz="3200" dirty="0">
                <a:solidFill>
                  <a:srgbClr val="295FFF"/>
                </a:solidFill>
              </a:rPr>
              <a:t>, </a:t>
            </a:r>
            <a:r>
              <a:rPr lang="ru-RU" sz="3200" dirty="0" err="1">
                <a:solidFill>
                  <a:srgbClr val="295FFF"/>
                </a:solidFill>
              </a:rPr>
              <a:t>ніж</a:t>
            </a:r>
            <a:r>
              <a:rPr lang="ru-RU" sz="3200" dirty="0">
                <a:solidFill>
                  <a:srgbClr val="295FFF"/>
                </a:solidFill>
              </a:rPr>
              <a:t> 35?  28 , 40, 34 </a:t>
            </a:r>
            <a:endParaRPr lang="ru-UA" sz="3200" dirty="0">
              <a:solidFill>
                <a:srgbClr val="295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2D630-EC13-418C-9224-3924270B6A0A}"/>
              </a:ext>
            </a:extLst>
          </p:cNvPr>
          <p:cNvSpPr txBox="1"/>
          <p:nvPr/>
        </p:nvSpPr>
        <p:spPr>
          <a:xfrm>
            <a:off x="4500978" y="4542672"/>
            <a:ext cx="7066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B050"/>
                </a:solidFill>
              </a:rPr>
              <a:t>між</a:t>
            </a:r>
            <a:r>
              <a:rPr lang="ru-RU" sz="3200" dirty="0">
                <a:solidFill>
                  <a:srgbClr val="00B050"/>
                </a:solidFill>
              </a:rPr>
              <a:t> числами 59 і 61?          62, 58, 60</a:t>
            </a:r>
            <a:endParaRPr lang="ru-UA" sz="32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74F98-B3E3-4217-BDBB-464C5C65F5F9}"/>
              </a:ext>
            </a:extLst>
          </p:cNvPr>
          <p:cNvSpPr txBox="1"/>
          <p:nvPr/>
        </p:nvSpPr>
        <p:spPr>
          <a:xfrm>
            <a:off x="3061317" y="5455209"/>
            <a:ext cx="6384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між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числами 78 і 85?        69, 82, 86</a:t>
            </a:r>
            <a:endParaRPr lang="ru-UA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33650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796</Words>
  <Application>Microsoft Office PowerPoint</Application>
  <PresentationFormat>Широкий екран</PresentationFormat>
  <Paragraphs>293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Марина Нагорная</cp:lastModifiedBy>
  <cp:revision>396</cp:revision>
  <dcterms:created xsi:type="dcterms:W3CDTF">2018-01-05T16:38:53Z</dcterms:created>
  <dcterms:modified xsi:type="dcterms:W3CDTF">2023-06-25T17:50:44Z</dcterms:modified>
</cp:coreProperties>
</file>