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7" r:id="rId8"/>
    <p:sldId id="262" r:id="rId9"/>
    <p:sldId id="281" r:id="rId10"/>
    <p:sldId id="282" r:id="rId11"/>
    <p:sldId id="283" r:id="rId12"/>
    <p:sldId id="265" r:id="rId13"/>
    <p:sldId id="269" r:id="rId14"/>
    <p:sldId id="273" r:id="rId15"/>
    <p:sldId id="268" r:id="rId16"/>
    <p:sldId id="271" r:id="rId17"/>
    <p:sldId id="272" r:id="rId18"/>
    <p:sldId id="277" r:id="rId19"/>
    <p:sldId id="278" r:id="rId20"/>
    <p:sldId id="279" r:id="rId21"/>
    <p:sldId id="280" r:id="rId22"/>
    <p:sldId id="270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87455" autoAdjust="0"/>
  </p:normalViewPr>
  <p:slideViewPr>
    <p:cSldViewPr>
      <p:cViewPr varScale="1">
        <p:scale>
          <a:sx n="63" d="100"/>
          <a:sy n="63" d="100"/>
        </p:scale>
        <p:origin x="-16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7D188-9376-437C-8CEA-680DC5889D6C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11A71F12-0BDE-429C-8CBE-44DE2382434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/>
            <a:t>Живлення </a:t>
          </a:r>
          <a:endParaRPr lang="uk-UA" b="1" dirty="0"/>
        </a:p>
      </dgm:t>
    </dgm:pt>
    <dgm:pt modelId="{B31FB35C-23B3-49A1-B60B-1919F715236F}" type="parTrans" cxnId="{32C031CC-9242-402E-ABE7-E6CF511BC561}">
      <dgm:prSet/>
      <dgm:spPr/>
      <dgm:t>
        <a:bodyPr/>
        <a:lstStyle/>
        <a:p>
          <a:endParaRPr lang="uk-UA"/>
        </a:p>
      </dgm:t>
    </dgm:pt>
    <dgm:pt modelId="{9F16F106-2D80-4B97-970A-36FB46BA0926}" type="sibTrans" cxnId="{32C031CC-9242-402E-ABE7-E6CF511BC561}">
      <dgm:prSet/>
      <dgm:spPr/>
      <dgm:t>
        <a:bodyPr/>
        <a:lstStyle/>
        <a:p>
          <a:endParaRPr lang="uk-UA"/>
        </a:p>
      </dgm:t>
    </dgm:pt>
    <dgm:pt modelId="{1008A0CF-9FC9-4F01-B19B-1E0CA5A3708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/>
            <a:t>Автотрофне </a:t>
          </a:r>
          <a:endParaRPr lang="uk-UA" b="1" dirty="0"/>
        </a:p>
      </dgm:t>
    </dgm:pt>
    <dgm:pt modelId="{A383FD10-7B70-4D2B-93AC-03109CFD864C}" type="parTrans" cxnId="{8174CB6E-A5C0-451F-8CAA-38B1F011158B}">
      <dgm:prSet/>
      <dgm:spPr/>
      <dgm:t>
        <a:bodyPr/>
        <a:lstStyle/>
        <a:p>
          <a:endParaRPr lang="uk-UA"/>
        </a:p>
      </dgm:t>
    </dgm:pt>
    <dgm:pt modelId="{E62D5D48-1A74-4FB7-BAC2-AF711CB081F1}" type="sibTrans" cxnId="{8174CB6E-A5C0-451F-8CAA-38B1F011158B}">
      <dgm:prSet/>
      <dgm:spPr/>
      <dgm:t>
        <a:bodyPr/>
        <a:lstStyle/>
        <a:p>
          <a:endParaRPr lang="uk-UA"/>
        </a:p>
      </dgm:t>
    </dgm:pt>
    <dgm:pt modelId="{0D4DDA77-06E3-4EA2-B2DC-C6551FCA66C2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b="1" dirty="0" err="1" smtClean="0"/>
            <a:t>Міксотрофне</a:t>
          </a:r>
          <a:r>
            <a:rPr lang="uk-UA" b="1" dirty="0" smtClean="0"/>
            <a:t> </a:t>
          </a:r>
          <a:endParaRPr lang="uk-UA" b="1" dirty="0"/>
        </a:p>
      </dgm:t>
    </dgm:pt>
    <dgm:pt modelId="{7EF800AE-D52C-4CD1-8062-A158F85C9010}" type="parTrans" cxnId="{04DCD348-331A-4C02-B834-E9D3FA4B2573}">
      <dgm:prSet/>
      <dgm:spPr/>
      <dgm:t>
        <a:bodyPr/>
        <a:lstStyle/>
        <a:p>
          <a:endParaRPr lang="uk-UA"/>
        </a:p>
      </dgm:t>
    </dgm:pt>
    <dgm:pt modelId="{E1F8832A-59CC-4726-AB5B-BE4B4A211B7E}" type="sibTrans" cxnId="{04DCD348-331A-4C02-B834-E9D3FA4B2573}">
      <dgm:prSet/>
      <dgm:spPr/>
      <dgm:t>
        <a:bodyPr/>
        <a:lstStyle/>
        <a:p>
          <a:endParaRPr lang="uk-UA"/>
        </a:p>
      </dgm:t>
    </dgm:pt>
    <dgm:pt modelId="{56ABA7D9-5349-4228-B884-87BEA8E503F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/>
            <a:t>Гетеротрофне </a:t>
          </a:r>
          <a:endParaRPr lang="uk-UA" b="1" dirty="0"/>
        </a:p>
      </dgm:t>
    </dgm:pt>
    <dgm:pt modelId="{3A53221D-39E3-4328-BE63-57DBCF8D3E30}" type="parTrans" cxnId="{BA5B579C-07A3-4D0D-B628-FADFD39DA254}">
      <dgm:prSet/>
      <dgm:spPr/>
      <dgm:t>
        <a:bodyPr/>
        <a:lstStyle/>
        <a:p>
          <a:endParaRPr lang="uk-UA"/>
        </a:p>
      </dgm:t>
    </dgm:pt>
    <dgm:pt modelId="{2D2DAD69-16A1-4EDF-B1E2-A872F8037881}" type="sibTrans" cxnId="{BA5B579C-07A3-4D0D-B628-FADFD39DA254}">
      <dgm:prSet/>
      <dgm:spPr/>
      <dgm:t>
        <a:bodyPr/>
        <a:lstStyle/>
        <a:p>
          <a:endParaRPr lang="uk-UA"/>
        </a:p>
      </dgm:t>
    </dgm:pt>
    <dgm:pt modelId="{A0CE1BCF-73AE-469E-B6C3-0CDD26CD0414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b="1" dirty="0" err="1" smtClean="0"/>
            <a:t>Фототрофне</a:t>
          </a:r>
          <a:r>
            <a:rPr lang="uk-UA" b="1" dirty="0" smtClean="0"/>
            <a:t> </a:t>
          </a:r>
          <a:endParaRPr lang="uk-UA" b="1" dirty="0"/>
        </a:p>
      </dgm:t>
    </dgm:pt>
    <dgm:pt modelId="{45EC0148-91E5-4870-AF89-A1AC5428E5A7}" type="parTrans" cxnId="{75EC8C8C-117A-4B00-BBD7-91166862FC36}">
      <dgm:prSet/>
      <dgm:spPr/>
      <dgm:t>
        <a:bodyPr/>
        <a:lstStyle/>
        <a:p>
          <a:endParaRPr lang="uk-UA"/>
        </a:p>
      </dgm:t>
    </dgm:pt>
    <dgm:pt modelId="{B8E836A2-F7CA-460B-9BAD-EB6D5E7A7A11}" type="sibTrans" cxnId="{75EC8C8C-117A-4B00-BBD7-91166862FC36}">
      <dgm:prSet/>
      <dgm:spPr/>
      <dgm:t>
        <a:bodyPr/>
        <a:lstStyle/>
        <a:p>
          <a:endParaRPr lang="uk-UA"/>
        </a:p>
      </dgm:t>
    </dgm:pt>
    <dgm:pt modelId="{9DF8F105-C960-47FD-B81B-627BA965A57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b="1" dirty="0" err="1" smtClean="0"/>
            <a:t>Хемотрофне</a:t>
          </a:r>
          <a:r>
            <a:rPr lang="uk-UA" b="1" dirty="0" smtClean="0"/>
            <a:t> </a:t>
          </a:r>
          <a:endParaRPr lang="uk-UA" b="1" dirty="0"/>
        </a:p>
      </dgm:t>
    </dgm:pt>
    <dgm:pt modelId="{14EAD7A0-0842-40B7-952C-BB4BBF6F287C}" type="parTrans" cxnId="{BC2A18E8-14BA-40B3-BE06-03A952B16FA7}">
      <dgm:prSet/>
      <dgm:spPr/>
      <dgm:t>
        <a:bodyPr/>
        <a:lstStyle/>
        <a:p>
          <a:endParaRPr lang="uk-UA"/>
        </a:p>
      </dgm:t>
    </dgm:pt>
    <dgm:pt modelId="{71353DC3-5A74-45F1-840E-29C860975326}" type="sibTrans" cxnId="{BC2A18E8-14BA-40B3-BE06-03A952B16FA7}">
      <dgm:prSet/>
      <dgm:spPr/>
      <dgm:t>
        <a:bodyPr/>
        <a:lstStyle/>
        <a:p>
          <a:endParaRPr lang="uk-UA"/>
        </a:p>
      </dgm:t>
    </dgm:pt>
    <dgm:pt modelId="{D62C724B-B8F2-4E6E-8D8E-930099AF753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err="1" smtClean="0"/>
            <a:t>Фітотрофне</a:t>
          </a:r>
          <a:r>
            <a:rPr lang="uk-UA" b="1" dirty="0" smtClean="0"/>
            <a:t> </a:t>
          </a:r>
          <a:endParaRPr lang="uk-UA" b="1" dirty="0"/>
        </a:p>
      </dgm:t>
    </dgm:pt>
    <dgm:pt modelId="{E2F52B37-F143-4FDB-B4F1-5EE2B2E2E09A}" type="parTrans" cxnId="{CB7E11FF-0E97-4F82-841E-B3133FD7D5AF}">
      <dgm:prSet/>
      <dgm:spPr/>
      <dgm:t>
        <a:bodyPr/>
        <a:lstStyle/>
        <a:p>
          <a:endParaRPr lang="uk-UA"/>
        </a:p>
      </dgm:t>
    </dgm:pt>
    <dgm:pt modelId="{FD9722CA-9D4F-42FB-896C-B6B86402F255}" type="sibTrans" cxnId="{CB7E11FF-0E97-4F82-841E-B3133FD7D5AF}">
      <dgm:prSet/>
      <dgm:spPr/>
      <dgm:t>
        <a:bodyPr/>
        <a:lstStyle/>
        <a:p>
          <a:endParaRPr lang="uk-UA"/>
        </a:p>
      </dgm:t>
    </dgm:pt>
    <dgm:pt modelId="{3457F8F4-2629-4A8D-9A1D-A64CAB848F8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err="1" smtClean="0"/>
            <a:t>Зоотрофне</a:t>
          </a:r>
          <a:r>
            <a:rPr lang="uk-UA" b="1" dirty="0" smtClean="0"/>
            <a:t> </a:t>
          </a:r>
          <a:endParaRPr lang="uk-UA" b="1" dirty="0"/>
        </a:p>
      </dgm:t>
    </dgm:pt>
    <dgm:pt modelId="{B125A684-446F-4269-A919-02D7DBB44EBE}" type="parTrans" cxnId="{207AAC70-0438-4BFF-A538-D0182102FC37}">
      <dgm:prSet/>
      <dgm:spPr/>
      <dgm:t>
        <a:bodyPr/>
        <a:lstStyle/>
        <a:p>
          <a:endParaRPr lang="uk-UA"/>
        </a:p>
      </dgm:t>
    </dgm:pt>
    <dgm:pt modelId="{78519EB7-29AF-4560-AC65-A7C836638601}" type="sibTrans" cxnId="{207AAC70-0438-4BFF-A538-D0182102FC37}">
      <dgm:prSet/>
      <dgm:spPr/>
      <dgm:t>
        <a:bodyPr/>
        <a:lstStyle/>
        <a:p>
          <a:endParaRPr lang="uk-UA"/>
        </a:p>
      </dgm:t>
    </dgm:pt>
    <dgm:pt modelId="{B9EC7C6C-4822-4BDC-8CE8-FD129CC604F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err="1" smtClean="0"/>
            <a:t>Сапротрофне</a:t>
          </a:r>
          <a:endParaRPr lang="uk-UA" b="1" dirty="0"/>
        </a:p>
      </dgm:t>
    </dgm:pt>
    <dgm:pt modelId="{77D7A746-F381-4FBB-98A5-997FBAC0EBCB}" type="parTrans" cxnId="{0A1B0BC8-88C8-4FE6-9874-E28BF6535D73}">
      <dgm:prSet/>
      <dgm:spPr/>
      <dgm:t>
        <a:bodyPr/>
        <a:lstStyle/>
        <a:p>
          <a:endParaRPr lang="uk-UA"/>
        </a:p>
      </dgm:t>
    </dgm:pt>
    <dgm:pt modelId="{4AC7F055-A478-447C-ACC0-986F5AF53561}" type="sibTrans" cxnId="{0A1B0BC8-88C8-4FE6-9874-E28BF6535D73}">
      <dgm:prSet/>
      <dgm:spPr/>
      <dgm:t>
        <a:bodyPr/>
        <a:lstStyle/>
        <a:p>
          <a:endParaRPr lang="uk-UA"/>
        </a:p>
      </dgm:t>
    </dgm:pt>
    <dgm:pt modelId="{B0F40FF0-D4DB-4169-A14C-7C14585C6389}" type="pres">
      <dgm:prSet presAssocID="{DD77D188-9376-437C-8CEA-680DC5889D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64769E-8DBB-4FFA-81D2-1B9BA5A3C203}" type="pres">
      <dgm:prSet presAssocID="{11A71F12-0BDE-429C-8CBE-44DE23824346}" presName="hierRoot1" presStyleCnt="0">
        <dgm:presLayoutVars>
          <dgm:hierBranch val="init"/>
        </dgm:presLayoutVars>
      </dgm:prSet>
      <dgm:spPr/>
    </dgm:pt>
    <dgm:pt modelId="{8E5EA52C-2E89-45BD-86B5-D92EBFA093B7}" type="pres">
      <dgm:prSet presAssocID="{11A71F12-0BDE-429C-8CBE-44DE23824346}" presName="rootComposite1" presStyleCnt="0"/>
      <dgm:spPr/>
    </dgm:pt>
    <dgm:pt modelId="{6AB343F0-B7E2-485C-9D00-38ADBD93A51F}" type="pres">
      <dgm:prSet presAssocID="{11A71F12-0BDE-429C-8CBE-44DE23824346}" presName="rootText1" presStyleLbl="node0" presStyleIdx="0" presStyleCnt="1" custScaleX="189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8B032-15C8-4497-9DC8-08F60D34FAB4}" type="pres">
      <dgm:prSet presAssocID="{11A71F12-0BDE-429C-8CBE-44DE238243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A40089-99C9-4AB4-96F8-848405DE3FDC}" type="pres">
      <dgm:prSet presAssocID="{11A71F12-0BDE-429C-8CBE-44DE23824346}" presName="hierChild2" presStyleCnt="0"/>
      <dgm:spPr/>
    </dgm:pt>
    <dgm:pt modelId="{6B254FBC-7D59-43A5-9304-D442C9382686}" type="pres">
      <dgm:prSet presAssocID="{A383FD10-7B70-4D2B-93AC-03109CFD864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798AE95-1447-4E35-8249-DC20816FA562}" type="pres">
      <dgm:prSet presAssocID="{1008A0CF-9FC9-4F01-B19B-1E0CA5A37082}" presName="hierRoot2" presStyleCnt="0">
        <dgm:presLayoutVars>
          <dgm:hierBranch val="init"/>
        </dgm:presLayoutVars>
      </dgm:prSet>
      <dgm:spPr/>
    </dgm:pt>
    <dgm:pt modelId="{5DF0ACE1-9972-4B4A-873B-298AEA2F124E}" type="pres">
      <dgm:prSet presAssocID="{1008A0CF-9FC9-4F01-B19B-1E0CA5A37082}" presName="rootComposite" presStyleCnt="0"/>
      <dgm:spPr/>
    </dgm:pt>
    <dgm:pt modelId="{DD33583A-736A-4055-B77D-37BC4EC512A1}" type="pres">
      <dgm:prSet presAssocID="{1008A0CF-9FC9-4F01-B19B-1E0CA5A37082}" presName="rootText" presStyleLbl="node2" presStyleIdx="0" presStyleCnt="3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B39F8-23B1-46A1-9C11-14E26D809A39}" type="pres">
      <dgm:prSet presAssocID="{1008A0CF-9FC9-4F01-B19B-1E0CA5A37082}" presName="rootConnector" presStyleLbl="node2" presStyleIdx="0" presStyleCnt="3"/>
      <dgm:spPr/>
      <dgm:t>
        <a:bodyPr/>
        <a:lstStyle/>
        <a:p>
          <a:endParaRPr lang="ru-RU"/>
        </a:p>
      </dgm:t>
    </dgm:pt>
    <dgm:pt modelId="{12ECD098-CAB3-462C-91C2-E50E12577E9D}" type="pres">
      <dgm:prSet presAssocID="{1008A0CF-9FC9-4F01-B19B-1E0CA5A37082}" presName="hierChild4" presStyleCnt="0"/>
      <dgm:spPr/>
    </dgm:pt>
    <dgm:pt modelId="{30810319-5735-43EB-90B7-14981AD974A2}" type="pres">
      <dgm:prSet presAssocID="{45EC0148-91E5-4870-AF89-A1AC5428E5A7}" presName="Name37" presStyleLbl="parChTrans1D3" presStyleIdx="0" presStyleCnt="5"/>
      <dgm:spPr/>
      <dgm:t>
        <a:bodyPr/>
        <a:lstStyle/>
        <a:p>
          <a:endParaRPr lang="ru-RU"/>
        </a:p>
      </dgm:t>
    </dgm:pt>
    <dgm:pt modelId="{94A9225B-A992-4217-BACA-D932EF3D2A0B}" type="pres">
      <dgm:prSet presAssocID="{A0CE1BCF-73AE-469E-B6C3-0CDD26CD0414}" presName="hierRoot2" presStyleCnt="0">
        <dgm:presLayoutVars>
          <dgm:hierBranch val="init"/>
        </dgm:presLayoutVars>
      </dgm:prSet>
      <dgm:spPr/>
    </dgm:pt>
    <dgm:pt modelId="{32C0C373-1424-4B41-A0AC-F6DF54FBBDB9}" type="pres">
      <dgm:prSet presAssocID="{A0CE1BCF-73AE-469E-B6C3-0CDD26CD0414}" presName="rootComposite" presStyleCnt="0"/>
      <dgm:spPr/>
    </dgm:pt>
    <dgm:pt modelId="{A777429E-D2F8-463F-AC64-B726515B8007}" type="pres">
      <dgm:prSet presAssocID="{A0CE1BCF-73AE-469E-B6C3-0CDD26CD0414}" presName="rootText" presStyleLbl="node3" presStyleIdx="0" presStyleCnt="5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FC5E4-1E64-470D-8211-09EEDE591FCD}" type="pres">
      <dgm:prSet presAssocID="{A0CE1BCF-73AE-469E-B6C3-0CDD26CD0414}" presName="rootConnector" presStyleLbl="node3" presStyleIdx="0" presStyleCnt="5"/>
      <dgm:spPr/>
      <dgm:t>
        <a:bodyPr/>
        <a:lstStyle/>
        <a:p>
          <a:endParaRPr lang="ru-RU"/>
        </a:p>
      </dgm:t>
    </dgm:pt>
    <dgm:pt modelId="{9824004E-90D0-4751-A2A3-7C5A0F394662}" type="pres">
      <dgm:prSet presAssocID="{A0CE1BCF-73AE-469E-B6C3-0CDD26CD0414}" presName="hierChild4" presStyleCnt="0"/>
      <dgm:spPr/>
    </dgm:pt>
    <dgm:pt modelId="{E08EE973-A3F6-4953-A95A-78254A429543}" type="pres">
      <dgm:prSet presAssocID="{A0CE1BCF-73AE-469E-B6C3-0CDD26CD0414}" presName="hierChild5" presStyleCnt="0"/>
      <dgm:spPr/>
    </dgm:pt>
    <dgm:pt modelId="{283D2D91-491E-4E02-AC87-D55196B5F8BC}" type="pres">
      <dgm:prSet presAssocID="{14EAD7A0-0842-40B7-952C-BB4BBF6F287C}" presName="Name37" presStyleLbl="parChTrans1D3" presStyleIdx="1" presStyleCnt="5"/>
      <dgm:spPr/>
      <dgm:t>
        <a:bodyPr/>
        <a:lstStyle/>
        <a:p>
          <a:endParaRPr lang="ru-RU"/>
        </a:p>
      </dgm:t>
    </dgm:pt>
    <dgm:pt modelId="{F5674B42-283E-43F7-8CD2-90FE72BD63E0}" type="pres">
      <dgm:prSet presAssocID="{9DF8F105-C960-47FD-B81B-627BA965A57B}" presName="hierRoot2" presStyleCnt="0">
        <dgm:presLayoutVars>
          <dgm:hierBranch val="init"/>
        </dgm:presLayoutVars>
      </dgm:prSet>
      <dgm:spPr/>
    </dgm:pt>
    <dgm:pt modelId="{30C197C7-9A7F-481A-924E-E91E9868B0F0}" type="pres">
      <dgm:prSet presAssocID="{9DF8F105-C960-47FD-B81B-627BA965A57B}" presName="rootComposite" presStyleCnt="0"/>
      <dgm:spPr/>
    </dgm:pt>
    <dgm:pt modelId="{9F228A04-D2FF-4880-862D-8CDC99829B27}" type="pres">
      <dgm:prSet presAssocID="{9DF8F105-C960-47FD-B81B-627BA965A57B}" presName="rootText" presStyleLbl="node3" presStyleIdx="1" presStyleCnt="5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5897EE-0305-4B51-B8E6-1181AF8D2B5A}" type="pres">
      <dgm:prSet presAssocID="{9DF8F105-C960-47FD-B81B-627BA965A57B}" presName="rootConnector" presStyleLbl="node3" presStyleIdx="1" presStyleCnt="5"/>
      <dgm:spPr/>
      <dgm:t>
        <a:bodyPr/>
        <a:lstStyle/>
        <a:p>
          <a:endParaRPr lang="ru-RU"/>
        </a:p>
      </dgm:t>
    </dgm:pt>
    <dgm:pt modelId="{9F27F367-9F8F-4282-B005-9324D4E3573E}" type="pres">
      <dgm:prSet presAssocID="{9DF8F105-C960-47FD-B81B-627BA965A57B}" presName="hierChild4" presStyleCnt="0"/>
      <dgm:spPr/>
    </dgm:pt>
    <dgm:pt modelId="{AE247B1D-BA97-461F-9624-C8C36F595AC9}" type="pres">
      <dgm:prSet presAssocID="{9DF8F105-C960-47FD-B81B-627BA965A57B}" presName="hierChild5" presStyleCnt="0"/>
      <dgm:spPr/>
    </dgm:pt>
    <dgm:pt modelId="{7111EE8B-5485-4B8B-854F-85167DDA7C3A}" type="pres">
      <dgm:prSet presAssocID="{1008A0CF-9FC9-4F01-B19B-1E0CA5A37082}" presName="hierChild5" presStyleCnt="0"/>
      <dgm:spPr/>
    </dgm:pt>
    <dgm:pt modelId="{2C6129D0-F7EB-41BE-B103-556C0F47B94E}" type="pres">
      <dgm:prSet presAssocID="{7EF800AE-D52C-4CD1-8062-A158F85C901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8DB24C4-CB90-4DC6-99AF-2488F1FA10E0}" type="pres">
      <dgm:prSet presAssocID="{0D4DDA77-06E3-4EA2-B2DC-C6551FCA66C2}" presName="hierRoot2" presStyleCnt="0">
        <dgm:presLayoutVars>
          <dgm:hierBranch val="init"/>
        </dgm:presLayoutVars>
      </dgm:prSet>
      <dgm:spPr/>
    </dgm:pt>
    <dgm:pt modelId="{752D9E82-0156-497F-AE6B-170E613514F3}" type="pres">
      <dgm:prSet presAssocID="{0D4DDA77-06E3-4EA2-B2DC-C6551FCA66C2}" presName="rootComposite" presStyleCnt="0"/>
      <dgm:spPr/>
    </dgm:pt>
    <dgm:pt modelId="{549542C4-56FF-4459-94A8-21809FDFAE43}" type="pres">
      <dgm:prSet presAssocID="{0D4DDA77-06E3-4EA2-B2DC-C6551FCA66C2}" presName="rootText" presStyleLbl="node2" presStyleIdx="1" presStyleCnt="3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FF74BE-6C7C-4ECF-9FAE-DD13F04D104C}" type="pres">
      <dgm:prSet presAssocID="{0D4DDA77-06E3-4EA2-B2DC-C6551FCA66C2}" presName="rootConnector" presStyleLbl="node2" presStyleIdx="1" presStyleCnt="3"/>
      <dgm:spPr/>
      <dgm:t>
        <a:bodyPr/>
        <a:lstStyle/>
        <a:p>
          <a:endParaRPr lang="ru-RU"/>
        </a:p>
      </dgm:t>
    </dgm:pt>
    <dgm:pt modelId="{63230C10-B24C-4F77-A4BA-D8E040F8B303}" type="pres">
      <dgm:prSet presAssocID="{0D4DDA77-06E3-4EA2-B2DC-C6551FCA66C2}" presName="hierChild4" presStyleCnt="0"/>
      <dgm:spPr/>
    </dgm:pt>
    <dgm:pt modelId="{81C98C89-AB3B-4912-823D-EC182EE2BD9D}" type="pres">
      <dgm:prSet presAssocID="{0D4DDA77-06E3-4EA2-B2DC-C6551FCA66C2}" presName="hierChild5" presStyleCnt="0"/>
      <dgm:spPr/>
    </dgm:pt>
    <dgm:pt modelId="{9BEF0854-1000-4E72-880A-047C6052A5E7}" type="pres">
      <dgm:prSet presAssocID="{3A53221D-39E3-4328-BE63-57DBCF8D3E3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1C04E86-FB93-4622-A7F1-794929157240}" type="pres">
      <dgm:prSet presAssocID="{56ABA7D9-5349-4228-B884-87BEA8E503FF}" presName="hierRoot2" presStyleCnt="0">
        <dgm:presLayoutVars>
          <dgm:hierBranch val="init"/>
        </dgm:presLayoutVars>
      </dgm:prSet>
      <dgm:spPr/>
    </dgm:pt>
    <dgm:pt modelId="{0E26ACFA-1A9F-44F2-B4EA-80A1F6C2E3B4}" type="pres">
      <dgm:prSet presAssocID="{56ABA7D9-5349-4228-B884-87BEA8E503FF}" presName="rootComposite" presStyleCnt="0"/>
      <dgm:spPr/>
    </dgm:pt>
    <dgm:pt modelId="{28F42667-38E1-4EC9-A562-32D13BC78E1C}" type="pres">
      <dgm:prSet presAssocID="{56ABA7D9-5349-4228-B884-87BEA8E503FF}" presName="rootText" presStyleLbl="node2" presStyleIdx="2" presStyleCnt="3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780D4-A012-4CF3-B44C-9036151A9B52}" type="pres">
      <dgm:prSet presAssocID="{56ABA7D9-5349-4228-B884-87BEA8E503FF}" presName="rootConnector" presStyleLbl="node2" presStyleIdx="2" presStyleCnt="3"/>
      <dgm:spPr/>
      <dgm:t>
        <a:bodyPr/>
        <a:lstStyle/>
        <a:p>
          <a:endParaRPr lang="ru-RU"/>
        </a:p>
      </dgm:t>
    </dgm:pt>
    <dgm:pt modelId="{9A98DD4C-E08D-4948-8696-A3A7F7B2017F}" type="pres">
      <dgm:prSet presAssocID="{56ABA7D9-5349-4228-B884-87BEA8E503FF}" presName="hierChild4" presStyleCnt="0"/>
      <dgm:spPr/>
    </dgm:pt>
    <dgm:pt modelId="{2DCDAED0-F066-456F-91E7-C880230118B9}" type="pres">
      <dgm:prSet presAssocID="{E2F52B37-F143-4FDB-B4F1-5EE2B2E2E09A}" presName="Name37" presStyleLbl="parChTrans1D3" presStyleIdx="2" presStyleCnt="5"/>
      <dgm:spPr/>
      <dgm:t>
        <a:bodyPr/>
        <a:lstStyle/>
        <a:p>
          <a:endParaRPr lang="ru-RU"/>
        </a:p>
      </dgm:t>
    </dgm:pt>
    <dgm:pt modelId="{73C0CFC5-1CED-4CEC-B878-727C2CA8460A}" type="pres">
      <dgm:prSet presAssocID="{D62C724B-B8F2-4E6E-8D8E-930099AF753E}" presName="hierRoot2" presStyleCnt="0">
        <dgm:presLayoutVars>
          <dgm:hierBranch val="init"/>
        </dgm:presLayoutVars>
      </dgm:prSet>
      <dgm:spPr/>
    </dgm:pt>
    <dgm:pt modelId="{87D7F4CA-BC61-49E2-B0D8-0C606B9D65B7}" type="pres">
      <dgm:prSet presAssocID="{D62C724B-B8F2-4E6E-8D8E-930099AF753E}" presName="rootComposite" presStyleCnt="0"/>
      <dgm:spPr/>
    </dgm:pt>
    <dgm:pt modelId="{69A28FAC-8208-4E01-9ACC-093E466896FD}" type="pres">
      <dgm:prSet presAssocID="{D62C724B-B8F2-4E6E-8D8E-930099AF753E}" presName="rootText" presStyleLbl="node3" presStyleIdx="2" presStyleCnt="5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C5763-E6FE-45FB-9A59-6AA2381D4EA9}" type="pres">
      <dgm:prSet presAssocID="{D62C724B-B8F2-4E6E-8D8E-930099AF753E}" presName="rootConnector" presStyleLbl="node3" presStyleIdx="2" presStyleCnt="5"/>
      <dgm:spPr/>
      <dgm:t>
        <a:bodyPr/>
        <a:lstStyle/>
        <a:p>
          <a:endParaRPr lang="ru-RU"/>
        </a:p>
      </dgm:t>
    </dgm:pt>
    <dgm:pt modelId="{4C519E6C-0593-488E-BCE5-94081BC249B7}" type="pres">
      <dgm:prSet presAssocID="{D62C724B-B8F2-4E6E-8D8E-930099AF753E}" presName="hierChild4" presStyleCnt="0"/>
      <dgm:spPr/>
    </dgm:pt>
    <dgm:pt modelId="{58AD9F55-7884-4596-ABEA-DA8D29B3BFCC}" type="pres">
      <dgm:prSet presAssocID="{D62C724B-B8F2-4E6E-8D8E-930099AF753E}" presName="hierChild5" presStyleCnt="0"/>
      <dgm:spPr/>
    </dgm:pt>
    <dgm:pt modelId="{5212AB43-E95D-4FC5-9651-BAF4A86CB776}" type="pres">
      <dgm:prSet presAssocID="{B125A684-446F-4269-A919-02D7DBB44EBE}" presName="Name37" presStyleLbl="parChTrans1D3" presStyleIdx="3" presStyleCnt="5"/>
      <dgm:spPr/>
      <dgm:t>
        <a:bodyPr/>
        <a:lstStyle/>
        <a:p>
          <a:endParaRPr lang="ru-RU"/>
        </a:p>
      </dgm:t>
    </dgm:pt>
    <dgm:pt modelId="{692B0546-162A-4627-B1EB-E34224C8DAA2}" type="pres">
      <dgm:prSet presAssocID="{3457F8F4-2629-4A8D-9A1D-A64CAB848F82}" presName="hierRoot2" presStyleCnt="0">
        <dgm:presLayoutVars>
          <dgm:hierBranch val="init"/>
        </dgm:presLayoutVars>
      </dgm:prSet>
      <dgm:spPr/>
    </dgm:pt>
    <dgm:pt modelId="{ABBA16BC-DFC6-44BB-9247-46E5B2E6A97F}" type="pres">
      <dgm:prSet presAssocID="{3457F8F4-2629-4A8D-9A1D-A64CAB848F82}" presName="rootComposite" presStyleCnt="0"/>
      <dgm:spPr/>
    </dgm:pt>
    <dgm:pt modelId="{0E84837C-770D-4642-B59F-834C51A5039D}" type="pres">
      <dgm:prSet presAssocID="{3457F8F4-2629-4A8D-9A1D-A64CAB848F82}" presName="rootText" presStyleLbl="node3" presStyleIdx="3" presStyleCnt="5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31020-FD2F-44A5-8008-379FEE84EF69}" type="pres">
      <dgm:prSet presAssocID="{3457F8F4-2629-4A8D-9A1D-A64CAB848F82}" presName="rootConnector" presStyleLbl="node3" presStyleIdx="3" presStyleCnt="5"/>
      <dgm:spPr/>
      <dgm:t>
        <a:bodyPr/>
        <a:lstStyle/>
        <a:p>
          <a:endParaRPr lang="ru-RU"/>
        </a:p>
      </dgm:t>
    </dgm:pt>
    <dgm:pt modelId="{19F9160A-F368-4354-A0B8-5933B6D20460}" type="pres">
      <dgm:prSet presAssocID="{3457F8F4-2629-4A8D-9A1D-A64CAB848F82}" presName="hierChild4" presStyleCnt="0"/>
      <dgm:spPr/>
    </dgm:pt>
    <dgm:pt modelId="{7081A218-C961-4637-B079-0A8932BE86ED}" type="pres">
      <dgm:prSet presAssocID="{3457F8F4-2629-4A8D-9A1D-A64CAB848F82}" presName="hierChild5" presStyleCnt="0"/>
      <dgm:spPr/>
    </dgm:pt>
    <dgm:pt modelId="{69315E6D-1DFD-4EE3-AEC5-458AC2E7C09F}" type="pres">
      <dgm:prSet presAssocID="{77D7A746-F381-4FBB-98A5-997FBAC0EBCB}" presName="Name37" presStyleLbl="parChTrans1D3" presStyleIdx="4" presStyleCnt="5"/>
      <dgm:spPr/>
      <dgm:t>
        <a:bodyPr/>
        <a:lstStyle/>
        <a:p>
          <a:endParaRPr lang="ru-RU"/>
        </a:p>
      </dgm:t>
    </dgm:pt>
    <dgm:pt modelId="{9FA859DE-8BB0-4856-87A4-DDEA05D166CE}" type="pres">
      <dgm:prSet presAssocID="{B9EC7C6C-4822-4BDC-8CE8-FD129CC604FF}" presName="hierRoot2" presStyleCnt="0">
        <dgm:presLayoutVars>
          <dgm:hierBranch val="init"/>
        </dgm:presLayoutVars>
      </dgm:prSet>
      <dgm:spPr/>
    </dgm:pt>
    <dgm:pt modelId="{578D6B32-D877-46FE-8EE0-900D0C2877BB}" type="pres">
      <dgm:prSet presAssocID="{B9EC7C6C-4822-4BDC-8CE8-FD129CC604FF}" presName="rootComposite" presStyleCnt="0"/>
      <dgm:spPr/>
    </dgm:pt>
    <dgm:pt modelId="{6A21193C-A1D6-401D-BBF1-7EB60F2E8846}" type="pres">
      <dgm:prSet presAssocID="{B9EC7C6C-4822-4BDC-8CE8-FD129CC604FF}" presName="rootText" presStyleLbl="node3" presStyleIdx="4" presStyleCnt="5" custScaleX="157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C2C74-F39C-4AEA-B903-532BD3E66FC1}" type="pres">
      <dgm:prSet presAssocID="{B9EC7C6C-4822-4BDC-8CE8-FD129CC604FF}" presName="rootConnector" presStyleLbl="node3" presStyleIdx="4" presStyleCnt="5"/>
      <dgm:spPr/>
      <dgm:t>
        <a:bodyPr/>
        <a:lstStyle/>
        <a:p>
          <a:endParaRPr lang="ru-RU"/>
        </a:p>
      </dgm:t>
    </dgm:pt>
    <dgm:pt modelId="{0EA683CB-3D59-45FB-A9E1-A90D9C8C67AF}" type="pres">
      <dgm:prSet presAssocID="{B9EC7C6C-4822-4BDC-8CE8-FD129CC604FF}" presName="hierChild4" presStyleCnt="0"/>
      <dgm:spPr/>
    </dgm:pt>
    <dgm:pt modelId="{3021308E-C00F-4010-A80F-82E438393D38}" type="pres">
      <dgm:prSet presAssocID="{B9EC7C6C-4822-4BDC-8CE8-FD129CC604FF}" presName="hierChild5" presStyleCnt="0"/>
      <dgm:spPr/>
    </dgm:pt>
    <dgm:pt modelId="{7A102070-B8DC-4F9F-9A3D-75151D838CE0}" type="pres">
      <dgm:prSet presAssocID="{56ABA7D9-5349-4228-B884-87BEA8E503FF}" presName="hierChild5" presStyleCnt="0"/>
      <dgm:spPr/>
    </dgm:pt>
    <dgm:pt modelId="{DE1D58E3-711D-4C6B-B5E8-5ED7D040C215}" type="pres">
      <dgm:prSet presAssocID="{11A71F12-0BDE-429C-8CBE-44DE23824346}" presName="hierChild3" presStyleCnt="0"/>
      <dgm:spPr/>
    </dgm:pt>
  </dgm:ptLst>
  <dgm:cxnLst>
    <dgm:cxn modelId="{207AAC70-0438-4BFF-A538-D0182102FC37}" srcId="{56ABA7D9-5349-4228-B884-87BEA8E503FF}" destId="{3457F8F4-2629-4A8D-9A1D-A64CAB848F82}" srcOrd="1" destOrd="0" parTransId="{B125A684-446F-4269-A919-02D7DBB44EBE}" sibTransId="{78519EB7-29AF-4560-AC65-A7C836638601}"/>
    <dgm:cxn modelId="{32C031CC-9242-402E-ABE7-E6CF511BC561}" srcId="{DD77D188-9376-437C-8CEA-680DC5889D6C}" destId="{11A71F12-0BDE-429C-8CBE-44DE23824346}" srcOrd="0" destOrd="0" parTransId="{B31FB35C-23B3-49A1-B60B-1919F715236F}" sibTransId="{9F16F106-2D80-4B97-970A-36FB46BA0926}"/>
    <dgm:cxn modelId="{33B3AE54-35C9-417C-B7E1-C0C9370E1EF8}" type="presOf" srcId="{B125A684-446F-4269-A919-02D7DBB44EBE}" destId="{5212AB43-E95D-4FC5-9651-BAF4A86CB776}" srcOrd="0" destOrd="0" presId="urn:microsoft.com/office/officeart/2005/8/layout/orgChart1"/>
    <dgm:cxn modelId="{B59CE05E-8D30-4667-B247-A7B5E43EE62D}" type="presOf" srcId="{1008A0CF-9FC9-4F01-B19B-1E0CA5A37082}" destId="{DD33583A-736A-4055-B77D-37BC4EC512A1}" srcOrd="0" destOrd="0" presId="urn:microsoft.com/office/officeart/2005/8/layout/orgChart1"/>
    <dgm:cxn modelId="{04DCD348-331A-4C02-B834-E9D3FA4B2573}" srcId="{11A71F12-0BDE-429C-8CBE-44DE23824346}" destId="{0D4DDA77-06E3-4EA2-B2DC-C6551FCA66C2}" srcOrd="1" destOrd="0" parTransId="{7EF800AE-D52C-4CD1-8062-A158F85C9010}" sibTransId="{E1F8832A-59CC-4726-AB5B-BE4B4A211B7E}"/>
    <dgm:cxn modelId="{75EC8C8C-117A-4B00-BBD7-91166862FC36}" srcId="{1008A0CF-9FC9-4F01-B19B-1E0CA5A37082}" destId="{A0CE1BCF-73AE-469E-B6C3-0CDD26CD0414}" srcOrd="0" destOrd="0" parTransId="{45EC0148-91E5-4870-AF89-A1AC5428E5A7}" sibTransId="{B8E836A2-F7CA-460B-9BAD-EB6D5E7A7A11}"/>
    <dgm:cxn modelId="{B6F09DD7-F9A7-4811-A223-D132AAF4573D}" type="presOf" srcId="{56ABA7D9-5349-4228-B884-87BEA8E503FF}" destId="{28F42667-38E1-4EC9-A562-32D13BC78E1C}" srcOrd="0" destOrd="0" presId="urn:microsoft.com/office/officeart/2005/8/layout/orgChart1"/>
    <dgm:cxn modelId="{8174CB6E-A5C0-451F-8CAA-38B1F011158B}" srcId="{11A71F12-0BDE-429C-8CBE-44DE23824346}" destId="{1008A0CF-9FC9-4F01-B19B-1E0CA5A37082}" srcOrd="0" destOrd="0" parTransId="{A383FD10-7B70-4D2B-93AC-03109CFD864C}" sibTransId="{E62D5D48-1A74-4FB7-BAC2-AF711CB081F1}"/>
    <dgm:cxn modelId="{BE2B5AC3-4C1F-4CCC-B165-9CC94F2CBA18}" type="presOf" srcId="{56ABA7D9-5349-4228-B884-87BEA8E503FF}" destId="{293780D4-A012-4CF3-B44C-9036151A9B52}" srcOrd="1" destOrd="0" presId="urn:microsoft.com/office/officeart/2005/8/layout/orgChart1"/>
    <dgm:cxn modelId="{3DB418F5-A7A1-4A2E-948C-8BD6E195B49D}" type="presOf" srcId="{3457F8F4-2629-4A8D-9A1D-A64CAB848F82}" destId="{ADA31020-FD2F-44A5-8008-379FEE84EF69}" srcOrd="1" destOrd="0" presId="urn:microsoft.com/office/officeart/2005/8/layout/orgChart1"/>
    <dgm:cxn modelId="{BC2A18E8-14BA-40B3-BE06-03A952B16FA7}" srcId="{1008A0CF-9FC9-4F01-B19B-1E0CA5A37082}" destId="{9DF8F105-C960-47FD-B81B-627BA965A57B}" srcOrd="1" destOrd="0" parTransId="{14EAD7A0-0842-40B7-952C-BB4BBF6F287C}" sibTransId="{71353DC3-5A74-45F1-840E-29C860975326}"/>
    <dgm:cxn modelId="{BA5B579C-07A3-4D0D-B628-FADFD39DA254}" srcId="{11A71F12-0BDE-429C-8CBE-44DE23824346}" destId="{56ABA7D9-5349-4228-B884-87BEA8E503FF}" srcOrd="2" destOrd="0" parTransId="{3A53221D-39E3-4328-BE63-57DBCF8D3E30}" sibTransId="{2D2DAD69-16A1-4EDF-B1E2-A872F8037881}"/>
    <dgm:cxn modelId="{72DE2B49-7204-4374-80A6-984ACB9C4F14}" type="presOf" srcId="{45EC0148-91E5-4870-AF89-A1AC5428E5A7}" destId="{30810319-5735-43EB-90B7-14981AD974A2}" srcOrd="0" destOrd="0" presId="urn:microsoft.com/office/officeart/2005/8/layout/orgChart1"/>
    <dgm:cxn modelId="{B9C7FA9C-9DB5-4C42-B1C8-B81D8D03F936}" type="presOf" srcId="{E2F52B37-F143-4FDB-B4F1-5EE2B2E2E09A}" destId="{2DCDAED0-F066-456F-91E7-C880230118B9}" srcOrd="0" destOrd="0" presId="urn:microsoft.com/office/officeart/2005/8/layout/orgChart1"/>
    <dgm:cxn modelId="{19563D93-C644-4DA5-A225-F9A7F99CF493}" type="presOf" srcId="{14EAD7A0-0842-40B7-952C-BB4BBF6F287C}" destId="{283D2D91-491E-4E02-AC87-D55196B5F8BC}" srcOrd="0" destOrd="0" presId="urn:microsoft.com/office/officeart/2005/8/layout/orgChart1"/>
    <dgm:cxn modelId="{93E9D8CF-A3FE-4F04-B8B3-BFE0B2949FE2}" type="presOf" srcId="{DD77D188-9376-437C-8CEA-680DC5889D6C}" destId="{B0F40FF0-D4DB-4169-A14C-7C14585C6389}" srcOrd="0" destOrd="0" presId="urn:microsoft.com/office/officeart/2005/8/layout/orgChart1"/>
    <dgm:cxn modelId="{24FE31CE-C11D-43D9-AD8B-61DBC5D351A8}" type="presOf" srcId="{7EF800AE-D52C-4CD1-8062-A158F85C9010}" destId="{2C6129D0-F7EB-41BE-B103-556C0F47B94E}" srcOrd="0" destOrd="0" presId="urn:microsoft.com/office/officeart/2005/8/layout/orgChart1"/>
    <dgm:cxn modelId="{AF26372A-1AAD-43AA-9481-30E707619552}" type="presOf" srcId="{B9EC7C6C-4822-4BDC-8CE8-FD129CC604FF}" destId="{467C2C74-F39C-4AEA-B903-532BD3E66FC1}" srcOrd="1" destOrd="0" presId="urn:microsoft.com/office/officeart/2005/8/layout/orgChart1"/>
    <dgm:cxn modelId="{472208A6-AA04-4203-B0B3-6694B70D2173}" type="presOf" srcId="{A383FD10-7B70-4D2B-93AC-03109CFD864C}" destId="{6B254FBC-7D59-43A5-9304-D442C9382686}" srcOrd="0" destOrd="0" presId="urn:microsoft.com/office/officeart/2005/8/layout/orgChart1"/>
    <dgm:cxn modelId="{0A1B0BC8-88C8-4FE6-9874-E28BF6535D73}" srcId="{56ABA7D9-5349-4228-B884-87BEA8E503FF}" destId="{B9EC7C6C-4822-4BDC-8CE8-FD129CC604FF}" srcOrd="2" destOrd="0" parTransId="{77D7A746-F381-4FBB-98A5-997FBAC0EBCB}" sibTransId="{4AC7F055-A478-447C-ACC0-986F5AF53561}"/>
    <dgm:cxn modelId="{2FB0790A-496D-4548-9F89-2091EDEA0D7A}" type="presOf" srcId="{0D4DDA77-06E3-4EA2-B2DC-C6551FCA66C2}" destId="{549542C4-56FF-4459-94A8-21809FDFAE43}" srcOrd="0" destOrd="0" presId="urn:microsoft.com/office/officeart/2005/8/layout/orgChart1"/>
    <dgm:cxn modelId="{569ED762-1F9D-4962-A83E-5CDED0B46348}" type="presOf" srcId="{0D4DDA77-06E3-4EA2-B2DC-C6551FCA66C2}" destId="{59FF74BE-6C7C-4ECF-9FAE-DD13F04D104C}" srcOrd="1" destOrd="0" presId="urn:microsoft.com/office/officeart/2005/8/layout/orgChart1"/>
    <dgm:cxn modelId="{55B4AB61-1F12-4BF0-BA6F-860BB294F040}" type="presOf" srcId="{77D7A746-F381-4FBB-98A5-997FBAC0EBCB}" destId="{69315E6D-1DFD-4EE3-AEC5-458AC2E7C09F}" srcOrd="0" destOrd="0" presId="urn:microsoft.com/office/officeart/2005/8/layout/orgChart1"/>
    <dgm:cxn modelId="{1CDA6DF2-BC73-410F-B0AA-0E8CCFA3E81E}" type="presOf" srcId="{3457F8F4-2629-4A8D-9A1D-A64CAB848F82}" destId="{0E84837C-770D-4642-B59F-834C51A5039D}" srcOrd="0" destOrd="0" presId="urn:microsoft.com/office/officeart/2005/8/layout/orgChart1"/>
    <dgm:cxn modelId="{41998156-66B9-4CF4-8A2D-6F47C8FE182D}" type="presOf" srcId="{D62C724B-B8F2-4E6E-8D8E-930099AF753E}" destId="{C5EC5763-E6FE-45FB-9A59-6AA2381D4EA9}" srcOrd="1" destOrd="0" presId="urn:microsoft.com/office/officeart/2005/8/layout/orgChart1"/>
    <dgm:cxn modelId="{F21DAAF4-4B27-4D0F-9359-AE952FBC1A45}" type="presOf" srcId="{1008A0CF-9FC9-4F01-B19B-1E0CA5A37082}" destId="{481B39F8-23B1-46A1-9C11-14E26D809A39}" srcOrd="1" destOrd="0" presId="urn:microsoft.com/office/officeart/2005/8/layout/orgChart1"/>
    <dgm:cxn modelId="{76480365-A370-4F81-94A4-55F7C294F4F1}" type="presOf" srcId="{11A71F12-0BDE-429C-8CBE-44DE23824346}" destId="{BE08B032-15C8-4497-9DC8-08F60D34FAB4}" srcOrd="1" destOrd="0" presId="urn:microsoft.com/office/officeart/2005/8/layout/orgChart1"/>
    <dgm:cxn modelId="{42B96A72-B528-45F0-B2C2-6FFE64039B97}" type="presOf" srcId="{9DF8F105-C960-47FD-B81B-627BA965A57B}" destId="{9F228A04-D2FF-4880-862D-8CDC99829B27}" srcOrd="0" destOrd="0" presId="urn:microsoft.com/office/officeart/2005/8/layout/orgChart1"/>
    <dgm:cxn modelId="{C7E57763-7745-4416-8A36-1B8EA4DAF35A}" type="presOf" srcId="{A0CE1BCF-73AE-469E-B6C3-0CDD26CD0414}" destId="{604FC5E4-1E64-470D-8211-09EEDE591FCD}" srcOrd="1" destOrd="0" presId="urn:microsoft.com/office/officeart/2005/8/layout/orgChart1"/>
    <dgm:cxn modelId="{CB7E11FF-0E97-4F82-841E-B3133FD7D5AF}" srcId="{56ABA7D9-5349-4228-B884-87BEA8E503FF}" destId="{D62C724B-B8F2-4E6E-8D8E-930099AF753E}" srcOrd="0" destOrd="0" parTransId="{E2F52B37-F143-4FDB-B4F1-5EE2B2E2E09A}" sibTransId="{FD9722CA-9D4F-42FB-896C-B6B86402F255}"/>
    <dgm:cxn modelId="{DB9F9F72-7244-469B-BF3D-A6DF779E4955}" type="presOf" srcId="{B9EC7C6C-4822-4BDC-8CE8-FD129CC604FF}" destId="{6A21193C-A1D6-401D-BBF1-7EB60F2E8846}" srcOrd="0" destOrd="0" presId="urn:microsoft.com/office/officeart/2005/8/layout/orgChart1"/>
    <dgm:cxn modelId="{983E2A4C-A58C-4F2D-877E-8E1985FFC157}" type="presOf" srcId="{3A53221D-39E3-4328-BE63-57DBCF8D3E30}" destId="{9BEF0854-1000-4E72-880A-047C6052A5E7}" srcOrd="0" destOrd="0" presId="urn:microsoft.com/office/officeart/2005/8/layout/orgChart1"/>
    <dgm:cxn modelId="{9F575A62-FDEE-4D26-BEB2-A342EBE416F0}" type="presOf" srcId="{A0CE1BCF-73AE-469E-B6C3-0CDD26CD0414}" destId="{A777429E-D2F8-463F-AC64-B726515B8007}" srcOrd="0" destOrd="0" presId="urn:microsoft.com/office/officeart/2005/8/layout/orgChart1"/>
    <dgm:cxn modelId="{65155A5B-4951-4F56-B89F-A69D5DBB80BD}" type="presOf" srcId="{9DF8F105-C960-47FD-B81B-627BA965A57B}" destId="{235897EE-0305-4B51-B8E6-1181AF8D2B5A}" srcOrd="1" destOrd="0" presId="urn:microsoft.com/office/officeart/2005/8/layout/orgChart1"/>
    <dgm:cxn modelId="{811DCCB7-E9F9-40C7-B7AC-AB32394C9DD2}" type="presOf" srcId="{11A71F12-0BDE-429C-8CBE-44DE23824346}" destId="{6AB343F0-B7E2-485C-9D00-38ADBD93A51F}" srcOrd="0" destOrd="0" presId="urn:microsoft.com/office/officeart/2005/8/layout/orgChart1"/>
    <dgm:cxn modelId="{206FC4CD-F6B3-45BC-9AE1-F2E683BD69BE}" type="presOf" srcId="{D62C724B-B8F2-4E6E-8D8E-930099AF753E}" destId="{69A28FAC-8208-4E01-9ACC-093E466896FD}" srcOrd="0" destOrd="0" presId="urn:microsoft.com/office/officeart/2005/8/layout/orgChart1"/>
    <dgm:cxn modelId="{18FF6FC4-7157-4141-BF68-29A43D117A79}" type="presParOf" srcId="{B0F40FF0-D4DB-4169-A14C-7C14585C6389}" destId="{2564769E-8DBB-4FFA-81D2-1B9BA5A3C203}" srcOrd="0" destOrd="0" presId="urn:microsoft.com/office/officeart/2005/8/layout/orgChart1"/>
    <dgm:cxn modelId="{6F72B5DB-393F-418D-A9EA-69860B19D44B}" type="presParOf" srcId="{2564769E-8DBB-4FFA-81D2-1B9BA5A3C203}" destId="{8E5EA52C-2E89-45BD-86B5-D92EBFA093B7}" srcOrd="0" destOrd="0" presId="urn:microsoft.com/office/officeart/2005/8/layout/orgChart1"/>
    <dgm:cxn modelId="{90DC4180-DA91-4F37-BF6C-B80670D3833E}" type="presParOf" srcId="{8E5EA52C-2E89-45BD-86B5-D92EBFA093B7}" destId="{6AB343F0-B7E2-485C-9D00-38ADBD93A51F}" srcOrd="0" destOrd="0" presId="urn:microsoft.com/office/officeart/2005/8/layout/orgChart1"/>
    <dgm:cxn modelId="{03AA1522-36F5-4BBA-B65A-E98528CA05FE}" type="presParOf" srcId="{8E5EA52C-2E89-45BD-86B5-D92EBFA093B7}" destId="{BE08B032-15C8-4497-9DC8-08F60D34FAB4}" srcOrd="1" destOrd="0" presId="urn:microsoft.com/office/officeart/2005/8/layout/orgChart1"/>
    <dgm:cxn modelId="{FE8AC146-8D94-4403-A454-6E628F31C269}" type="presParOf" srcId="{2564769E-8DBB-4FFA-81D2-1B9BA5A3C203}" destId="{4AA40089-99C9-4AB4-96F8-848405DE3FDC}" srcOrd="1" destOrd="0" presId="urn:microsoft.com/office/officeart/2005/8/layout/orgChart1"/>
    <dgm:cxn modelId="{77666F1D-2513-4552-949A-10D53D76CC4E}" type="presParOf" srcId="{4AA40089-99C9-4AB4-96F8-848405DE3FDC}" destId="{6B254FBC-7D59-43A5-9304-D442C9382686}" srcOrd="0" destOrd="0" presId="urn:microsoft.com/office/officeart/2005/8/layout/orgChart1"/>
    <dgm:cxn modelId="{7A5C4844-2C8A-4434-9044-A056F8F6C5F8}" type="presParOf" srcId="{4AA40089-99C9-4AB4-96F8-848405DE3FDC}" destId="{1798AE95-1447-4E35-8249-DC20816FA562}" srcOrd="1" destOrd="0" presId="urn:microsoft.com/office/officeart/2005/8/layout/orgChart1"/>
    <dgm:cxn modelId="{0BFC40E6-E93A-4085-867E-F1410794836F}" type="presParOf" srcId="{1798AE95-1447-4E35-8249-DC20816FA562}" destId="{5DF0ACE1-9972-4B4A-873B-298AEA2F124E}" srcOrd="0" destOrd="0" presId="urn:microsoft.com/office/officeart/2005/8/layout/orgChart1"/>
    <dgm:cxn modelId="{4CD40BEF-7071-4B50-B9B8-C1637DF302F7}" type="presParOf" srcId="{5DF0ACE1-9972-4B4A-873B-298AEA2F124E}" destId="{DD33583A-736A-4055-B77D-37BC4EC512A1}" srcOrd="0" destOrd="0" presId="urn:microsoft.com/office/officeart/2005/8/layout/orgChart1"/>
    <dgm:cxn modelId="{AA783129-3EBD-45C5-937F-72F7E4961F8A}" type="presParOf" srcId="{5DF0ACE1-9972-4B4A-873B-298AEA2F124E}" destId="{481B39F8-23B1-46A1-9C11-14E26D809A39}" srcOrd="1" destOrd="0" presId="urn:microsoft.com/office/officeart/2005/8/layout/orgChart1"/>
    <dgm:cxn modelId="{C0CC1A46-D775-4A9D-BFE4-70EDF8B7EFFC}" type="presParOf" srcId="{1798AE95-1447-4E35-8249-DC20816FA562}" destId="{12ECD098-CAB3-462C-91C2-E50E12577E9D}" srcOrd="1" destOrd="0" presId="urn:microsoft.com/office/officeart/2005/8/layout/orgChart1"/>
    <dgm:cxn modelId="{DF8DC0AB-F13A-411C-85DD-FAA12B49AAE4}" type="presParOf" srcId="{12ECD098-CAB3-462C-91C2-E50E12577E9D}" destId="{30810319-5735-43EB-90B7-14981AD974A2}" srcOrd="0" destOrd="0" presId="urn:microsoft.com/office/officeart/2005/8/layout/orgChart1"/>
    <dgm:cxn modelId="{1934065E-719F-4DB1-B015-2A618BFD92BC}" type="presParOf" srcId="{12ECD098-CAB3-462C-91C2-E50E12577E9D}" destId="{94A9225B-A992-4217-BACA-D932EF3D2A0B}" srcOrd="1" destOrd="0" presId="urn:microsoft.com/office/officeart/2005/8/layout/orgChart1"/>
    <dgm:cxn modelId="{75E51356-EDAF-4973-9FB7-A58CA97492DF}" type="presParOf" srcId="{94A9225B-A992-4217-BACA-D932EF3D2A0B}" destId="{32C0C373-1424-4B41-A0AC-F6DF54FBBDB9}" srcOrd="0" destOrd="0" presId="urn:microsoft.com/office/officeart/2005/8/layout/orgChart1"/>
    <dgm:cxn modelId="{5A7A38AB-4FFF-495C-8E60-2C4B5BF2EABA}" type="presParOf" srcId="{32C0C373-1424-4B41-A0AC-F6DF54FBBDB9}" destId="{A777429E-D2F8-463F-AC64-B726515B8007}" srcOrd="0" destOrd="0" presId="urn:microsoft.com/office/officeart/2005/8/layout/orgChart1"/>
    <dgm:cxn modelId="{16122C49-B8DF-4F34-9325-46E2C94414D9}" type="presParOf" srcId="{32C0C373-1424-4B41-A0AC-F6DF54FBBDB9}" destId="{604FC5E4-1E64-470D-8211-09EEDE591FCD}" srcOrd="1" destOrd="0" presId="urn:microsoft.com/office/officeart/2005/8/layout/orgChart1"/>
    <dgm:cxn modelId="{9AB5130E-5A11-4832-8644-28DCE96A7E63}" type="presParOf" srcId="{94A9225B-A992-4217-BACA-D932EF3D2A0B}" destId="{9824004E-90D0-4751-A2A3-7C5A0F394662}" srcOrd="1" destOrd="0" presId="urn:microsoft.com/office/officeart/2005/8/layout/orgChart1"/>
    <dgm:cxn modelId="{C24B0A55-3F29-4FFA-9D5E-8E34ED50054E}" type="presParOf" srcId="{94A9225B-A992-4217-BACA-D932EF3D2A0B}" destId="{E08EE973-A3F6-4953-A95A-78254A429543}" srcOrd="2" destOrd="0" presId="urn:microsoft.com/office/officeart/2005/8/layout/orgChart1"/>
    <dgm:cxn modelId="{E6C07B7C-B2DA-4A32-BEFC-F32397625F9F}" type="presParOf" srcId="{12ECD098-CAB3-462C-91C2-E50E12577E9D}" destId="{283D2D91-491E-4E02-AC87-D55196B5F8BC}" srcOrd="2" destOrd="0" presId="urn:microsoft.com/office/officeart/2005/8/layout/orgChart1"/>
    <dgm:cxn modelId="{CA356877-2E26-4BA0-ACE8-C123102863D4}" type="presParOf" srcId="{12ECD098-CAB3-462C-91C2-E50E12577E9D}" destId="{F5674B42-283E-43F7-8CD2-90FE72BD63E0}" srcOrd="3" destOrd="0" presId="urn:microsoft.com/office/officeart/2005/8/layout/orgChart1"/>
    <dgm:cxn modelId="{89FD8040-B342-4EE2-8F3B-AC0E924E24F1}" type="presParOf" srcId="{F5674B42-283E-43F7-8CD2-90FE72BD63E0}" destId="{30C197C7-9A7F-481A-924E-E91E9868B0F0}" srcOrd="0" destOrd="0" presId="urn:microsoft.com/office/officeart/2005/8/layout/orgChart1"/>
    <dgm:cxn modelId="{0AEDA6F3-D8EF-4F99-9D6B-0E26A59A610A}" type="presParOf" srcId="{30C197C7-9A7F-481A-924E-E91E9868B0F0}" destId="{9F228A04-D2FF-4880-862D-8CDC99829B27}" srcOrd="0" destOrd="0" presId="urn:microsoft.com/office/officeart/2005/8/layout/orgChart1"/>
    <dgm:cxn modelId="{2618A285-2F4A-450F-A737-80F5460A8E47}" type="presParOf" srcId="{30C197C7-9A7F-481A-924E-E91E9868B0F0}" destId="{235897EE-0305-4B51-B8E6-1181AF8D2B5A}" srcOrd="1" destOrd="0" presId="urn:microsoft.com/office/officeart/2005/8/layout/orgChart1"/>
    <dgm:cxn modelId="{20FE7171-84EE-4E52-AEB5-7381CA80F944}" type="presParOf" srcId="{F5674B42-283E-43F7-8CD2-90FE72BD63E0}" destId="{9F27F367-9F8F-4282-B005-9324D4E3573E}" srcOrd="1" destOrd="0" presId="urn:microsoft.com/office/officeart/2005/8/layout/orgChart1"/>
    <dgm:cxn modelId="{2B691483-E0EB-435E-A1C1-C00FF9B0E9A0}" type="presParOf" srcId="{F5674B42-283E-43F7-8CD2-90FE72BD63E0}" destId="{AE247B1D-BA97-461F-9624-C8C36F595AC9}" srcOrd="2" destOrd="0" presId="urn:microsoft.com/office/officeart/2005/8/layout/orgChart1"/>
    <dgm:cxn modelId="{65EA3346-66EA-4195-B581-2F8389561C3A}" type="presParOf" srcId="{1798AE95-1447-4E35-8249-DC20816FA562}" destId="{7111EE8B-5485-4B8B-854F-85167DDA7C3A}" srcOrd="2" destOrd="0" presId="urn:microsoft.com/office/officeart/2005/8/layout/orgChart1"/>
    <dgm:cxn modelId="{39BB4905-1319-4F0B-954E-03689CB6A509}" type="presParOf" srcId="{4AA40089-99C9-4AB4-96F8-848405DE3FDC}" destId="{2C6129D0-F7EB-41BE-B103-556C0F47B94E}" srcOrd="2" destOrd="0" presId="urn:microsoft.com/office/officeart/2005/8/layout/orgChart1"/>
    <dgm:cxn modelId="{A54C1EA0-4308-45FC-B034-8349E9C18A27}" type="presParOf" srcId="{4AA40089-99C9-4AB4-96F8-848405DE3FDC}" destId="{38DB24C4-CB90-4DC6-99AF-2488F1FA10E0}" srcOrd="3" destOrd="0" presId="urn:microsoft.com/office/officeart/2005/8/layout/orgChart1"/>
    <dgm:cxn modelId="{685F7B85-EF7A-47D2-B199-2133871F5010}" type="presParOf" srcId="{38DB24C4-CB90-4DC6-99AF-2488F1FA10E0}" destId="{752D9E82-0156-497F-AE6B-170E613514F3}" srcOrd="0" destOrd="0" presId="urn:microsoft.com/office/officeart/2005/8/layout/orgChart1"/>
    <dgm:cxn modelId="{4E0C3689-45C1-4D32-9085-412D83C817EC}" type="presParOf" srcId="{752D9E82-0156-497F-AE6B-170E613514F3}" destId="{549542C4-56FF-4459-94A8-21809FDFAE43}" srcOrd="0" destOrd="0" presId="urn:microsoft.com/office/officeart/2005/8/layout/orgChart1"/>
    <dgm:cxn modelId="{698B7D7F-87C6-4F89-9265-73033220056B}" type="presParOf" srcId="{752D9E82-0156-497F-AE6B-170E613514F3}" destId="{59FF74BE-6C7C-4ECF-9FAE-DD13F04D104C}" srcOrd="1" destOrd="0" presId="urn:microsoft.com/office/officeart/2005/8/layout/orgChart1"/>
    <dgm:cxn modelId="{FDC12786-B7AA-43D9-9587-FAF31BF014BE}" type="presParOf" srcId="{38DB24C4-CB90-4DC6-99AF-2488F1FA10E0}" destId="{63230C10-B24C-4F77-A4BA-D8E040F8B303}" srcOrd="1" destOrd="0" presId="urn:microsoft.com/office/officeart/2005/8/layout/orgChart1"/>
    <dgm:cxn modelId="{B05419DE-DE59-4EF5-BD9A-60CD4473B761}" type="presParOf" srcId="{38DB24C4-CB90-4DC6-99AF-2488F1FA10E0}" destId="{81C98C89-AB3B-4912-823D-EC182EE2BD9D}" srcOrd="2" destOrd="0" presId="urn:microsoft.com/office/officeart/2005/8/layout/orgChart1"/>
    <dgm:cxn modelId="{CD78AA81-08D5-471E-A703-8B9F580770A0}" type="presParOf" srcId="{4AA40089-99C9-4AB4-96F8-848405DE3FDC}" destId="{9BEF0854-1000-4E72-880A-047C6052A5E7}" srcOrd="4" destOrd="0" presId="urn:microsoft.com/office/officeart/2005/8/layout/orgChart1"/>
    <dgm:cxn modelId="{5467582A-E3A4-420D-B145-C27AD7FC7DB8}" type="presParOf" srcId="{4AA40089-99C9-4AB4-96F8-848405DE3FDC}" destId="{81C04E86-FB93-4622-A7F1-794929157240}" srcOrd="5" destOrd="0" presId="urn:microsoft.com/office/officeart/2005/8/layout/orgChart1"/>
    <dgm:cxn modelId="{FEC76AF9-A724-45D0-A9B4-284C7E4B286D}" type="presParOf" srcId="{81C04E86-FB93-4622-A7F1-794929157240}" destId="{0E26ACFA-1A9F-44F2-B4EA-80A1F6C2E3B4}" srcOrd="0" destOrd="0" presId="urn:microsoft.com/office/officeart/2005/8/layout/orgChart1"/>
    <dgm:cxn modelId="{0414D268-0720-4539-9C21-209F73B8A827}" type="presParOf" srcId="{0E26ACFA-1A9F-44F2-B4EA-80A1F6C2E3B4}" destId="{28F42667-38E1-4EC9-A562-32D13BC78E1C}" srcOrd="0" destOrd="0" presId="urn:microsoft.com/office/officeart/2005/8/layout/orgChart1"/>
    <dgm:cxn modelId="{F9354D17-6787-4071-BE14-02EFB117B6DC}" type="presParOf" srcId="{0E26ACFA-1A9F-44F2-B4EA-80A1F6C2E3B4}" destId="{293780D4-A012-4CF3-B44C-9036151A9B52}" srcOrd="1" destOrd="0" presId="urn:microsoft.com/office/officeart/2005/8/layout/orgChart1"/>
    <dgm:cxn modelId="{000DCD85-58D6-4BA9-9D65-A6CC9EEBAF14}" type="presParOf" srcId="{81C04E86-FB93-4622-A7F1-794929157240}" destId="{9A98DD4C-E08D-4948-8696-A3A7F7B2017F}" srcOrd="1" destOrd="0" presId="urn:microsoft.com/office/officeart/2005/8/layout/orgChart1"/>
    <dgm:cxn modelId="{B6638C74-5BC0-4AD5-B8B1-15405D2A7825}" type="presParOf" srcId="{9A98DD4C-E08D-4948-8696-A3A7F7B2017F}" destId="{2DCDAED0-F066-456F-91E7-C880230118B9}" srcOrd="0" destOrd="0" presId="urn:microsoft.com/office/officeart/2005/8/layout/orgChart1"/>
    <dgm:cxn modelId="{C1C854F5-3480-44B7-BAD9-8FEE75C943A6}" type="presParOf" srcId="{9A98DD4C-E08D-4948-8696-A3A7F7B2017F}" destId="{73C0CFC5-1CED-4CEC-B878-727C2CA8460A}" srcOrd="1" destOrd="0" presId="urn:microsoft.com/office/officeart/2005/8/layout/orgChart1"/>
    <dgm:cxn modelId="{8C70C63E-3D3D-47A9-9014-6F8A74FBD40A}" type="presParOf" srcId="{73C0CFC5-1CED-4CEC-B878-727C2CA8460A}" destId="{87D7F4CA-BC61-49E2-B0D8-0C606B9D65B7}" srcOrd="0" destOrd="0" presId="urn:microsoft.com/office/officeart/2005/8/layout/orgChart1"/>
    <dgm:cxn modelId="{BF9FD13E-B737-47D0-849B-F03B0FE8F388}" type="presParOf" srcId="{87D7F4CA-BC61-49E2-B0D8-0C606B9D65B7}" destId="{69A28FAC-8208-4E01-9ACC-093E466896FD}" srcOrd="0" destOrd="0" presId="urn:microsoft.com/office/officeart/2005/8/layout/orgChart1"/>
    <dgm:cxn modelId="{3765B0BD-653C-4C3E-A117-B35B561551B5}" type="presParOf" srcId="{87D7F4CA-BC61-49E2-B0D8-0C606B9D65B7}" destId="{C5EC5763-E6FE-45FB-9A59-6AA2381D4EA9}" srcOrd="1" destOrd="0" presId="urn:microsoft.com/office/officeart/2005/8/layout/orgChart1"/>
    <dgm:cxn modelId="{5C945DAC-4E65-48F4-9B1A-B10AA7FCF4FE}" type="presParOf" srcId="{73C0CFC5-1CED-4CEC-B878-727C2CA8460A}" destId="{4C519E6C-0593-488E-BCE5-94081BC249B7}" srcOrd="1" destOrd="0" presId="urn:microsoft.com/office/officeart/2005/8/layout/orgChart1"/>
    <dgm:cxn modelId="{8314F780-127C-4810-8235-84C5D77F922C}" type="presParOf" srcId="{73C0CFC5-1CED-4CEC-B878-727C2CA8460A}" destId="{58AD9F55-7884-4596-ABEA-DA8D29B3BFCC}" srcOrd="2" destOrd="0" presId="urn:microsoft.com/office/officeart/2005/8/layout/orgChart1"/>
    <dgm:cxn modelId="{E0C08297-3A04-4DF5-A92B-825F169293C7}" type="presParOf" srcId="{9A98DD4C-E08D-4948-8696-A3A7F7B2017F}" destId="{5212AB43-E95D-4FC5-9651-BAF4A86CB776}" srcOrd="2" destOrd="0" presId="urn:microsoft.com/office/officeart/2005/8/layout/orgChart1"/>
    <dgm:cxn modelId="{04C1792D-FD0A-42D5-8283-1FCB63B43B44}" type="presParOf" srcId="{9A98DD4C-E08D-4948-8696-A3A7F7B2017F}" destId="{692B0546-162A-4627-B1EB-E34224C8DAA2}" srcOrd="3" destOrd="0" presId="urn:microsoft.com/office/officeart/2005/8/layout/orgChart1"/>
    <dgm:cxn modelId="{F0A8A28B-657B-4AB0-80A4-87A9E7F02184}" type="presParOf" srcId="{692B0546-162A-4627-B1EB-E34224C8DAA2}" destId="{ABBA16BC-DFC6-44BB-9247-46E5B2E6A97F}" srcOrd="0" destOrd="0" presId="urn:microsoft.com/office/officeart/2005/8/layout/orgChart1"/>
    <dgm:cxn modelId="{1DC692C8-18FC-473F-8D2B-0108FE0324A9}" type="presParOf" srcId="{ABBA16BC-DFC6-44BB-9247-46E5B2E6A97F}" destId="{0E84837C-770D-4642-B59F-834C51A5039D}" srcOrd="0" destOrd="0" presId="urn:microsoft.com/office/officeart/2005/8/layout/orgChart1"/>
    <dgm:cxn modelId="{6E9B1E3E-A2D7-49E0-A094-63417CB00B1C}" type="presParOf" srcId="{ABBA16BC-DFC6-44BB-9247-46E5B2E6A97F}" destId="{ADA31020-FD2F-44A5-8008-379FEE84EF69}" srcOrd="1" destOrd="0" presId="urn:microsoft.com/office/officeart/2005/8/layout/orgChart1"/>
    <dgm:cxn modelId="{968E7075-1631-409A-8E59-DE43DA8501B4}" type="presParOf" srcId="{692B0546-162A-4627-B1EB-E34224C8DAA2}" destId="{19F9160A-F368-4354-A0B8-5933B6D20460}" srcOrd="1" destOrd="0" presId="urn:microsoft.com/office/officeart/2005/8/layout/orgChart1"/>
    <dgm:cxn modelId="{E41EABFA-895D-4EF1-848E-B78FF4A9E3C0}" type="presParOf" srcId="{692B0546-162A-4627-B1EB-E34224C8DAA2}" destId="{7081A218-C961-4637-B079-0A8932BE86ED}" srcOrd="2" destOrd="0" presId="urn:microsoft.com/office/officeart/2005/8/layout/orgChart1"/>
    <dgm:cxn modelId="{28043EFC-338F-4116-A85C-6E1017F229FC}" type="presParOf" srcId="{9A98DD4C-E08D-4948-8696-A3A7F7B2017F}" destId="{69315E6D-1DFD-4EE3-AEC5-458AC2E7C09F}" srcOrd="4" destOrd="0" presId="urn:microsoft.com/office/officeart/2005/8/layout/orgChart1"/>
    <dgm:cxn modelId="{D09D2C4B-3A09-4D70-8716-73F97A6040FB}" type="presParOf" srcId="{9A98DD4C-E08D-4948-8696-A3A7F7B2017F}" destId="{9FA859DE-8BB0-4856-87A4-DDEA05D166CE}" srcOrd="5" destOrd="0" presId="urn:microsoft.com/office/officeart/2005/8/layout/orgChart1"/>
    <dgm:cxn modelId="{1427D4AD-85B0-4965-8411-19C956370154}" type="presParOf" srcId="{9FA859DE-8BB0-4856-87A4-DDEA05D166CE}" destId="{578D6B32-D877-46FE-8EE0-900D0C2877BB}" srcOrd="0" destOrd="0" presId="urn:microsoft.com/office/officeart/2005/8/layout/orgChart1"/>
    <dgm:cxn modelId="{8773A70B-C53E-44F7-90DD-AA80D423E6FB}" type="presParOf" srcId="{578D6B32-D877-46FE-8EE0-900D0C2877BB}" destId="{6A21193C-A1D6-401D-BBF1-7EB60F2E8846}" srcOrd="0" destOrd="0" presId="urn:microsoft.com/office/officeart/2005/8/layout/orgChart1"/>
    <dgm:cxn modelId="{63387F15-F5EE-4AE8-9D39-0955E16A11A0}" type="presParOf" srcId="{578D6B32-D877-46FE-8EE0-900D0C2877BB}" destId="{467C2C74-F39C-4AEA-B903-532BD3E66FC1}" srcOrd="1" destOrd="0" presId="urn:microsoft.com/office/officeart/2005/8/layout/orgChart1"/>
    <dgm:cxn modelId="{A129BF14-E858-4158-8E03-905A773A6B42}" type="presParOf" srcId="{9FA859DE-8BB0-4856-87A4-DDEA05D166CE}" destId="{0EA683CB-3D59-45FB-A9E1-A90D9C8C67AF}" srcOrd="1" destOrd="0" presId="urn:microsoft.com/office/officeart/2005/8/layout/orgChart1"/>
    <dgm:cxn modelId="{59EFC427-0F18-43CF-9519-D557C07CA0AA}" type="presParOf" srcId="{9FA859DE-8BB0-4856-87A4-DDEA05D166CE}" destId="{3021308E-C00F-4010-A80F-82E438393D38}" srcOrd="2" destOrd="0" presId="urn:microsoft.com/office/officeart/2005/8/layout/orgChart1"/>
    <dgm:cxn modelId="{D8E06A7E-21AE-4456-920E-1173D8ABDACE}" type="presParOf" srcId="{81C04E86-FB93-4622-A7F1-794929157240}" destId="{7A102070-B8DC-4F9F-9A3D-75151D838CE0}" srcOrd="2" destOrd="0" presId="urn:microsoft.com/office/officeart/2005/8/layout/orgChart1"/>
    <dgm:cxn modelId="{26442004-19D1-4851-BCB6-08F423C527BB}" type="presParOf" srcId="{2564769E-8DBB-4FFA-81D2-1B9BA5A3C203}" destId="{DE1D58E3-711D-4C6B-B5E8-5ED7D040C2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5970E-267A-4739-A6A5-63A0AEB2337F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B80BE46-A366-4D81-9158-197A2A63A128}">
      <dgm:prSet phldrT="[Текст]"/>
      <dgm:spPr/>
      <dgm:t>
        <a:bodyPr/>
        <a:lstStyle/>
        <a:p>
          <a:r>
            <a:rPr lang="uk-UA" b="1" dirty="0" smtClean="0"/>
            <a:t>Спосіб життя </a:t>
          </a:r>
          <a:r>
            <a:rPr lang="uk-UA" b="1" dirty="0" err="1" smtClean="0"/>
            <a:t>гетеротрофів</a:t>
          </a:r>
          <a:endParaRPr lang="uk-UA" b="1" dirty="0"/>
        </a:p>
      </dgm:t>
    </dgm:pt>
    <dgm:pt modelId="{C0071DF2-3CCE-4278-B195-F770D1263EA7}" type="parTrans" cxnId="{16124BBE-CF29-4BF3-8DB3-14CA431B13F2}">
      <dgm:prSet/>
      <dgm:spPr/>
      <dgm:t>
        <a:bodyPr/>
        <a:lstStyle/>
        <a:p>
          <a:endParaRPr lang="uk-UA"/>
        </a:p>
      </dgm:t>
    </dgm:pt>
    <dgm:pt modelId="{56038324-3103-496F-8B51-0C4E5205A9E1}" type="sibTrans" cxnId="{16124BBE-CF29-4BF3-8DB3-14CA431B13F2}">
      <dgm:prSet/>
      <dgm:spPr/>
      <dgm:t>
        <a:bodyPr/>
        <a:lstStyle/>
        <a:p>
          <a:endParaRPr lang="uk-UA"/>
        </a:p>
      </dgm:t>
    </dgm:pt>
    <dgm:pt modelId="{99CF1F41-336D-415C-97FA-758B78436246}">
      <dgm:prSet phldrT="[Текст]"/>
      <dgm:spPr/>
      <dgm:t>
        <a:bodyPr/>
        <a:lstStyle/>
        <a:p>
          <a:r>
            <a:rPr lang="uk-UA" b="1" dirty="0" smtClean="0"/>
            <a:t>Вільноживучі </a:t>
          </a:r>
          <a:endParaRPr lang="uk-UA" b="1" dirty="0"/>
        </a:p>
      </dgm:t>
    </dgm:pt>
    <dgm:pt modelId="{C5733CF2-9CA5-46E7-9D62-A057E6D78FA6}" type="parTrans" cxnId="{AE2152D9-7559-46AC-A549-92C72178779E}">
      <dgm:prSet/>
      <dgm:spPr/>
      <dgm:t>
        <a:bodyPr/>
        <a:lstStyle/>
        <a:p>
          <a:endParaRPr lang="uk-UA"/>
        </a:p>
      </dgm:t>
    </dgm:pt>
    <dgm:pt modelId="{517D3149-C2DE-422D-B30D-9200C6403AEB}" type="sibTrans" cxnId="{AE2152D9-7559-46AC-A549-92C72178779E}">
      <dgm:prSet/>
      <dgm:spPr/>
      <dgm:t>
        <a:bodyPr/>
        <a:lstStyle/>
        <a:p>
          <a:endParaRPr lang="uk-UA"/>
        </a:p>
      </dgm:t>
    </dgm:pt>
    <dgm:pt modelId="{41873E07-40A3-4E1D-B783-EDD102B650E6}">
      <dgm:prSet phldrT="[Текст]"/>
      <dgm:spPr/>
      <dgm:t>
        <a:bodyPr/>
        <a:lstStyle/>
        <a:p>
          <a:r>
            <a:rPr lang="uk-UA" b="1" dirty="0" smtClean="0"/>
            <a:t>Фітофаги або рослиноїдні </a:t>
          </a:r>
          <a:endParaRPr lang="uk-UA" b="1" dirty="0"/>
        </a:p>
      </dgm:t>
    </dgm:pt>
    <dgm:pt modelId="{4F89215B-53FC-4DE6-BBE0-658EA41C21D5}" type="parTrans" cxnId="{6C356CF2-38E1-4DF0-9FB2-78170B8CD9EE}">
      <dgm:prSet/>
      <dgm:spPr/>
      <dgm:t>
        <a:bodyPr/>
        <a:lstStyle/>
        <a:p>
          <a:endParaRPr lang="uk-UA"/>
        </a:p>
      </dgm:t>
    </dgm:pt>
    <dgm:pt modelId="{C2FD3F9F-552A-4FE6-90FC-683A50BCFCE1}" type="sibTrans" cxnId="{6C356CF2-38E1-4DF0-9FB2-78170B8CD9EE}">
      <dgm:prSet/>
      <dgm:spPr/>
      <dgm:t>
        <a:bodyPr/>
        <a:lstStyle/>
        <a:p>
          <a:endParaRPr lang="uk-UA"/>
        </a:p>
      </dgm:t>
    </dgm:pt>
    <dgm:pt modelId="{E975F779-1A8E-4724-9A57-6D28BBDA631A}">
      <dgm:prSet phldrT="[Текст]"/>
      <dgm:spPr/>
      <dgm:t>
        <a:bodyPr/>
        <a:lstStyle/>
        <a:p>
          <a:r>
            <a:rPr lang="uk-UA" b="1" dirty="0" smtClean="0"/>
            <a:t>Зоофаги або м'ясоїдні  </a:t>
          </a:r>
          <a:endParaRPr lang="uk-UA" b="1" dirty="0"/>
        </a:p>
      </dgm:t>
    </dgm:pt>
    <dgm:pt modelId="{1F49F93C-8DA4-4638-81B4-42EDF6363E14}" type="parTrans" cxnId="{70EFAE93-8DB3-4F1D-BF50-A49395D34CD2}">
      <dgm:prSet/>
      <dgm:spPr/>
      <dgm:t>
        <a:bodyPr/>
        <a:lstStyle/>
        <a:p>
          <a:endParaRPr lang="uk-UA"/>
        </a:p>
      </dgm:t>
    </dgm:pt>
    <dgm:pt modelId="{63B4EEF5-0ECC-4FFF-9D30-B8241B3D460F}" type="sibTrans" cxnId="{70EFAE93-8DB3-4F1D-BF50-A49395D34CD2}">
      <dgm:prSet/>
      <dgm:spPr/>
      <dgm:t>
        <a:bodyPr/>
        <a:lstStyle/>
        <a:p>
          <a:endParaRPr lang="uk-UA"/>
        </a:p>
      </dgm:t>
    </dgm:pt>
    <dgm:pt modelId="{145BC7F3-E1F9-49C2-9597-A5787A5171F0}">
      <dgm:prSet phldrT="[Текст]"/>
      <dgm:spPr/>
      <dgm:t>
        <a:bodyPr/>
        <a:lstStyle/>
        <a:p>
          <a:r>
            <a:rPr lang="uk-UA" b="1" dirty="0" smtClean="0"/>
            <a:t>Паразити </a:t>
          </a:r>
          <a:endParaRPr lang="uk-UA" b="1" dirty="0"/>
        </a:p>
      </dgm:t>
    </dgm:pt>
    <dgm:pt modelId="{E70F6E2A-9AF3-47E1-82E1-EB91C7979D59}" type="parTrans" cxnId="{597A87F5-2350-44EB-858D-23AD59C9A109}">
      <dgm:prSet/>
      <dgm:spPr/>
      <dgm:t>
        <a:bodyPr/>
        <a:lstStyle/>
        <a:p>
          <a:endParaRPr lang="uk-UA"/>
        </a:p>
      </dgm:t>
    </dgm:pt>
    <dgm:pt modelId="{D0971BEC-4415-4253-836D-8604CD96487B}" type="sibTrans" cxnId="{597A87F5-2350-44EB-858D-23AD59C9A109}">
      <dgm:prSet/>
      <dgm:spPr/>
      <dgm:t>
        <a:bodyPr/>
        <a:lstStyle/>
        <a:p>
          <a:endParaRPr lang="uk-UA"/>
        </a:p>
      </dgm:t>
    </dgm:pt>
    <dgm:pt modelId="{5492F9F5-C1B3-4A8D-AC5B-5CE34DE2939C}">
      <dgm:prSet phldrT="[Текст]"/>
      <dgm:spPr/>
      <dgm:t>
        <a:bodyPr/>
        <a:lstStyle/>
        <a:p>
          <a:r>
            <a:rPr lang="uk-UA" b="1" dirty="0" smtClean="0"/>
            <a:t>Ектопаразити </a:t>
          </a:r>
          <a:endParaRPr lang="uk-UA" b="1" dirty="0"/>
        </a:p>
      </dgm:t>
    </dgm:pt>
    <dgm:pt modelId="{47B59534-8A45-4715-AEA2-E99D1365FA9C}" type="parTrans" cxnId="{2FC08AC6-2C99-40BA-B30F-CEBFBF8EB26E}">
      <dgm:prSet/>
      <dgm:spPr/>
      <dgm:t>
        <a:bodyPr/>
        <a:lstStyle/>
        <a:p>
          <a:endParaRPr lang="uk-UA"/>
        </a:p>
      </dgm:t>
    </dgm:pt>
    <dgm:pt modelId="{42202D22-1303-42EA-835E-CDDE55A99524}" type="sibTrans" cxnId="{2FC08AC6-2C99-40BA-B30F-CEBFBF8EB26E}">
      <dgm:prSet/>
      <dgm:spPr/>
      <dgm:t>
        <a:bodyPr/>
        <a:lstStyle/>
        <a:p>
          <a:endParaRPr lang="uk-UA"/>
        </a:p>
      </dgm:t>
    </dgm:pt>
    <dgm:pt modelId="{88A53FA8-4476-4BF7-8BFD-970B67C7C4B7}">
      <dgm:prSet/>
      <dgm:spPr/>
      <dgm:t>
        <a:bodyPr/>
        <a:lstStyle/>
        <a:p>
          <a:r>
            <a:rPr lang="uk-UA" b="1" dirty="0" smtClean="0"/>
            <a:t>Симбіонти </a:t>
          </a:r>
          <a:endParaRPr lang="uk-UA" b="1" dirty="0"/>
        </a:p>
      </dgm:t>
    </dgm:pt>
    <dgm:pt modelId="{0B20E463-D5EE-4459-9834-3AD0201C9318}" type="parTrans" cxnId="{C597CEE0-D2A3-4369-855C-B067FA041DBD}">
      <dgm:prSet/>
      <dgm:spPr/>
      <dgm:t>
        <a:bodyPr/>
        <a:lstStyle/>
        <a:p>
          <a:endParaRPr lang="uk-UA"/>
        </a:p>
      </dgm:t>
    </dgm:pt>
    <dgm:pt modelId="{75B439B6-BD51-41ED-8F50-C6BE045D9DE4}" type="sibTrans" cxnId="{C597CEE0-D2A3-4369-855C-B067FA041DBD}">
      <dgm:prSet/>
      <dgm:spPr/>
      <dgm:t>
        <a:bodyPr/>
        <a:lstStyle/>
        <a:p>
          <a:endParaRPr lang="uk-UA"/>
        </a:p>
      </dgm:t>
    </dgm:pt>
    <dgm:pt modelId="{06BB7CD1-44BE-46B1-9459-DF1D8F4C40DF}">
      <dgm:prSet/>
      <dgm:spPr/>
      <dgm:t>
        <a:bodyPr/>
        <a:lstStyle/>
        <a:p>
          <a:r>
            <a:rPr lang="uk-UA" b="1" dirty="0" smtClean="0"/>
            <a:t>Ендопаразити </a:t>
          </a:r>
          <a:endParaRPr lang="uk-UA" b="1" dirty="0"/>
        </a:p>
      </dgm:t>
    </dgm:pt>
    <dgm:pt modelId="{2321DF7B-47D5-4E9B-A49C-346F7676C497}" type="parTrans" cxnId="{D99AAEAD-E86D-4FFF-AEBC-D5B5D441788D}">
      <dgm:prSet/>
      <dgm:spPr/>
      <dgm:t>
        <a:bodyPr/>
        <a:lstStyle/>
        <a:p>
          <a:endParaRPr lang="uk-UA"/>
        </a:p>
      </dgm:t>
    </dgm:pt>
    <dgm:pt modelId="{895238BE-17E9-4DD0-B9A1-F560704086C4}" type="sibTrans" cxnId="{D99AAEAD-E86D-4FFF-AEBC-D5B5D441788D}">
      <dgm:prSet/>
      <dgm:spPr/>
      <dgm:t>
        <a:bodyPr/>
        <a:lstStyle/>
        <a:p>
          <a:endParaRPr lang="uk-UA"/>
        </a:p>
      </dgm:t>
    </dgm:pt>
    <dgm:pt modelId="{7A59C268-F503-48D1-8591-2DDB552C186F}">
      <dgm:prSet/>
      <dgm:spPr/>
      <dgm:t>
        <a:bodyPr/>
        <a:lstStyle/>
        <a:p>
          <a:r>
            <a:rPr lang="uk-UA" b="1" dirty="0" err="1" smtClean="0"/>
            <a:t>Пантофаги</a:t>
          </a:r>
          <a:r>
            <a:rPr lang="uk-UA" b="1" dirty="0" smtClean="0"/>
            <a:t> або всеїдні </a:t>
          </a:r>
          <a:endParaRPr lang="uk-UA" b="1" dirty="0"/>
        </a:p>
      </dgm:t>
    </dgm:pt>
    <dgm:pt modelId="{9225D7D4-816D-423F-9E7B-AB5AC9A6B3E5}" type="parTrans" cxnId="{C3C59084-E650-465F-86CB-4FD1EA402A4C}">
      <dgm:prSet/>
      <dgm:spPr/>
      <dgm:t>
        <a:bodyPr/>
        <a:lstStyle/>
        <a:p>
          <a:endParaRPr lang="uk-UA"/>
        </a:p>
      </dgm:t>
    </dgm:pt>
    <dgm:pt modelId="{3C1E662D-B992-4286-A000-F30B0E353C40}" type="sibTrans" cxnId="{C3C59084-E650-465F-86CB-4FD1EA402A4C}">
      <dgm:prSet/>
      <dgm:spPr/>
      <dgm:t>
        <a:bodyPr/>
        <a:lstStyle/>
        <a:p>
          <a:endParaRPr lang="uk-UA"/>
        </a:p>
      </dgm:t>
    </dgm:pt>
    <dgm:pt modelId="{68CE7546-0680-4F74-9A7C-B07B0D6B1E19}" type="pres">
      <dgm:prSet presAssocID="{DE35970E-267A-4739-A6A5-63A0AEB233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77624-1F01-4B56-A745-7FC4A5C89D5E}" type="pres">
      <dgm:prSet presAssocID="{EB80BE46-A366-4D81-9158-197A2A63A128}" presName="hierRoot1" presStyleCnt="0"/>
      <dgm:spPr/>
    </dgm:pt>
    <dgm:pt modelId="{887B2B1C-F0B5-48EE-B63A-D6FDCD8C1A36}" type="pres">
      <dgm:prSet presAssocID="{EB80BE46-A366-4D81-9158-197A2A63A128}" presName="composite" presStyleCnt="0"/>
      <dgm:spPr/>
    </dgm:pt>
    <dgm:pt modelId="{8F7FBDF9-030A-4186-B2F5-35A779338B03}" type="pres">
      <dgm:prSet presAssocID="{EB80BE46-A366-4D81-9158-197A2A63A128}" presName="background" presStyleLbl="node0" presStyleIdx="0" presStyleCnt="1"/>
      <dgm:spPr/>
    </dgm:pt>
    <dgm:pt modelId="{FD4BB3E7-1F4D-4BB6-AA64-FBBBC1863D65}" type="pres">
      <dgm:prSet presAssocID="{EB80BE46-A366-4D81-9158-197A2A63A128}" presName="text" presStyleLbl="fgAcc0" presStyleIdx="0" presStyleCnt="1" custScaleX="245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E26C4-E5F3-4569-A4CB-33BC82159B37}" type="pres">
      <dgm:prSet presAssocID="{EB80BE46-A366-4D81-9158-197A2A63A128}" presName="hierChild2" presStyleCnt="0"/>
      <dgm:spPr/>
    </dgm:pt>
    <dgm:pt modelId="{7828CFED-FA63-48A3-B698-489DD9BB50D4}" type="pres">
      <dgm:prSet presAssocID="{C5733CF2-9CA5-46E7-9D62-A057E6D78FA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F223E3F-C3D4-4C6F-AF63-FD476FEB6179}" type="pres">
      <dgm:prSet presAssocID="{99CF1F41-336D-415C-97FA-758B78436246}" presName="hierRoot2" presStyleCnt="0"/>
      <dgm:spPr/>
    </dgm:pt>
    <dgm:pt modelId="{B23F2B94-CBFF-4BFB-B79C-D13C0795C3F6}" type="pres">
      <dgm:prSet presAssocID="{99CF1F41-336D-415C-97FA-758B78436246}" presName="composite2" presStyleCnt="0"/>
      <dgm:spPr/>
    </dgm:pt>
    <dgm:pt modelId="{E05E52D8-5A82-4E6B-B3B0-DC7F9EABAE20}" type="pres">
      <dgm:prSet presAssocID="{99CF1F41-336D-415C-97FA-758B78436246}" presName="background2" presStyleLbl="node2" presStyleIdx="0" presStyleCnt="3"/>
      <dgm:spPr/>
    </dgm:pt>
    <dgm:pt modelId="{8D88A41B-E7BE-4764-AB1E-5837BA53F323}" type="pres">
      <dgm:prSet presAssocID="{99CF1F41-336D-415C-97FA-758B78436246}" presName="text2" presStyleLbl="fgAcc2" presStyleIdx="0" presStyleCnt="3" custScaleX="1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8F485C-5E0D-44E4-AB46-DFCF2A50FC88}" type="pres">
      <dgm:prSet presAssocID="{99CF1F41-336D-415C-97FA-758B78436246}" presName="hierChild3" presStyleCnt="0"/>
      <dgm:spPr/>
    </dgm:pt>
    <dgm:pt modelId="{291D1B97-7A96-4BC5-8B12-20BE268900FB}" type="pres">
      <dgm:prSet presAssocID="{4F89215B-53FC-4DE6-BBE0-658EA41C21D5}" presName="Name17" presStyleLbl="parChTrans1D3" presStyleIdx="0" presStyleCnt="5"/>
      <dgm:spPr/>
      <dgm:t>
        <a:bodyPr/>
        <a:lstStyle/>
        <a:p>
          <a:endParaRPr lang="ru-RU"/>
        </a:p>
      </dgm:t>
    </dgm:pt>
    <dgm:pt modelId="{12E9CFAE-5519-4B8C-9685-52EF724E5CEC}" type="pres">
      <dgm:prSet presAssocID="{41873E07-40A3-4E1D-B783-EDD102B650E6}" presName="hierRoot3" presStyleCnt="0"/>
      <dgm:spPr/>
    </dgm:pt>
    <dgm:pt modelId="{B1F870E2-F43A-4CF4-B8E8-7EC577D25744}" type="pres">
      <dgm:prSet presAssocID="{41873E07-40A3-4E1D-B783-EDD102B650E6}" presName="composite3" presStyleCnt="0"/>
      <dgm:spPr/>
    </dgm:pt>
    <dgm:pt modelId="{F46AA627-ADC4-4818-886A-027AA11D2AFA}" type="pres">
      <dgm:prSet presAssocID="{41873E07-40A3-4E1D-B783-EDD102B650E6}" presName="background3" presStyleLbl="node3" presStyleIdx="0" presStyleCnt="5"/>
      <dgm:spPr/>
    </dgm:pt>
    <dgm:pt modelId="{BFAE5578-86C9-4899-A3DF-2A71B95B4708}" type="pres">
      <dgm:prSet presAssocID="{41873E07-40A3-4E1D-B783-EDD102B650E6}" presName="text3" presStyleLbl="fgAcc3" presStyleIdx="0" presStyleCnt="5" custScaleX="1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462252-4F6E-44B1-94AA-9D35CBD5FB46}" type="pres">
      <dgm:prSet presAssocID="{41873E07-40A3-4E1D-B783-EDD102B650E6}" presName="hierChild4" presStyleCnt="0"/>
      <dgm:spPr/>
    </dgm:pt>
    <dgm:pt modelId="{698D65A5-212A-4E84-A160-4AA98787F690}" type="pres">
      <dgm:prSet presAssocID="{1F49F93C-8DA4-4638-81B4-42EDF6363E14}" presName="Name17" presStyleLbl="parChTrans1D3" presStyleIdx="1" presStyleCnt="5"/>
      <dgm:spPr/>
      <dgm:t>
        <a:bodyPr/>
        <a:lstStyle/>
        <a:p>
          <a:endParaRPr lang="ru-RU"/>
        </a:p>
      </dgm:t>
    </dgm:pt>
    <dgm:pt modelId="{C6C65AD8-B41C-4E0E-AA00-3BA15A98802B}" type="pres">
      <dgm:prSet presAssocID="{E975F779-1A8E-4724-9A57-6D28BBDA631A}" presName="hierRoot3" presStyleCnt="0"/>
      <dgm:spPr/>
    </dgm:pt>
    <dgm:pt modelId="{4F3A2FD6-5506-47CF-A86D-D5AC53DE5528}" type="pres">
      <dgm:prSet presAssocID="{E975F779-1A8E-4724-9A57-6D28BBDA631A}" presName="composite3" presStyleCnt="0"/>
      <dgm:spPr/>
    </dgm:pt>
    <dgm:pt modelId="{0BFED9A2-DE70-43B5-A251-268E43622616}" type="pres">
      <dgm:prSet presAssocID="{E975F779-1A8E-4724-9A57-6D28BBDA631A}" presName="background3" presStyleLbl="node3" presStyleIdx="1" presStyleCnt="5"/>
      <dgm:spPr/>
    </dgm:pt>
    <dgm:pt modelId="{4569EC12-3F7D-4E99-A21A-74D7EFE6A401}" type="pres">
      <dgm:prSet presAssocID="{E975F779-1A8E-4724-9A57-6D28BBDA631A}" presName="text3" presStyleLbl="fgAcc3" presStyleIdx="1" presStyleCnt="5" custScaleX="1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725FC7-42CD-478C-8096-4FB787C32442}" type="pres">
      <dgm:prSet presAssocID="{E975F779-1A8E-4724-9A57-6D28BBDA631A}" presName="hierChild4" presStyleCnt="0"/>
      <dgm:spPr/>
    </dgm:pt>
    <dgm:pt modelId="{57DEC7A7-9936-4F03-81EE-4E455F69EE0D}" type="pres">
      <dgm:prSet presAssocID="{9225D7D4-816D-423F-9E7B-AB5AC9A6B3E5}" presName="Name17" presStyleLbl="parChTrans1D3" presStyleIdx="2" presStyleCnt="5"/>
      <dgm:spPr/>
      <dgm:t>
        <a:bodyPr/>
        <a:lstStyle/>
        <a:p>
          <a:endParaRPr lang="ru-RU"/>
        </a:p>
      </dgm:t>
    </dgm:pt>
    <dgm:pt modelId="{03E08D62-0458-4194-B817-8571DDC07918}" type="pres">
      <dgm:prSet presAssocID="{7A59C268-F503-48D1-8591-2DDB552C186F}" presName="hierRoot3" presStyleCnt="0"/>
      <dgm:spPr/>
    </dgm:pt>
    <dgm:pt modelId="{22F10E41-3883-4AF6-B6C5-87F529669236}" type="pres">
      <dgm:prSet presAssocID="{7A59C268-F503-48D1-8591-2DDB552C186F}" presName="composite3" presStyleCnt="0"/>
      <dgm:spPr/>
    </dgm:pt>
    <dgm:pt modelId="{D928DE12-8DD0-400D-8795-5E8D51CDF926}" type="pres">
      <dgm:prSet presAssocID="{7A59C268-F503-48D1-8591-2DDB552C186F}" presName="background3" presStyleLbl="node3" presStyleIdx="2" presStyleCnt="5"/>
      <dgm:spPr/>
    </dgm:pt>
    <dgm:pt modelId="{4CBAAD98-65AB-4255-9FA9-A39B226817F2}" type="pres">
      <dgm:prSet presAssocID="{7A59C268-F503-48D1-8591-2DDB552C186F}" presName="text3" presStyleLbl="fgAcc3" presStyleIdx="2" presStyleCnt="5" custScaleX="12691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BFECCCA-14B6-4480-B46F-54C9ED6D0798}" type="pres">
      <dgm:prSet presAssocID="{7A59C268-F503-48D1-8591-2DDB552C186F}" presName="hierChild4" presStyleCnt="0"/>
      <dgm:spPr/>
    </dgm:pt>
    <dgm:pt modelId="{0A2094C6-9DE2-4F04-8C86-108D0FEDD279}" type="pres">
      <dgm:prSet presAssocID="{E70F6E2A-9AF3-47E1-82E1-EB91C7979D5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914B3C2-5ADF-4D4B-A69C-3F30B50149AF}" type="pres">
      <dgm:prSet presAssocID="{145BC7F3-E1F9-49C2-9597-A5787A5171F0}" presName="hierRoot2" presStyleCnt="0"/>
      <dgm:spPr/>
    </dgm:pt>
    <dgm:pt modelId="{3B59399A-8F75-4FEF-B944-A44E62F06C29}" type="pres">
      <dgm:prSet presAssocID="{145BC7F3-E1F9-49C2-9597-A5787A5171F0}" presName="composite2" presStyleCnt="0"/>
      <dgm:spPr/>
    </dgm:pt>
    <dgm:pt modelId="{6D47E2C6-39BE-4C98-9064-0C526764766D}" type="pres">
      <dgm:prSet presAssocID="{145BC7F3-E1F9-49C2-9597-A5787A5171F0}" presName="background2" presStyleLbl="node2" presStyleIdx="1" presStyleCnt="3"/>
      <dgm:spPr/>
    </dgm:pt>
    <dgm:pt modelId="{3A6F736D-57C1-4C73-B3B4-787E512348AB}" type="pres">
      <dgm:prSet presAssocID="{145BC7F3-E1F9-49C2-9597-A5787A5171F0}" presName="text2" presStyleLbl="fgAcc2" presStyleIdx="1" presStyleCnt="3" custScaleX="1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4E41CD-22DF-4F99-B46A-53B960900F11}" type="pres">
      <dgm:prSet presAssocID="{145BC7F3-E1F9-49C2-9597-A5787A5171F0}" presName="hierChild3" presStyleCnt="0"/>
      <dgm:spPr/>
    </dgm:pt>
    <dgm:pt modelId="{66F80954-9FE6-4DAE-AB32-BA670DF89D62}" type="pres">
      <dgm:prSet presAssocID="{47B59534-8A45-4715-AEA2-E99D1365FA9C}" presName="Name17" presStyleLbl="parChTrans1D3" presStyleIdx="3" presStyleCnt="5"/>
      <dgm:spPr/>
      <dgm:t>
        <a:bodyPr/>
        <a:lstStyle/>
        <a:p>
          <a:endParaRPr lang="ru-RU"/>
        </a:p>
      </dgm:t>
    </dgm:pt>
    <dgm:pt modelId="{A08BDC49-E071-4024-AE59-8516853D3ECA}" type="pres">
      <dgm:prSet presAssocID="{5492F9F5-C1B3-4A8D-AC5B-5CE34DE2939C}" presName="hierRoot3" presStyleCnt="0"/>
      <dgm:spPr/>
    </dgm:pt>
    <dgm:pt modelId="{57A1FEEF-D709-479E-BCA7-09A672E522AA}" type="pres">
      <dgm:prSet presAssocID="{5492F9F5-C1B3-4A8D-AC5B-5CE34DE2939C}" presName="composite3" presStyleCnt="0"/>
      <dgm:spPr/>
    </dgm:pt>
    <dgm:pt modelId="{B6E88E15-47BE-45BF-BA0C-D03CDAD2C40C}" type="pres">
      <dgm:prSet presAssocID="{5492F9F5-C1B3-4A8D-AC5B-5CE34DE2939C}" presName="background3" presStyleLbl="node3" presStyleIdx="3" presStyleCnt="5"/>
      <dgm:spPr/>
    </dgm:pt>
    <dgm:pt modelId="{8B8E5B7B-C7BE-43D1-ACDF-A194B514689A}" type="pres">
      <dgm:prSet presAssocID="{5492F9F5-C1B3-4A8D-AC5B-5CE34DE2939C}" presName="text3" presStyleLbl="fgAcc3" presStyleIdx="3" presStyleCnt="5" custScaleX="1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65F89F-FBE3-4603-B89A-741E447206AF}" type="pres">
      <dgm:prSet presAssocID="{5492F9F5-C1B3-4A8D-AC5B-5CE34DE2939C}" presName="hierChild4" presStyleCnt="0"/>
      <dgm:spPr/>
    </dgm:pt>
    <dgm:pt modelId="{5E1D6650-CE6E-488D-B2DA-A57E7D5242A7}" type="pres">
      <dgm:prSet presAssocID="{2321DF7B-47D5-4E9B-A49C-346F7676C497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5C2BB76-1C81-4A28-8F65-49E174D22480}" type="pres">
      <dgm:prSet presAssocID="{06BB7CD1-44BE-46B1-9459-DF1D8F4C40DF}" presName="hierRoot3" presStyleCnt="0"/>
      <dgm:spPr/>
    </dgm:pt>
    <dgm:pt modelId="{4DD088C3-1604-410F-B5A9-D2F68E86DD6D}" type="pres">
      <dgm:prSet presAssocID="{06BB7CD1-44BE-46B1-9459-DF1D8F4C40DF}" presName="composite3" presStyleCnt="0"/>
      <dgm:spPr/>
    </dgm:pt>
    <dgm:pt modelId="{91E38748-EF79-4528-B96C-132076123040}" type="pres">
      <dgm:prSet presAssocID="{06BB7CD1-44BE-46B1-9459-DF1D8F4C40DF}" presName="background3" presStyleLbl="node3" presStyleIdx="4" presStyleCnt="5"/>
      <dgm:spPr/>
    </dgm:pt>
    <dgm:pt modelId="{7D77D1D0-BCA6-45FC-8EBB-690A33529C72}" type="pres">
      <dgm:prSet presAssocID="{06BB7CD1-44BE-46B1-9459-DF1D8F4C40DF}" presName="text3" presStyleLbl="fgAcc3" presStyleIdx="4" presStyleCnt="5" custScaleX="1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FDB982-4D4D-4B6F-ABE4-621C80224A3B}" type="pres">
      <dgm:prSet presAssocID="{06BB7CD1-44BE-46B1-9459-DF1D8F4C40DF}" presName="hierChild4" presStyleCnt="0"/>
      <dgm:spPr/>
    </dgm:pt>
    <dgm:pt modelId="{D6BDC083-A1F2-4242-A5AF-F3C24F6CFC3B}" type="pres">
      <dgm:prSet presAssocID="{0B20E463-D5EE-4459-9834-3AD0201C931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7B7CBA7-4B9F-49D7-AE3C-BDFA68DD9614}" type="pres">
      <dgm:prSet presAssocID="{88A53FA8-4476-4BF7-8BFD-970B67C7C4B7}" presName="hierRoot2" presStyleCnt="0"/>
      <dgm:spPr/>
    </dgm:pt>
    <dgm:pt modelId="{143DD2BB-0EEA-4733-B9CD-0034B8975504}" type="pres">
      <dgm:prSet presAssocID="{88A53FA8-4476-4BF7-8BFD-970B67C7C4B7}" presName="composite2" presStyleCnt="0"/>
      <dgm:spPr/>
    </dgm:pt>
    <dgm:pt modelId="{EA88EB32-6E70-48C5-B8DA-83FB2AB8815F}" type="pres">
      <dgm:prSet presAssocID="{88A53FA8-4476-4BF7-8BFD-970B67C7C4B7}" presName="background2" presStyleLbl="node2" presStyleIdx="2" presStyleCnt="3"/>
      <dgm:spPr/>
    </dgm:pt>
    <dgm:pt modelId="{3C8357BE-2AE0-4211-BB99-65C309C5E493}" type="pres">
      <dgm:prSet presAssocID="{88A53FA8-4476-4BF7-8BFD-970B67C7C4B7}" presName="text2" presStyleLbl="fgAcc2" presStyleIdx="2" presStyleCnt="3" custScaleX="1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07591-9EC4-44E5-A4F4-B61F8E4FD400}" type="pres">
      <dgm:prSet presAssocID="{88A53FA8-4476-4BF7-8BFD-970B67C7C4B7}" presName="hierChild3" presStyleCnt="0"/>
      <dgm:spPr/>
    </dgm:pt>
  </dgm:ptLst>
  <dgm:cxnLst>
    <dgm:cxn modelId="{70EFAE93-8DB3-4F1D-BF50-A49395D34CD2}" srcId="{99CF1F41-336D-415C-97FA-758B78436246}" destId="{E975F779-1A8E-4724-9A57-6D28BBDA631A}" srcOrd="1" destOrd="0" parTransId="{1F49F93C-8DA4-4638-81B4-42EDF6363E14}" sibTransId="{63B4EEF5-0ECC-4FFF-9D30-B8241B3D460F}"/>
    <dgm:cxn modelId="{6C356CF2-38E1-4DF0-9FB2-78170B8CD9EE}" srcId="{99CF1F41-336D-415C-97FA-758B78436246}" destId="{41873E07-40A3-4E1D-B783-EDD102B650E6}" srcOrd="0" destOrd="0" parTransId="{4F89215B-53FC-4DE6-BBE0-658EA41C21D5}" sibTransId="{C2FD3F9F-552A-4FE6-90FC-683A50BCFCE1}"/>
    <dgm:cxn modelId="{B01EBCA7-7203-4224-A6C9-DA807E9B91FE}" type="presOf" srcId="{88A53FA8-4476-4BF7-8BFD-970B67C7C4B7}" destId="{3C8357BE-2AE0-4211-BB99-65C309C5E493}" srcOrd="0" destOrd="0" presId="urn:microsoft.com/office/officeart/2005/8/layout/hierarchy1"/>
    <dgm:cxn modelId="{369CF77B-1CB0-4592-9E3B-96F9CCCBE3B2}" type="presOf" srcId="{47B59534-8A45-4715-AEA2-E99D1365FA9C}" destId="{66F80954-9FE6-4DAE-AB32-BA670DF89D62}" srcOrd="0" destOrd="0" presId="urn:microsoft.com/office/officeart/2005/8/layout/hierarchy1"/>
    <dgm:cxn modelId="{0BD8278D-858D-4C1B-BA83-EA6BE397373B}" type="presOf" srcId="{7A59C268-F503-48D1-8591-2DDB552C186F}" destId="{4CBAAD98-65AB-4255-9FA9-A39B226817F2}" srcOrd="0" destOrd="0" presId="urn:microsoft.com/office/officeart/2005/8/layout/hierarchy1"/>
    <dgm:cxn modelId="{597A87F5-2350-44EB-858D-23AD59C9A109}" srcId="{EB80BE46-A366-4D81-9158-197A2A63A128}" destId="{145BC7F3-E1F9-49C2-9597-A5787A5171F0}" srcOrd="1" destOrd="0" parTransId="{E70F6E2A-9AF3-47E1-82E1-EB91C7979D59}" sibTransId="{D0971BEC-4415-4253-836D-8604CD96487B}"/>
    <dgm:cxn modelId="{4CC1A6E5-9330-41D3-9907-327A39D1DE41}" type="presOf" srcId="{2321DF7B-47D5-4E9B-A49C-346F7676C497}" destId="{5E1D6650-CE6E-488D-B2DA-A57E7D5242A7}" srcOrd="0" destOrd="0" presId="urn:microsoft.com/office/officeart/2005/8/layout/hierarchy1"/>
    <dgm:cxn modelId="{D99AAEAD-E86D-4FFF-AEBC-D5B5D441788D}" srcId="{145BC7F3-E1F9-49C2-9597-A5787A5171F0}" destId="{06BB7CD1-44BE-46B1-9459-DF1D8F4C40DF}" srcOrd="1" destOrd="0" parTransId="{2321DF7B-47D5-4E9B-A49C-346F7676C497}" sibTransId="{895238BE-17E9-4DD0-B9A1-F560704086C4}"/>
    <dgm:cxn modelId="{2B57B282-177F-4D97-A5E7-2E099955C013}" type="presOf" srcId="{9225D7D4-816D-423F-9E7B-AB5AC9A6B3E5}" destId="{57DEC7A7-9936-4F03-81EE-4E455F69EE0D}" srcOrd="0" destOrd="0" presId="urn:microsoft.com/office/officeart/2005/8/layout/hierarchy1"/>
    <dgm:cxn modelId="{4124DA4D-13B5-4EE4-8871-83E3D45C0BBB}" type="presOf" srcId="{E70F6E2A-9AF3-47E1-82E1-EB91C7979D59}" destId="{0A2094C6-9DE2-4F04-8C86-108D0FEDD279}" srcOrd="0" destOrd="0" presId="urn:microsoft.com/office/officeart/2005/8/layout/hierarchy1"/>
    <dgm:cxn modelId="{AE2152D9-7559-46AC-A549-92C72178779E}" srcId="{EB80BE46-A366-4D81-9158-197A2A63A128}" destId="{99CF1F41-336D-415C-97FA-758B78436246}" srcOrd="0" destOrd="0" parTransId="{C5733CF2-9CA5-46E7-9D62-A057E6D78FA6}" sibTransId="{517D3149-C2DE-422D-B30D-9200C6403AEB}"/>
    <dgm:cxn modelId="{46CD5FB2-4BF8-43F3-B401-02FAEC6FD5A2}" type="presOf" srcId="{C5733CF2-9CA5-46E7-9D62-A057E6D78FA6}" destId="{7828CFED-FA63-48A3-B698-489DD9BB50D4}" srcOrd="0" destOrd="0" presId="urn:microsoft.com/office/officeart/2005/8/layout/hierarchy1"/>
    <dgm:cxn modelId="{C597CEE0-D2A3-4369-855C-B067FA041DBD}" srcId="{EB80BE46-A366-4D81-9158-197A2A63A128}" destId="{88A53FA8-4476-4BF7-8BFD-970B67C7C4B7}" srcOrd="2" destOrd="0" parTransId="{0B20E463-D5EE-4459-9834-3AD0201C9318}" sibTransId="{75B439B6-BD51-41ED-8F50-C6BE045D9DE4}"/>
    <dgm:cxn modelId="{6DD8A9F7-2F87-4819-BAC1-80DD455E63D0}" type="presOf" srcId="{E975F779-1A8E-4724-9A57-6D28BBDA631A}" destId="{4569EC12-3F7D-4E99-A21A-74D7EFE6A401}" srcOrd="0" destOrd="0" presId="urn:microsoft.com/office/officeart/2005/8/layout/hierarchy1"/>
    <dgm:cxn modelId="{39BC8303-6DAF-4CFC-AB08-BED7114FD304}" type="presOf" srcId="{DE35970E-267A-4739-A6A5-63A0AEB2337F}" destId="{68CE7546-0680-4F74-9A7C-B07B0D6B1E19}" srcOrd="0" destOrd="0" presId="urn:microsoft.com/office/officeart/2005/8/layout/hierarchy1"/>
    <dgm:cxn modelId="{0D0D08C8-392B-4E5D-B6E2-D24F52B1281B}" type="presOf" srcId="{4F89215B-53FC-4DE6-BBE0-658EA41C21D5}" destId="{291D1B97-7A96-4BC5-8B12-20BE268900FB}" srcOrd="0" destOrd="0" presId="urn:microsoft.com/office/officeart/2005/8/layout/hierarchy1"/>
    <dgm:cxn modelId="{842CFB2A-AE96-44BA-991F-610F59B4B3C8}" type="presOf" srcId="{06BB7CD1-44BE-46B1-9459-DF1D8F4C40DF}" destId="{7D77D1D0-BCA6-45FC-8EBB-690A33529C72}" srcOrd="0" destOrd="0" presId="urn:microsoft.com/office/officeart/2005/8/layout/hierarchy1"/>
    <dgm:cxn modelId="{E517886B-6E5A-492C-AEFF-70ABAA750A51}" type="presOf" srcId="{99CF1F41-336D-415C-97FA-758B78436246}" destId="{8D88A41B-E7BE-4764-AB1E-5837BA53F323}" srcOrd="0" destOrd="0" presId="urn:microsoft.com/office/officeart/2005/8/layout/hierarchy1"/>
    <dgm:cxn modelId="{1DB257BF-DC9E-4980-83F5-D01FEF39971D}" type="presOf" srcId="{0B20E463-D5EE-4459-9834-3AD0201C9318}" destId="{D6BDC083-A1F2-4242-A5AF-F3C24F6CFC3B}" srcOrd="0" destOrd="0" presId="urn:microsoft.com/office/officeart/2005/8/layout/hierarchy1"/>
    <dgm:cxn modelId="{882C11CA-169E-4E65-A4E9-40195A8B8413}" type="presOf" srcId="{5492F9F5-C1B3-4A8D-AC5B-5CE34DE2939C}" destId="{8B8E5B7B-C7BE-43D1-ACDF-A194B514689A}" srcOrd="0" destOrd="0" presId="urn:microsoft.com/office/officeart/2005/8/layout/hierarchy1"/>
    <dgm:cxn modelId="{84C92042-C14B-42D0-9047-C6E81A27F404}" type="presOf" srcId="{145BC7F3-E1F9-49C2-9597-A5787A5171F0}" destId="{3A6F736D-57C1-4C73-B3B4-787E512348AB}" srcOrd="0" destOrd="0" presId="urn:microsoft.com/office/officeart/2005/8/layout/hierarchy1"/>
    <dgm:cxn modelId="{2FC08AC6-2C99-40BA-B30F-CEBFBF8EB26E}" srcId="{145BC7F3-E1F9-49C2-9597-A5787A5171F0}" destId="{5492F9F5-C1B3-4A8D-AC5B-5CE34DE2939C}" srcOrd="0" destOrd="0" parTransId="{47B59534-8A45-4715-AEA2-E99D1365FA9C}" sibTransId="{42202D22-1303-42EA-835E-CDDE55A99524}"/>
    <dgm:cxn modelId="{0EE1AD76-64B8-495C-B0E8-921E6F7BCA94}" type="presOf" srcId="{41873E07-40A3-4E1D-B783-EDD102B650E6}" destId="{BFAE5578-86C9-4899-A3DF-2A71B95B4708}" srcOrd="0" destOrd="0" presId="urn:microsoft.com/office/officeart/2005/8/layout/hierarchy1"/>
    <dgm:cxn modelId="{16124BBE-CF29-4BF3-8DB3-14CA431B13F2}" srcId="{DE35970E-267A-4739-A6A5-63A0AEB2337F}" destId="{EB80BE46-A366-4D81-9158-197A2A63A128}" srcOrd="0" destOrd="0" parTransId="{C0071DF2-3CCE-4278-B195-F770D1263EA7}" sibTransId="{56038324-3103-496F-8B51-0C4E5205A9E1}"/>
    <dgm:cxn modelId="{D7CCD442-548B-4AC2-BFE5-4E04F4063093}" type="presOf" srcId="{EB80BE46-A366-4D81-9158-197A2A63A128}" destId="{FD4BB3E7-1F4D-4BB6-AA64-FBBBC1863D65}" srcOrd="0" destOrd="0" presId="urn:microsoft.com/office/officeart/2005/8/layout/hierarchy1"/>
    <dgm:cxn modelId="{C3C59084-E650-465F-86CB-4FD1EA402A4C}" srcId="{99CF1F41-336D-415C-97FA-758B78436246}" destId="{7A59C268-F503-48D1-8591-2DDB552C186F}" srcOrd="2" destOrd="0" parTransId="{9225D7D4-816D-423F-9E7B-AB5AC9A6B3E5}" sibTransId="{3C1E662D-B992-4286-A000-F30B0E353C40}"/>
    <dgm:cxn modelId="{D31EA355-0E89-441D-9E7D-F644833E729D}" type="presOf" srcId="{1F49F93C-8DA4-4638-81B4-42EDF6363E14}" destId="{698D65A5-212A-4E84-A160-4AA98787F690}" srcOrd="0" destOrd="0" presId="urn:microsoft.com/office/officeart/2005/8/layout/hierarchy1"/>
    <dgm:cxn modelId="{16F741E2-E9DB-4E6D-A023-67417C349EBE}" type="presParOf" srcId="{68CE7546-0680-4F74-9A7C-B07B0D6B1E19}" destId="{ECF77624-1F01-4B56-A745-7FC4A5C89D5E}" srcOrd="0" destOrd="0" presId="urn:microsoft.com/office/officeart/2005/8/layout/hierarchy1"/>
    <dgm:cxn modelId="{DB30386E-BA91-4619-976B-2A070C2512E5}" type="presParOf" srcId="{ECF77624-1F01-4B56-A745-7FC4A5C89D5E}" destId="{887B2B1C-F0B5-48EE-B63A-D6FDCD8C1A36}" srcOrd="0" destOrd="0" presId="urn:microsoft.com/office/officeart/2005/8/layout/hierarchy1"/>
    <dgm:cxn modelId="{4FE918C1-7413-4386-B96A-1817F100DD34}" type="presParOf" srcId="{887B2B1C-F0B5-48EE-B63A-D6FDCD8C1A36}" destId="{8F7FBDF9-030A-4186-B2F5-35A779338B03}" srcOrd="0" destOrd="0" presId="urn:microsoft.com/office/officeart/2005/8/layout/hierarchy1"/>
    <dgm:cxn modelId="{5953B4FF-1EFA-40D6-AD7C-D054D35D0E29}" type="presParOf" srcId="{887B2B1C-F0B5-48EE-B63A-D6FDCD8C1A36}" destId="{FD4BB3E7-1F4D-4BB6-AA64-FBBBC1863D65}" srcOrd="1" destOrd="0" presId="urn:microsoft.com/office/officeart/2005/8/layout/hierarchy1"/>
    <dgm:cxn modelId="{D0E2A7F5-D6D1-49CC-8E68-C9A019EC55A8}" type="presParOf" srcId="{ECF77624-1F01-4B56-A745-7FC4A5C89D5E}" destId="{27AE26C4-E5F3-4569-A4CB-33BC82159B37}" srcOrd="1" destOrd="0" presId="urn:microsoft.com/office/officeart/2005/8/layout/hierarchy1"/>
    <dgm:cxn modelId="{F51ED392-570E-4943-8A02-045C2AA61187}" type="presParOf" srcId="{27AE26C4-E5F3-4569-A4CB-33BC82159B37}" destId="{7828CFED-FA63-48A3-B698-489DD9BB50D4}" srcOrd="0" destOrd="0" presId="urn:microsoft.com/office/officeart/2005/8/layout/hierarchy1"/>
    <dgm:cxn modelId="{13188517-AD98-43E9-81C0-E1C85D67E9FE}" type="presParOf" srcId="{27AE26C4-E5F3-4569-A4CB-33BC82159B37}" destId="{9F223E3F-C3D4-4C6F-AF63-FD476FEB6179}" srcOrd="1" destOrd="0" presId="urn:microsoft.com/office/officeart/2005/8/layout/hierarchy1"/>
    <dgm:cxn modelId="{EEEE8B76-8D92-4E8A-AD17-EBD791F2C176}" type="presParOf" srcId="{9F223E3F-C3D4-4C6F-AF63-FD476FEB6179}" destId="{B23F2B94-CBFF-4BFB-B79C-D13C0795C3F6}" srcOrd="0" destOrd="0" presId="urn:microsoft.com/office/officeart/2005/8/layout/hierarchy1"/>
    <dgm:cxn modelId="{1B39DB16-2778-4094-A271-0A4F1031A399}" type="presParOf" srcId="{B23F2B94-CBFF-4BFB-B79C-D13C0795C3F6}" destId="{E05E52D8-5A82-4E6B-B3B0-DC7F9EABAE20}" srcOrd="0" destOrd="0" presId="urn:microsoft.com/office/officeart/2005/8/layout/hierarchy1"/>
    <dgm:cxn modelId="{EFA6EE22-7060-4F18-9A6D-5467A8F15304}" type="presParOf" srcId="{B23F2B94-CBFF-4BFB-B79C-D13C0795C3F6}" destId="{8D88A41B-E7BE-4764-AB1E-5837BA53F323}" srcOrd="1" destOrd="0" presId="urn:microsoft.com/office/officeart/2005/8/layout/hierarchy1"/>
    <dgm:cxn modelId="{7B33C42A-1CB8-417F-B5E5-A79156C805C2}" type="presParOf" srcId="{9F223E3F-C3D4-4C6F-AF63-FD476FEB6179}" destId="{1D8F485C-5E0D-44E4-AB46-DFCF2A50FC88}" srcOrd="1" destOrd="0" presId="urn:microsoft.com/office/officeart/2005/8/layout/hierarchy1"/>
    <dgm:cxn modelId="{CDB092D3-1B5C-4D8D-BB98-07E989C6DBFE}" type="presParOf" srcId="{1D8F485C-5E0D-44E4-AB46-DFCF2A50FC88}" destId="{291D1B97-7A96-4BC5-8B12-20BE268900FB}" srcOrd="0" destOrd="0" presId="urn:microsoft.com/office/officeart/2005/8/layout/hierarchy1"/>
    <dgm:cxn modelId="{ED6C2E4C-6D10-4039-9596-CD4844887D91}" type="presParOf" srcId="{1D8F485C-5E0D-44E4-AB46-DFCF2A50FC88}" destId="{12E9CFAE-5519-4B8C-9685-52EF724E5CEC}" srcOrd="1" destOrd="0" presId="urn:microsoft.com/office/officeart/2005/8/layout/hierarchy1"/>
    <dgm:cxn modelId="{E296F1E4-9B0A-4470-B6E5-992A4F6975E6}" type="presParOf" srcId="{12E9CFAE-5519-4B8C-9685-52EF724E5CEC}" destId="{B1F870E2-F43A-4CF4-B8E8-7EC577D25744}" srcOrd="0" destOrd="0" presId="urn:microsoft.com/office/officeart/2005/8/layout/hierarchy1"/>
    <dgm:cxn modelId="{11321820-DC1B-4C31-B010-F7E5DBFADA3F}" type="presParOf" srcId="{B1F870E2-F43A-4CF4-B8E8-7EC577D25744}" destId="{F46AA627-ADC4-4818-886A-027AA11D2AFA}" srcOrd="0" destOrd="0" presId="urn:microsoft.com/office/officeart/2005/8/layout/hierarchy1"/>
    <dgm:cxn modelId="{F52DA718-E349-4513-829F-ECDEE6F1D3EC}" type="presParOf" srcId="{B1F870E2-F43A-4CF4-B8E8-7EC577D25744}" destId="{BFAE5578-86C9-4899-A3DF-2A71B95B4708}" srcOrd="1" destOrd="0" presId="urn:microsoft.com/office/officeart/2005/8/layout/hierarchy1"/>
    <dgm:cxn modelId="{6BBE0653-DCDD-43A0-B158-3D022C67B58C}" type="presParOf" srcId="{12E9CFAE-5519-4B8C-9685-52EF724E5CEC}" destId="{4C462252-4F6E-44B1-94AA-9D35CBD5FB46}" srcOrd="1" destOrd="0" presId="urn:microsoft.com/office/officeart/2005/8/layout/hierarchy1"/>
    <dgm:cxn modelId="{E2C7586D-A8D5-45D7-AD62-321087849DC9}" type="presParOf" srcId="{1D8F485C-5E0D-44E4-AB46-DFCF2A50FC88}" destId="{698D65A5-212A-4E84-A160-4AA98787F690}" srcOrd="2" destOrd="0" presId="urn:microsoft.com/office/officeart/2005/8/layout/hierarchy1"/>
    <dgm:cxn modelId="{E776A8BC-5E4B-4347-95F0-B06FF89DC9EC}" type="presParOf" srcId="{1D8F485C-5E0D-44E4-AB46-DFCF2A50FC88}" destId="{C6C65AD8-B41C-4E0E-AA00-3BA15A98802B}" srcOrd="3" destOrd="0" presId="urn:microsoft.com/office/officeart/2005/8/layout/hierarchy1"/>
    <dgm:cxn modelId="{DFBDC3DE-8837-4C3A-B1B9-AD3478284E6C}" type="presParOf" srcId="{C6C65AD8-B41C-4E0E-AA00-3BA15A98802B}" destId="{4F3A2FD6-5506-47CF-A86D-D5AC53DE5528}" srcOrd="0" destOrd="0" presId="urn:microsoft.com/office/officeart/2005/8/layout/hierarchy1"/>
    <dgm:cxn modelId="{EF9806D4-C751-438F-B352-93A046B99B53}" type="presParOf" srcId="{4F3A2FD6-5506-47CF-A86D-D5AC53DE5528}" destId="{0BFED9A2-DE70-43B5-A251-268E43622616}" srcOrd="0" destOrd="0" presId="urn:microsoft.com/office/officeart/2005/8/layout/hierarchy1"/>
    <dgm:cxn modelId="{632F32B1-42B0-4835-A60D-2B309C4B7ECF}" type="presParOf" srcId="{4F3A2FD6-5506-47CF-A86D-D5AC53DE5528}" destId="{4569EC12-3F7D-4E99-A21A-74D7EFE6A401}" srcOrd="1" destOrd="0" presId="urn:microsoft.com/office/officeart/2005/8/layout/hierarchy1"/>
    <dgm:cxn modelId="{30C90488-A73A-4B59-A6B6-06DA452BB0A1}" type="presParOf" srcId="{C6C65AD8-B41C-4E0E-AA00-3BA15A98802B}" destId="{D8725FC7-42CD-478C-8096-4FB787C32442}" srcOrd="1" destOrd="0" presId="urn:microsoft.com/office/officeart/2005/8/layout/hierarchy1"/>
    <dgm:cxn modelId="{81DC2644-596D-48BE-B5C0-CC1842AFC24C}" type="presParOf" srcId="{1D8F485C-5E0D-44E4-AB46-DFCF2A50FC88}" destId="{57DEC7A7-9936-4F03-81EE-4E455F69EE0D}" srcOrd="4" destOrd="0" presId="urn:microsoft.com/office/officeart/2005/8/layout/hierarchy1"/>
    <dgm:cxn modelId="{135B6C90-977B-418E-B556-475888E422CA}" type="presParOf" srcId="{1D8F485C-5E0D-44E4-AB46-DFCF2A50FC88}" destId="{03E08D62-0458-4194-B817-8571DDC07918}" srcOrd="5" destOrd="0" presId="urn:microsoft.com/office/officeart/2005/8/layout/hierarchy1"/>
    <dgm:cxn modelId="{04CE8A54-64D5-41DA-81F3-A9A877FA7B99}" type="presParOf" srcId="{03E08D62-0458-4194-B817-8571DDC07918}" destId="{22F10E41-3883-4AF6-B6C5-87F529669236}" srcOrd="0" destOrd="0" presId="urn:microsoft.com/office/officeart/2005/8/layout/hierarchy1"/>
    <dgm:cxn modelId="{3F771F5F-34DA-4D9F-ABE6-8B6A2F628250}" type="presParOf" srcId="{22F10E41-3883-4AF6-B6C5-87F529669236}" destId="{D928DE12-8DD0-400D-8795-5E8D51CDF926}" srcOrd="0" destOrd="0" presId="urn:microsoft.com/office/officeart/2005/8/layout/hierarchy1"/>
    <dgm:cxn modelId="{8306B504-C342-4F5B-A3B3-1916E54D5A2B}" type="presParOf" srcId="{22F10E41-3883-4AF6-B6C5-87F529669236}" destId="{4CBAAD98-65AB-4255-9FA9-A39B226817F2}" srcOrd="1" destOrd="0" presId="urn:microsoft.com/office/officeart/2005/8/layout/hierarchy1"/>
    <dgm:cxn modelId="{E9E72C1B-EB31-4821-8BAD-BBC3F4A09BE9}" type="presParOf" srcId="{03E08D62-0458-4194-B817-8571DDC07918}" destId="{0BFECCCA-14B6-4480-B46F-54C9ED6D0798}" srcOrd="1" destOrd="0" presId="urn:microsoft.com/office/officeart/2005/8/layout/hierarchy1"/>
    <dgm:cxn modelId="{20AB5E86-0B15-4F04-9E88-5B2E4FF91230}" type="presParOf" srcId="{27AE26C4-E5F3-4569-A4CB-33BC82159B37}" destId="{0A2094C6-9DE2-4F04-8C86-108D0FEDD279}" srcOrd="2" destOrd="0" presId="urn:microsoft.com/office/officeart/2005/8/layout/hierarchy1"/>
    <dgm:cxn modelId="{4914CC13-080A-4902-BC50-394E9E38EAF7}" type="presParOf" srcId="{27AE26C4-E5F3-4569-A4CB-33BC82159B37}" destId="{7914B3C2-5ADF-4D4B-A69C-3F30B50149AF}" srcOrd="3" destOrd="0" presId="urn:microsoft.com/office/officeart/2005/8/layout/hierarchy1"/>
    <dgm:cxn modelId="{B2E84B59-F8D0-4056-A553-3EBEC4B9175E}" type="presParOf" srcId="{7914B3C2-5ADF-4D4B-A69C-3F30B50149AF}" destId="{3B59399A-8F75-4FEF-B944-A44E62F06C29}" srcOrd="0" destOrd="0" presId="urn:microsoft.com/office/officeart/2005/8/layout/hierarchy1"/>
    <dgm:cxn modelId="{A41AF2DC-0C8B-41C5-8935-6E3081C3EACE}" type="presParOf" srcId="{3B59399A-8F75-4FEF-B944-A44E62F06C29}" destId="{6D47E2C6-39BE-4C98-9064-0C526764766D}" srcOrd="0" destOrd="0" presId="urn:microsoft.com/office/officeart/2005/8/layout/hierarchy1"/>
    <dgm:cxn modelId="{5D5A8C68-8A79-434D-A5C6-184A926B595F}" type="presParOf" srcId="{3B59399A-8F75-4FEF-B944-A44E62F06C29}" destId="{3A6F736D-57C1-4C73-B3B4-787E512348AB}" srcOrd="1" destOrd="0" presId="urn:microsoft.com/office/officeart/2005/8/layout/hierarchy1"/>
    <dgm:cxn modelId="{9BCD3386-530C-465F-8AAC-84A6FD62399F}" type="presParOf" srcId="{7914B3C2-5ADF-4D4B-A69C-3F30B50149AF}" destId="{B14E41CD-22DF-4F99-B46A-53B960900F11}" srcOrd="1" destOrd="0" presId="urn:microsoft.com/office/officeart/2005/8/layout/hierarchy1"/>
    <dgm:cxn modelId="{94DFFDD8-866C-4B68-A4BF-72BFFDD32545}" type="presParOf" srcId="{B14E41CD-22DF-4F99-B46A-53B960900F11}" destId="{66F80954-9FE6-4DAE-AB32-BA670DF89D62}" srcOrd="0" destOrd="0" presId="urn:microsoft.com/office/officeart/2005/8/layout/hierarchy1"/>
    <dgm:cxn modelId="{719A666D-F6D8-4204-BC61-0B4FDA9D12F2}" type="presParOf" srcId="{B14E41CD-22DF-4F99-B46A-53B960900F11}" destId="{A08BDC49-E071-4024-AE59-8516853D3ECA}" srcOrd="1" destOrd="0" presId="urn:microsoft.com/office/officeart/2005/8/layout/hierarchy1"/>
    <dgm:cxn modelId="{3D184CA1-DB9F-4AD1-A64D-1D9BA40194B7}" type="presParOf" srcId="{A08BDC49-E071-4024-AE59-8516853D3ECA}" destId="{57A1FEEF-D709-479E-BCA7-09A672E522AA}" srcOrd="0" destOrd="0" presId="urn:microsoft.com/office/officeart/2005/8/layout/hierarchy1"/>
    <dgm:cxn modelId="{E3C27098-BEF1-49AA-A833-0CB16A81A651}" type="presParOf" srcId="{57A1FEEF-D709-479E-BCA7-09A672E522AA}" destId="{B6E88E15-47BE-45BF-BA0C-D03CDAD2C40C}" srcOrd="0" destOrd="0" presId="urn:microsoft.com/office/officeart/2005/8/layout/hierarchy1"/>
    <dgm:cxn modelId="{7DD98572-1BE9-46C2-87C8-490A10D17632}" type="presParOf" srcId="{57A1FEEF-D709-479E-BCA7-09A672E522AA}" destId="{8B8E5B7B-C7BE-43D1-ACDF-A194B514689A}" srcOrd="1" destOrd="0" presId="urn:microsoft.com/office/officeart/2005/8/layout/hierarchy1"/>
    <dgm:cxn modelId="{AC93A676-78E2-44AF-B56C-3CEEB58892A1}" type="presParOf" srcId="{A08BDC49-E071-4024-AE59-8516853D3ECA}" destId="{5765F89F-FBE3-4603-B89A-741E447206AF}" srcOrd="1" destOrd="0" presId="urn:microsoft.com/office/officeart/2005/8/layout/hierarchy1"/>
    <dgm:cxn modelId="{54E94B60-DCED-4302-B22E-972F810EC155}" type="presParOf" srcId="{B14E41CD-22DF-4F99-B46A-53B960900F11}" destId="{5E1D6650-CE6E-488D-B2DA-A57E7D5242A7}" srcOrd="2" destOrd="0" presId="urn:microsoft.com/office/officeart/2005/8/layout/hierarchy1"/>
    <dgm:cxn modelId="{199903A5-87A8-4C90-8EC7-A812899D8DA4}" type="presParOf" srcId="{B14E41CD-22DF-4F99-B46A-53B960900F11}" destId="{85C2BB76-1C81-4A28-8F65-49E174D22480}" srcOrd="3" destOrd="0" presId="urn:microsoft.com/office/officeart/2005/8/layout/hierarchy1"/>
    <dgm:cxn modelId="{1E579824-48ED-4672-BEC5-D1405EAAD947}" type="presParOf" srcId="{85C2BB76-1C81-4A28-8F65-49E174D22480}" destId="{4DD088C3-1604-410F-B5A9-D2F68E86DD6D}" srcOrd="0" destOrd="0" presId="urn:microsoft.com/office/officeart/2005/8/layout/hierarchy1"/>
    <dgm:cxn modelId="{D7C975EB-3FFD-4102-A363-A650DCF793B2}" type="presParOf" srcId="{4DD088C3-1604-410F-B5A9-D2F68E86DD6D}" destId="{91E38748-EF79-4528-B96C-132076123040}" srcOrd="0" destOrd="0" presId="urn:microsoft.com/office/officeart/2005/8/layout/hierarchy1"/>
    <dgm:cxn modelId="{86856241-22B3-499A-8E8B-7C2374CAFF8F}" type="presParOf" srcId="{4DD088C3-1604-410F-B5A9-D2F68E86DD6D}" destId="{7D77D1D0-BCA6-45FC-8EBB-690A33529C72}" srcOrd="1" destOrd="0" presId="urn:microsoft.com/office/officeart/2005/8/layout/hierarchy1"/>
    <dgm:cxn modelId="{CBD2C111-0D47-4F0B-98C8-009E8FDF5E9F}" type="presParOf" srcId="{85C2BB76-1C81-4A28-8F65-49E174D22480}" destId="{08FDB982-4D4D-4B6F-ABE4-621C80224A3B}" srcOrd="1" destOrd="0" presId="urn:microsoft.com/office/officeart/2005/8/layout/hierarchy1"/>
    <dgm:cxn modelId="{AFE1A89C-CCE1-4A9E-8C4F-8E20287BAFD5}" type="presParOf" srcId="{27AE26C4-E5F3-4569-A4CB-33BC82159B37}" destId="{D6BDC083-A1F2-4242-A5AF-F3C24F6CFC3B}" srcOrd="4" destOrd="0" presId="urn:microsoft.com/office/officeart/2005/8/layout/hierarchy1"/>
    <dgm:cxn modelId="{03EFCB60-DA33-4A32-A4B5-75DC1C42DDAB}" type="presParOf" srcId="{27AE26C4-E5F3-4569-A4CB-33BC82159B37}" destId="{87B7CBA7-4B9F-49D7-AE3C-BDFA68DD9614}" srcOrd="5" destOrd="0" presId="urn:microsoft.com/office/officeart/2005/8/layout/hierarchy1"/>
    <dgm:cxn modelId="{AC2FAAE7-C4E6-451B-8E43-09EE5A415FBF}" type="presParOf" srcId="{87B7CBA7-4B9F-49D7-AE3C-BDFA68DD9614}" destId="{143DD2BB-0EEA-4733-B9CD-0034B8975504}" srcOrd="0" destOrd="0" presId="urn:microsoft.com/office/officeart/2005/8/layout/hierarchy1"/>
    <dgm:cxn modelId="{11C142EF-7C6D-4B37-B843-5428F90B6E36}" type="presParOf" srcId="{143DD2BB-0EEA-4733-B9CD-0034B8975504}" destId="{EA88EB32-6E70-48C5-B8DA-83FB2AB8815F}" srcOrd="0" destOrd="0" presId="urn:microsoft.com/office/officeart/2005/8/layout/hierarchy1"/>
    <dgm:cxn modelId="{5170B366-BE1D-4FFF-94C1-89C18A5A85B1}" type="presParOf" srcId="{143DD2BB-0EEA-4733-B9CD-0034B8975504}" destId="{3C8357BE-2AE0-4211-BB99-65C309C5E493}" srcOrd="1" destOrd="0" presId="urn:microsoft.com/office/officeart/2005/8/layout/hierarchy1"/>
    <dgm:cxn modelId="{96B9B2E5-A411-44B2-949E-C52184E71458}" type="presParOf" srcId="{87B7CBA7-4B9F-49D7-AE3C-BDFA68DD9614}" destId="{7F407591-9EC4-44E5-A4F4-B61F8E4FD4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15E6D-1DFD-4EE3-AEC5-458AC2E7C09F}">
      <dsp:nvSpPr>
        <dsp:cNvPr id="0" name=""/>
        <dsp:cNvSpPr/>
      </dsp:nvSpPr>
      <dsp:spPr>
        <a:xfrm>
          <a:off x="5365886" y="1629826"/>
          <a:ext cx="318007" cy="2526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041"/>
              </a:lnTo>
              <a:lnTo>
                <a:pt x="318007" y="252604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2AB43-E95D-4FC5-9651-BAF4A86CB776}">
      <dsp:nvSpPr>
        <dsp:cNvPr id="0" name=""/>
        <dsp:cNvSpPr/>
      </dsp:nvSpPr>
      <dsp:spPr>
        <a:xfrm>
          <a:off x="5365886" y="1629826"/>
          <a:ext cx="318007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318007" y="157205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DAED0-F066-456F-91E7-C880230118B9}">
      <dsp:nvSpPr>
        <dsp:cNvPr id="0" name=""/>
        <dsp:cNvSpPr/>
      </dsp:nvSpPr>
      <dsp:spPr>
        <a:xfrm>
          <a:off x="5365886" y="1629826"/>
          <a:ext cx="318007" cy="61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073"/>
              </a:lnTo>
              <a:lnTo>
                <a:pt x="318007" y="61807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F0854-1000-4E72-880A-047C6052A5E7}">
      <dsp:nvSpPr>
        <dsp:cNvPr id="0" name=""/>
        <dsp:cNvSpPr/>
      </dsp:nvSpPr>
      <dsp:spPr>
        <a:xfrm>
          <a:off x="3811694" y="675842"/>
          <a:ext cx="2402211" cy="282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82"/>
              </a:lnTo>
              <a:lnTo>
                <a:pt x="2402211" y="141082"/>
              </a:lnTo>
              <a:lnTo>
                <a:pt x="2402211" y="28216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129D0-F7EB-41BE-B103-556C0F47B94E}">
      <dsp:nvSpPr>
        <dsp:cNvPr id="0" name=""/>
        <dsp:cNvSpPr/>
      </dsp:nvSpPr>
      <dsp:spPr>
        <a:xfrm>
          <a:off x="3765974" y="675842"/>
          <a:ext cx="91440" cy="282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6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D2D91-491E-4E02-AC87-D55196B5F8BC}">
      <dsp:nvSpPr>
        <dsp:cNvPr id="0" name=""/>
        <dsp:cNvSpPr/>
      </dsp:nvSpPr>
      <dsp:spPr>
        <a:xfrm>
          <a:off x="561463" y="1629826"/>
          <a:ext cx="318007" cy="15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57"/>
              </a:lnTo>
              <a:lnTo>
                <a:pt x="318007" y="157205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10319-5735-43EB-90B7-14981AD974A2}">
      <dsp:nvSpPr>
        <dsp:cNvPr id="0" name=""/>
        <dsp:cNvSpPr/>
      </dsp:nvSpPr>
      <dsp:spPr>
        <a:xfrm>
          <a:off x="561463" y="1629826"/>
          <a:ext cx="318007" cy="61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073"/>
              </a:lnTo>
              <a:lnTo>
                <a:pt x="318007" y="618073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54FBC-7D59-43A5-9304-D442C9382686}">
      <dsp:nvSpPr>
        <dsp:cNvPr id="0" name=""/>
        <dsp:cNvSpPr/>
      </dsp:nvSpPr>
      <dsp:spPr>
        <a:xfrm>
          <a:off x="1409482" y="675842"/>
          <a:ext cx="2402211" cy="282164"/>
        </a:xfrm>
        <a:custGeom>
          <a:avLst/>
          <a:gdLst/>
          <a:ahLst/>
          <a:cxnLst/>
          <a:rect l="0" t="0" r="0" b="0"/>
          <a:pathLst>
            <a:path>
              <a:moveTo>
                <a:pt x="2402211" y="0"/>
              </a:moveTo>
              <a:lnTo>
                <a:pt x="2402211" y="141082"/>
              </a:lnTo>
              <a:lnTo>
                <a:pt x="0" y="141082"/>
              </a:lnTo>
              <a:lnTo>
                <a:pt x="0" y="28216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43F0-B7E2-485C-9D00-38ADBD93A51F}">
      <dsp:nvSpPr>
        <dsp:cNvPr id="0" name=""/>
        <dsp:cNvSpPr/>
      </dsp:nvSpPr>
      <dsp:spPr>
        <a:xfrm>
          <a:off x="2537077" y="4023"/>
          <a:ext cx="2549232" cy="6718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Живлення </a:t>
          </a:r>
          <a:endParaRPr lang="uk-UA" sz="2700" b="1" kern="1200" dirty="0"/>
        </a:p>
      </dsp:txBody>
      <dsp:txXfrm>
        <a:off x="2537077" y="4023"/>
        <a:ext cx="2549232" cy="671819"/>
      </dsp:txXfrm>
    </dsp:sp>
    <dsp:sp modelId="{DD33583A-736A-4055-B77D-37BC4EC512A1}">
      <dsp:nvSpPr>
        <dsp:cNvPr id="0" name=""/>
        <dsp:cNvSpPr/>
      </dsp:nvSpPr>
      <dsp:spPr>
        <a:xfrm>
          <a:off x="349459" y="958006"/>
          <a:ext cx="2120047" cy="6718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Автотрофне </a:t>
          </a:r>
          <a:endParaRPr lang="uk-UA" sz="2700" b="1" kern="1200" dirty="0"/>
        </a:p>
      </dsp:txBody>
      <dsp:txXfrm>
        <a:off x="349459" y="958006"/>
        <a:ext cx="2120047" cy="671819"/>
      </dsp:txXfrm>
    </dsp:sp>
    <dsp:sp modelId="{A777429E-D2F8-463F-AC64-B726515B8007}">
      <dsp:nvSpPr>
        <dsp:cNvPr id="0" name=""/>
        <dsp:cNvSpPr/>
      </dsp:nvSpPr>
      <dsp:spPr>
        <a:xfrm>
          <a:off x="879470" y="1911990"/>
          <a:ext cx="2120047" cy="6718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Фототрофне</a:t>
          </a:r>
          <a:r>
            <a:rPr lang="uk-UA" sz="2700" b="1" kern="1200" dirty="0" smtClean="0"/>
            <a:t> </a:t>
          </a:r>
          <a:endParaRPr lang="uk-UA" sz="2700" b="1" kern="1200" dirty="0"/>
        </a:p>
      </dsp:txBody>
      <dsp:txXfrm>
        <a:off x="879470" y="1911990"/>
        <a:ext cx="2120047" cy="671819"/>
      </dsp:txXfrm>
    </dsp:sp>
    <dsp:sp modelId="{9F228A04-D2FF-4880-862D-8CDC99829B27}">
      <dsp:nvSpPr>
        <dsp:cNvPr id="0" name=""/>
        <dsp:cNvSpPr/>
      </dsp:nvSpPr>
      <dsp:spPr>
        <a:xfrm>
          <a:off x="879470" y="2865973"/>
          <a:ext cx="2120047" cy="6718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Хемотрофне</a:t>
          </a:r>
          <a:r>
            <a:rPr lang="uk-UA" sz="2700" b="1" kern="1200" dirty="0" smtClean="0"/>
            <a:t> </a:t>
          </a:r>
          <a:endParaRPr lang="uk-UA" sz="2700" b="1" kern="1200" dirty="0"/>
        </a:p>
      </dsp:txBody>
      <dsp:txXfrm>
        <a:off x="879470" y="2865973"/>
        <a:ext cx="2120047" cy="671819"/>
      </dsp:txXfrm>
    </dsp:sp>
    <dsp:sp modelId="{549542C4-56FF-4459-94A8-21809FDFAE43}">
      <dsp:nvSpPr>
        <dsp:cNvPr id="0" name=""/>
        <dsp:cNvSpPr/>
      </dsp:nvSpPr>
      <dsp:spPr>
        <a:xfrm>
          <a:off x="2751670" y="958006"/>
          <a:ext cx="2120047" cy="6718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Міксотрофне</a:t>
          </a:r>
          <a:r>
            <a:rPr lang="uk-UA" sz="2700" b="1" kern="1200" dirty="0" smtClean="0"/>
            <a:t> </a:t>
          </a:r>
          <a:endParaRPr lang="uk-UA" sz="2700" b="1" kern="1200" dirty="0"/>
        </a:p>
      </dsp:txBody>
      <dsp:txXfrm>
        <a:off x="2751670" y="958006"/>
        <a:ext cx="2120047" cy="671819"/>
      </dsp:txXfrm>
    </dsp:sp>
    <dsp:sp modelId="{28F42667-38E1-4EC9-A562-32D13BC78E1C}">
      <dsp:nvSpPr>
        <dsp:cNvPr id="0" name=""/>
        <dsp:cNvSpPr/>
      </dsp:nvSpPr>
      <dsp:spPr>
        <a:xfrm>
          <a:off x="5153881" y="958006"/>
          <a:ext cx="2120047" cy="6718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Гетеротрофне </a:t>
          </a:r>
          <a:endParaRPr lang="uk-UA" sz="2700" b="1" kern="1200" dirty="0"/>
        </a:p>
      </dsp:txBody>
      <dsp:txXfrm>
        <a:off x="5153881" y="958006"/>
        <a:ext cx="2120047" cy="671819"/>
      </dsp:txXfrm>
    </dsp:sp>
    <dsp:sp modelId="{69A28FAC-8208-4E01-9ACC-093E466896FD}">
      <dsp:nvSpPr>
        <dsp:cNvPr id="0" name=""/>
        <dsp:cNvSpPr/>
      </dsp:nvSpPr>
      <dsp:spPr>
        <a:xfrm>
          <a:off x="5683893" y="1911990"/>
          <a:ext cx="2120047" cy="6718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Фітотрофне</a:t>
          </a:r>
          <a:r>
            <a:rPr lang="uk-UA" sz="2700" b="1" kern="1200" dirty="0" smtClean="0"/>
            <a:t> </a:t>
          </a:r>
          <a:endParaRPr lang="uk-UA" sz="2700" b="1" kern="1200" dirty="0"/>
        </a:p>
      </dsp:txBody>
      <dsp:txXfrm>
        <a:off x="5683893" y="1911990"/>
        <a:ext cx="2120047" cy="671819"/>
      </dsp:txXfrm>
    </dsp:sp>
    <dsp:sp modelId="{0E84837C-770D-4642-B59F-834C51A5039D}">
      <dsp:nvSpPr>
        <dsp:cNvPr id="0" name=""/>
        <dsp:cNvSpPr/>
      </dsp:nvSpPr>
      <dsp:spPr>
        <a:xfrm>
          <a:off x="5683893" y="2865973"/>
          <a:ext cx="2120047" cy="6718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Зоотрофне</a:t>
          </a:r>
          <a:r>
            <a:rPr lang="uk-UA" sz="2700" b="1" kern="1200" dirty="0" smtClean="0"/>
            <a:t> </a:t>
          </a:r>
          <a:endParaRPr lang="uk-UA" sz="2700" b="1" kern="1200" dirty="0"/>
        </a:p>
      </dsp:txBody>
      <dsp:txXfrm>
        <a:off x="5683893" y="2865973"/>
        <a:ext cx="2120047" cy="671819"/>
      </dsp:txXfrm>
    </dsp:sp>
    <dsp:sp modelId="{6A21193C-A1D6-401D-BBF1-7EB60F2E8846}">
      <dsp:nvSpPr>
        <dsp:cNvPr id="0" name=""/>
        <dsp:cNvSpPr/>
      </dsp:nvSpPr>
      <dsp:spPr>
        <a:xfrm>
          <a:off x="5683893" y="3819957"/>
          <a:ext cx="2120047" cy="6718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Сапротрофне</a:t>
          </a:r>
          <a:endParaRPr lang="uk-UA" sz="2700" b="1" kern="1200" dirty="0"/>
        </a:p>
      </dsp:txBody>
      <dsp:txXfrm>
        <a:off x="5683893" y="3819957"/>
        <a:ext cx="2120047" cy="6718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DC083-A1F2-4242-A5AF-F3C24F6CFC3B}">
      <dsp:nvSpPr>
        <dsp:cNvPr id="0" name=""/>
        <dsp:cNvSpPr/>
      </dsp:nvSpPr>
      <dsp:spPr>
        <a:xfrm>
          <a:off x="4771541" y="680819"/>
          <a:ext cx="2627718" cy="292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8"/>
              </a:lnTo>
              <a:lnTo>
                <a:pt x="2627718" y="199548"/>
              </a:lnTo>
              <a:lnTo>
                <a:pt x="2627718" y="2928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D6650-CE6E-488D-B2DA-A57E7D5242A7}">
      <dsp:nvSpPr>
        <dsp:cNvPr id="0" name=""/>
        <dsp:cNvSpPr/>
      </dsp:nvSpPr>
      <dsp:spPr>
        <a:xfrm>
          <a:off x="5897706" y="1612979"/>
          <a:ext cx="750776" cy="292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8"/>
              </a:lnTo>
              <a:lnTo>
                <a:pt x="750776" y="199548"/>
              </a:lnTo>
              <a:lnTo>
                <a:pt x="750776" y="2928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80954-9FE6-4DAE-AB32-BA670DF89D62}">
      <dsp:nvSpPr>
        <dsp:cNvPr id="0" name=""/>
        <dsp:cNvSpPr/>
      </dsp:nvSpPr>
      <dsp:spPr>
        <a:xfrm>
          <a:off x="5146929" y="1612979"/>
          <a:ext cx="750776" cy="292820"/>
        </a:xfrm>
        <a:custGeom>
          <a:avLst/>
          <a:gdLst/>
          <a:ahLst/>
          <a:cxnLst/>
          <a:rect l="0" t="0" r="0" b="0"/>
          <a:pathLst>
            <a:path>
              <a:moveTo>
                <a:pt x="750776" y="0"/>
              </a:moveTo>
              <a:lnTo>
                <a:pt x="750776" y="199548"/>
              </a:lnTo>
              <a:lnTo>
                <a:pt x="0" y="199548"/>
              </a:lnTo>
              <a:lnTo>
                <a:pt x="0" y="2928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094C6-9DE2-4F04-8C86-108D0FEDD279}">
      <dsp:nvSpPr>
        <dsp:cNvPr id="0" name=""/>
        <dsp:cNvSpPr/>
      </dsp:nvSpPr>
      <dsp:spPr>
        <a:xfrm>
          <a:off x="4771541" y="680819"/>
          <a:ext cx="1126165" cy="292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8"/>
              </a:lnTo>
              <a:lnTo>
                <a:pt x="1126165" y="199548"/>
              </a:lnTo>
              <a:lnTo>
                <a:pt x="1126165" y="2928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EC7A7-9936-4F03-81EE-4E455F69EE0D}">
      <dsp:nvSpPr>
        <dsp:cNvPr id="0" name=""/>
        <dsp:cNvSpPr/>
      </dsp:nvSpPr>
      <dsp:spPr>
        <a:xfrm>
          <a:off x="2143823" y="1612979"/>
          <a:ext cx="1501553" cy="292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8"/>
              </a:lnTo>
              <a:lnTo>
                <a:pt x="1501553" y="199548"/>
              </a:lnTo>
              <a:lnTo>
                <a:pt x="1501553" y="2928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D65A5-212A-4E84-A160-4AA98787F690}">
      <dsp:nvSpPr>
        <dsp:cNvPr id="0" name=""/>
        <dsp:cNvSpPr/>
      </dsp:nvSpPr>
      <dsp:spPr>
        <a:xfrm>
          <a:off x="2098103" y="1612979"/>
          <a:ext cx="91440" cy="292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8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D1B97-7A96-4BC5-8B12-20BE268900FB}">
      <dsp:nvSpPr>
        <dsp:cNvPr id="0" name=""/>
        <dsp:cNvSpPr/>
      </dsp:nvSpPr>
      <dsp:spPr>
        <a:xfrm>
          <a:off x="642269" y="1612979"/>
          <a:ext cx="1501553" cy="292820"/>
        </a:xfrm>
        <a:custGeom>
          <a:avLst/>
          <a:gdLst/>
          <a:ahLst/>
          <a:cxnLst/>
          <a:rect l="0" t="0" r="0" b="0"/>
          <a:pathLst>
            <a:path>
              <a:moveTo>
                <a:pt x="1501553" y="0"/>
              </a:moveTo>
              <a:lnTo>
                <a:pt x="1501553" y="199548"/>
              </a:lnTo>
              <a:lnTo>
                <a:pt x="0" y="199548"/>
              </a:lnTo>
              <a:lnTo>
                <a:pt x="0" y="2928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8CFED-FA63-48A3-B698-489DD9BB50D4}">
      <dsp:nvSpPr>
        <dsp:cNvPr id="0" name=""/>
        <dsp:cNvSpPr/>
      </dsp:nvSpPr>
      <dsp:spPr>
        <a:xfrm>
          <a:off x="2143823" y="680819"/>
          <a:ext cx="2627718" cy="292820"/>
        </a:xfrm>
        <a:custGeom>
          <a:avLst/>
          <a:gdLst/>
          <a:ahLst/>
          <a:cxnLst/>
          <a:rect l="0" t="0" r="0" b="0"/>
          <a:pathLst>
            <a:path>
              <a:moveTo>
                <a:pt x="2627718" y="0"/>
              </a:moveTo>
              <a:lnTo>
                <a:pt x="2627718" y="199548"/>
              </a:lnTo>
              <a:lnTo>
                <a:pt x="0" y="199548"/>
              </a:lnTo>
              <a:lnTo>
                <a:pt x="0" y="2928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FBDF9-030A-4186-B2F5-35A779338B03}">
      <dsp:nvSpPr>
        <dsp:cNvPr id="0" name=""/>
        <dsp:cNvSpPr/>
      </dsp:nvSpPr>
      <dsp:spPr>
        <a:xfrm>
          <a:off x="3533795" y="41480"/>
          <a:ext cx="2475491" cy="639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4BB3E7-1F4D-4BB6-AA64-FBBBC1863D65}">
      <dsp:nvSpPr>
        <dsp:cNvPr id="0" name=""/>
        <dsp:cNvSpPr/>
      </dsp:nvSpPr>
      <dsp:spPr>
        <a:xfrm>
          <a:off x="3645666" y="147756"/>
          <a:ext cx="2475491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Спосіб життя </a:t>
          </a:r>
          <a:r>
            <a:rPr lang="uk-UA" sz="1400" b="1" kern="1200" dirty="0" err="1" smtClean="0"/>
            <a:t>гетеротрофів</a:t>
          </a:r>
          <a:endParaRPr lang="uk-UA" sz="1400" b="1" kern="1200" dirty="0"/>
        </a:p>
      </dsp:txBody>
      <dsp:txXfrm>
        <a:off x="3645666" y="147756"/>
        <a:ext cx="2475491" cy="639339"/>
      </dsp:txXfrm>
    </dsp:sp>
    <dsp:sp modelId="{E05E52D8-5A82-4E6B-B3B0-DC7F9EABAE20}">
      <dsp:nvSpPr>
        <dsp:cNvPr id="0" name=""/>
        <dsp:cNvSpPr/>
      </dsp:nvSpPr>
      <dsp:spPr>
        <a:xfrm>
          <a:off x="1504916" y="973639"/>
          <a:ext cx="1277812" cy="639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8A41B-E7BE-4764-AB1E-5837BA53F323}">
      <dsp:nvSpPr>
        <dsp:cNvPr id="0" name=""/>
        <dsp:cNvSpPr/>
      </dsp:nvSpPr>
      <dsp:spPr>
        <a:xfrm>
          <a:off x="1616787" y="107991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Вільноживучі </a:t>
          </a:r>
          <a:endParaRPr lang="uk-UA" sz="1400" b="1" kern="1200" dirty="0"/>
        </a:p>
      </dsp:txBody>
      <dsp:txXfrm>
        <a:off x="1616787" y="1079916"/>
        <a:ext cx="1277812" cy="639339"/>
      </dsp:txXfrm>
    </dsp:sp>
    <dsp:sp modelId="{F46AA627-ADC4-4818-886A-027AA11D2AFA}">
      <dsp:nvSpPr>
        <dsp:cNvPr id="0" name=""/>
        <dsp:cNvSpPr/>
      </dsp:nvSpPr>
      <dsp:spPr>
        <a:xfrm>
          <a:off x="3363" y="1905799"/>
          <a:ext cx="1277812" cy="639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AE5578-86C9-4899-A3DF-2A71B95B4708}">
      <dsp:nvSpPr>
        <dsp:cNvPr id="0" name=""/>
        <dsp:cNvSpPr/>
      </dsp:nvSpPr>
      <dsp:spPr>
        <a:xfrm>
          <a:off x="115233" y="201207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Фітофаги або рослиноїдні </a:t>
          </a:r>
          <a:endParaRPr lang="uk-UA" sz="1400" b="1" kern="1200" dirty="0"/>
        </a:p>
      </dsp:txBody>
      <dsp:txXfrm>
        <a:off x="115233" y="2012076"/>
        <a:ext cx="1277812" cy="639339"/>
      </dsp:txXfrm>
    </dsp:sp>
    <dsp:sp modelId="{0BFED9A2-DE70-43B5-A251-268E43622616}">
      <dsp:nvSpPr>
        <dsp:cNvPr id="0" name=""/>
        <dsp:cNvSpPr/>
      </dsp:nvSpPr>
      <dsp:spPr>
        <a:xfrm>
          <a:off x="1504916" y="1905799"/>
          <a:ext cx="1277812" cy="639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69EC12-3F7D-4E99-A21A-74D7EFE6A401}">
      <dsp:nvSpPr>
        <dsp:cNvPr id="0" name=""/>
        <dsp:cNvSpPr/>
      </dsp:nvSpPr>
      <dsp:spPr>
        <a:xfrm>
          <a:off x="1616787" y="201207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Зоофаги або м'ясоїдні  </a:t>
          </a:r>
          <a:endParaRPr lang="uk-UA" sz="1400" b="1" kern="1200" dirty="0"/>
        </a:p>
      </dsp:txBody>
      <dsp:txXfrm>
        <a:off x="1616787" y="2012076"/>
        <a:ext cx="1277812" cy="639339"/>
      </dsp:txXfrm>
    </dsp:sp>
    <dsp:sp modelId="{D928DE12-8DD0-400D-8795-5E8D51CDF926}">
      <dsp:nvSpPr>
        <dsp:cNvPr id="0" name=""/>
        <dsp:cNvSpPr/>
      </dsp:nvSpPr>
      <dsp:spPr>
        <a:xfrm>
          <a:off x="3006470" y="1905799"/>
          <a:ext cx="1277812" cy="639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BAAD98-65AB-4255-9FA9-A39B226817F2}">
      <dsp:nvSpPr>
        <dsp:cNvPr id="0" name=""/>
        <dsp:cNvSpPr/>
      </dsp:nvSpPr>
      <dsp:spPr>
        <a:xfrm>
          <a:off x="3118340" y="201207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/>
            <a:t>Пантофаги</a:t>
          </a:r>
          <a:r>
            <a:rPr lang="uk-UA" sz="1400" b="1" kern="1200" dirty="0" smtClean="0"/>
            <a:t> або всеїдні </a:t>
          </a:r>
          <a:endParaRPr lang="uk-UA" sz="1400" b="1" kern="1200" dirty="0"/>
        </a:p>
      </dsp:txBody>
      <dsp:txXfrm>
        <a:off x="3118340" y="2012076"/>
        <a:ext cx="1277812" cy="639339"/>
      </dsp:txXfrm>
    </dsp:sp>
    <dsp:sp modelId="{6D47E2C6-39BE-4C98-9064-0C526764766D}">
      <dsp:nvSpPr>
        <dsp:cNvPr id="0" name=""/>
        <dsp:cNvSpPr/>
      </dsp:nvSpPr>
      <dsp:spPr>
        <a:xfrm>
          <a:off x="5258800" y="973639"/>
          <a:ext cx="1277812" cy="639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6F736D-57C1-4C73-B3B4-787E512348AB}">
      <dsp:nvSpPr>
        <dsp:cNvPr id="0" name=""/>
        <dsp:cNvSpPr/>
      </dsp:nvSpPr>
      <dsp:spPr>
        <a:xfrm>
          <a:off x="5370670" y="107991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Паразити </a:t>
          </a:r>
          <a:endParaRPr lang="uk-UA" sz="1400" b="1" kern="1200" dirty="0"/>
        </a:p>
      </dsp:txBody>
      <dsp:txXfrm>
        <a:off x="5370670" y="1079916"/>
        <a:ext cx="1277812" cy="639339"/>
      </dsp:txXfrm>
    </dsp:sp>
    <dsp:sp modelId="{B6E88E15-47BE-45BF-BA0C-D03CDAD2C40C}">
      <dsp:nvSpPr>
        <dsp:cNvPr id="0" name=""/>
        <dsp:cNvSpPr/>
      </dsp:nvSpPr>
      <dsp:spPr>
        <a:xfrm>
          <a:off x="4508023" y="1905799"/>
          <a:ext cx="1277812" cy="639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8E5B7B-C7BE-43D1-ACDF-A194B514689A}">
      <dsp:nvSpPr>
        <dsp:cNvPr id="0" name=""/>
        <dsp:cNvSpPr/>
      </dsp:nvSpPr>
      <dsp:spPr>
        <a:xfrm>
          <a:off x="4619893" y="201207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Ектопаразити </a:t>
          </a:r>
          <a:endParaRPr lang="uk-UA" sz="1400" b="1" kern="1200" dirty="0"/>
        </a:p>
      </dsp:txBody>
      <dsp:txXfrm>
        <a:off x="4619893" y="2012076"/>
        <a:ext cx="1277812" cy="639339"/>
      </dsp:txXfrm>
    </dsp:sp>
    <dsp:sp modelId="{91E38748-EF79-4528-B96C-132076123040}">
      <dsp:nvSpPr>
        <dsp:cNvPr id="0" name=""/>
        <dsp:cNvSpPr/>
      </dsp:nvSpPr>
      <dsp:spPr>
        <a:xfrm>
          <a:off x="6009576" y="1905799"/>
          <a:ext cx="1277812" cy="639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77D1D0-BCA6-45FC-8EBB-690A33529C72}">
      <dsp:nvSpPr>
        <dsp:cNvPr id="0" name=""/>
        <dsp:cNvSpPr/>
      </dsp:nvSpPr>
      <dsp:spPr>
        <a:xfrm>
          <a:off x="6121447" y="201207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Ендопаразити </a:t>
          </a:r>
          <a:endParaRPr lang="uk-UA" sz="1400" b="1" kern="1200" dirty="0"/>
        </a:p>
      </dsp:txBody>
      <dsp:txXfrm>
        <a:off x="6121447" y="2012076"/>
        <a:ext cx="1277812" cy="639339"/>
      </dsp:txXfrm>
    </dsp:sp>
    <dsp:sp modelId="{EA88EB32-6E70-48C5-B8DA-83FB2AB8815F}">
      <dsp:nvSpPr>
        <dsp:cNvPr id="0" name=""/>
        <dsp:cNvSpPr/>
      </dsp:nvSpPr>
      <dsp:spPr>
        <a:xfrm>
          <a:off x="6760353" y="973639"/>
          <a:ext cx="1277812" cy="639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8357BE-2AE0-4211-BB99-65C309C5E493}">
      <dsp:nvSpPr>
        <dsp:cNvPr id="0" name=""/>
        <dsp:cNvSpPr/>
      </dsp:nvSpPr>
      <dsp:spPr>
        <a:xfrm>
          <a:off x="6872223" y="1079916"/>
          <a:ext cx="1277812" cy="63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Симбіонти </a:t>
          </a:r>
          <a:endParaRPr lang="uk-UA" sz="1400" b="1" kern="1200" dirty="0"/>
        </a:p>
      </dsp:txBody>
      <dsp:txXfrm>
        <a:off x="6872223" y="1079916"/>
        <a:ext cx="1277812" cy="639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7AC9EC-7E94-4CDA-8F04-EEB6B1F78F4E}" type="datetimeFigureOut">
              <a:rPr lang="uk-UA" smtClean="0"/>
              <a:pPr/>
              <a:t>18.09.2019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C284B4-73D0-4A54-8FE0-3446776E0B6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30;&#1054;&#1051;&#1054;&#1043;&#1030;&#1071;/&#1041;&#1110;&#1086;&#1083;&#1086;&#1075;&#1110;&#1103;%20&#1090;&#1074;&#1072;&#1088;&#1080;&#1085;/&#1042;&#1030;&#1044;&#1045;&#1054;_&#1047;&#1054;&#1054;&#1051;&#1054;&#1043;&#1048;&#1071;/&#1084;&#1086;&#1083;&#1083;&#1102;&#1089;&#1082;&#1080;/&#1086;&#1093;&#1086;&#1090;&#1072;%20&#1086;&#1089;&#1100;&#1084;&#1080;&#1085;&#1086;&#1075;&#1072;.mp4" TargetMode="External"/><Relationship Id="rId2" Type="http://schemas.openxmlformats.org/officeDocument/2006/relationships/hyperlink" Target="&#1041;&#1030;&#1054;&#1051;&#1054;&#1043;&#1030;&#1071;/&#1041;&#1110;&#1086;&#1083;&#1086;&#1075;&#1110;&#1103;%20&#1090;&#1074;&#1072;&#1088;&#1080;&#1085;/&#1042;&#1030;&#1044;&#1045;&#1054;_&#1047;&#1054;&#1054;&#1051;&#1054;&#1043;&#1048;&#1071;/&#1086;&#1076;&#1085;&#1086;&#1082;&#1083;&#1077;&#1090;&#1086;&#1095;&#1085;&#1099;&#1077;/phagocytose%201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Особливост</a:t>
            </a:r>
            <a:r>
              <a:rPr lang="uk-UA" b="1" dirty="0" smtClean="0">
                <a:solidFill>
                  <a:schemeClr val="tx1"/>
                </a:solidFill>
              </a:rPr>
              <a:t>і живлення тварин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Процеси життєдіяльності тварин</a:t>
            </a:r>
            <a:endParaRPr lang="uk-UA" dirty="0"/>
          </a:p>
        </p:txBody>
      </p:sp>
      <p:pic>
        <p:nvPicPr>
          <p:cNvPr id="5" name="Рисунок 4" descr="salamand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35896" cy="335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Паразитизм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Ектопаразити 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Ендопаразити </a:t>
            </a:r>
            <a:endParaRPr lang="uk-UA" dirty="0"/>
          </a:p>
        </p:txBody>
      </p:sp>
      <p:pic>
        <p:nvPicPr>
          <p:cNvPr id="12" name="Содержимое 11" descr="воша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29841" y="3266703"/>
            <a:ext cx="3886200" cy="2914650"/>
          </a:xfrm>
        </p:spPr>
      </p:pic>
      <p:pic>
        <p:nvPicPr>
          <p:cNvPr id="13" name="Содержимое 12" descr="Печінковий сисун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3312368" cy="3876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Воша головна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Печінковий сисун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Паразитизм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Постійні (</a:t>
            </a:r>
            <a:r>
              <a:rPr lang="uk-UA" dirty="0" err="1" smtClean="0"/>
              <a:t>облігатні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Тимчасові (факультативні)</a:t>
            </a:r>
            <a:endParaRPr lang="uk-UA" dirty="0"/>
          </a:p>
        </p:txBody>
      </p:sp>
      <p:pic>
        <p:nvPicPr>
          <p:cNvPr id="10" name="Содержимое 9" descr="Echinococcus granulosu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1656184" cy="3581400"/>
          </a:xfrm>
        </p:spPr>
      </p:pic>
      <p:pic>
        <p:nvPicPr>
          <p:cNvPr id="14" name="Содержимое 13" descr="блох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3886200" cy="2153165"/>
          </a:xfrm>
        </p:spPr>
      </p:pic>
      <p:sp>
        <p:nvSpPr>
          <p:cNvPr id="11" name="TextBox 10"/>
          <p:cNvSpPr txBox="1"/>
          <p:nvPr/>
        </p:nvSpPr>
        <p:spPr>
          <a:xfrm>
            <a:off x="61156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Ехінокок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51571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Блоха людська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Сапротрофи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Фітофаги</a:t>
            </a:r>
          </a:p>
          <a:p>
            <a:r>
              <a:rPr lang="uk-UA" dirty="0" smtClean="0"/>
              <a:t>Зоофаги</a:t>
            </a:r>
          </a:p>
          <a:p>
            <a:r>
              <a:rPr lang="uk-UA" dirty="0" err="1" smtClean="0"/>
              <a:t>Детритофаги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олень мар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8789" y="1484784"/>
            <a:ext cx="3475211" cy="2779018"/>
          </a:xfrm>
          <a:prstGeom prst="rect">
            <a:avLst/>
          </a:prstGeom>
        </p:spPr>
      </p:pic>
      <p:pic>
        <p:nvPicPr>
          <p:cNvPr id="5" name="Рисунок 4" descr="акула.jpg"/>
          <p:cNvPicPr>
            <a:picLocks noChangeAspect="1"/>
          </p:cNvPicPr>
          <p:nvPr/>
        </p:nvPicPr>
        <p:blipFill>
          <a:blip r:embed="rId3" cstate="print"/>
          <a:srcRect b="7513"/>
          <a:stretch>
            <a:fillRect/>
          </a:stretch>
        </p:blipFill>
        <p:spPr>
          <a:xfrm>
            <a:off x="2267744" y="3789040"/>
            <a:ext cx="3347864" cy="2322258"/>
          </a:xfrm>
          <a:prstGeom prst="rect">
            <a:avLst/>
          </a:prstGeom>
        </p:spPr>
      </p:pic>
      <p:pic>
        <p:nvPicPr>
          <p:cNvPr id="6" name="Рисунок 5" descr="cherv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6857"/>
            <a:ext cx="2209031" cy="1851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36510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Олень марал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Акула біла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65253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Дощовий черв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Зоофаги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84784"/>
          </a:xfrm>
        </p:spPr>
        <p:txBody>
          <a:bodyPr>
            <a:normAutofit/>
          </a:bodyPr>
          <a:lstStyle/>
          <a:p>
            <a:r>
              <a:rPr lang="uk-UA" b="1" dirty="0" smtClean="0"/>
              <a:t>Некрофаги</a:t>
            </a:r>
            <a:r>
              <a:rPr lang="uk-UA" dirty="0" smtClean="0"/>
              <a:t> – споживають трупи тварин</a:t>
            </a:r>
          </a:p>
          <a:p>
            <a:r>
              <a:rPr lang="uk-UA" b="1" dirty="0" err="1" smtClean="0"/>
              <a:t>Копрофаги</a:t>
            </a:r>
            <a:r>
              <a:rPr lang="uk-UA" b="1" dirty="0" smtClean="0"/>
              <a:t> </a:t>
            </a:r>
            <a:r>
              <a:rPr lang="uk-UA" dirty="0" smtClean="0"/>
              <a:t>– споживають екскременти тварин</a:t>
            </a:r>
          </a:p>
          <a:p>
            <a:r>
              <a:rPr lang="uk-UA" b="1" dirty="0" err="1" smtClean="0"/>
              <a:t>Нектарофаги</a:t>
            </a:r>
            <a:r>
              <a:rPr lang="uk-UA" dirty="0" smtClean="0"/>
              <a:t> – живляться нектаром рослин</a:t>
            </a:r>
            <a:endParaRPr lang="uk-UA" dirty="0"/>
          </a:p>
        </p:txBody>
      </p:sp>
      <p:pic>
        <p:nvPicPr>
          <p:cNvPr id="4" name="Рисунок 3" descr="гриф.jpg"/>
          <p:cNvPicPr>
            <a:picLocks noChangeAspect="1"/>
          </p:cNvPicPr>
          <p:nvPr/>
        </p:nvPicPr>
        <p:blipFill>
          <a:blip r:embed="rId2" cstate="print"/>
          <a:srcRect l="6001" t="12001" r="11334"/>
          <a:stretch>
            <a:fillRect/>
          </a:stretch>
        </p:blipFill>
        <p:spPr>
          <a:xfrm>
            <a:off x="179512" y="3212976"/>
            <a:ext cx="3551276" cy="2520280"/>
          </a:xfrm>
          <a:prstGeom prst="rect">
            <a:avLst/>
          </a:prstGeom>
        </p:spPr>
      </p:pic>
      <p:pic>
        <p:nvPicPr>
          <p:cNvPr id="5" name="Рисунок 4" descr="300px-Nicrophorus_vespilloide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961789"/>
            <a:ext cx="2844316" cy="1896211"/>
          </a:xfrm>
          <a:prstGeom prst="rect">
            <a:avLst/>
          </a:prstGeom>
        </p:spPr>
      </p:pic>
      <p:pic>
        <p:nvPicPr>
          <p:cNvPr id="6" name="Рисунок 5" descr="Colibri_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6526" y="3212976"/>
            <a:ext cx="3277474" cy="2187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8772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Сип білоголовий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Жук-гробарик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Колібрі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Хижаки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6490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Хижацтво – тип відносин, при яких один організм живиться іншим, убиваючи його для цього.</a:t>
            </a:r>
          </a:p>
          <a:p>
            <a:r>
              <a:rPr lang="uk-UA" dirty="0" smtClean="0"/>
              <a:t>У хижаків розвинуті такі якості, як гострота органів чуття, блискавична реакція і швидкий біг, гострі кігті або дзьоб, міцні зуби (особливо ікла).</a:t>
            </a:r>
          </a:p>
          <a:p>
            <a:r>
              <a:rPr lang="uk-UA" dirty="0" smtClean="0"/>
              <a:t> У жертв розвинуті: захисне (</a:t>
            </a:r>
            <a:r>
              <a:rPr lang="uk-UA" dirty="0" err="1" smtClean="0"/>
              <a:t>маскуюче</a:t>
            </a:r>
            <a:r>
              <a:rPr lang="uk-UA" dirty="0" smtClean="0"/>
              <a:t>) забарвлення, панцирі, шипи, голки, отруйні викиди тощо.</a:t>
            </a:r>
          </a:p>
        </p:txBody>
      </p:sp>
      <p:pic>
        <p:nvPicPr>
          <p:cNvPr id="4" name="Рисунок 3" descr="полювання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81128"/>
            <a:ext cx="3328370" cy="1872208"/>
          </a:xfrm>
          <a:prstGeom prst="rect">
            <a:avLst/>
          </a:prstGeom>
        </p:spPr>
      </p:pic>
      <p:pic>
        <p:nvPicPr>
          <p:cNvPr id="5" name="Рисунок 4" descr="полювання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81128"/>
            <a:ext cx="345638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 полювання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2088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Активне полювання – напад (гепард)</a:t>
            </a:r>
          </a:p>
          <a:p>
            <a:r>
              <a:rPr lang="uk-UA" dirty="0" smtClean="0"/>
              <a:t>Переслідування (щука)</a:t>
            </a:r>
          </a:p>
          <a:p>
            <a:r>
              <a:rPr lang="uk-UA" dirty="0" smtClean="0"/>
              <a:t>Під час польоту (ластівка, вечірниця руда)</a:t>
            </a:r>
          </a:p>
          <a:p>
            <a:r>
              <a:rPr lang="uk-UA" dirty="0" smtClean="0"/>
              <a:t>Влаштування пасток (павуки)</a:t>
            </a:r>
          </a:p>
          <a:p>
            <a:r>
              <a:rPr lang="uk-UA" dirty="0" smtClean="0"/>
              <a:t>Маскування і напад із засідок (богомол)</a:t>
            </a:r>
          </a:p>
          <a:p>
            <a:r>
              <a:rPr lang="uk-UA" dirty="0" smtClean="0"/>
              <a:t>Одиночне (ведмідь) або групове (вовки)</a:t>
            </a:r>
            <a:endParaRPr lang="uk-UA" dirty="0"/>
          </a:p>
        </p:txBody>
      </p:sp>
      <p:pic>
        <p:nvPicPr>
          <p:cNvPr id="4" name="Рисунок 3" descr="Bogomol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365104"/>
            <a:ext cx="2683272" cy="2132402"/>
          </a:xfrm>
          <a:prstGeom prst="rect">
            <a:avLst/>
          </a:prstGeom>
        </p:spPr>
      </p:pic>
      <p:pic>
        <p:nvPicPr>
          <p:cNvPr id="5" name="Рисунок 4" descr="Araneus diadema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365104"/>
            <a:ext cx="2122552" cy="2122552"/>
          </a:xfrm>
          <a:prstGeom prst="rect">
            <a:avLst/>
          </a:prstGeom>
        </p:spPr>
      </p:pic>
      <p:pic>
        <p:nvPicPr>
          <p:cNvPr id="6" name="Рисунок 5" descr="shuka.jpg"/>
          <p:cNvPicPr>
            <a:picLocks noChangeAspect="1"/>
          </p:cNvPicPr>
          <p:nvPr/>
        </p:nvPicPr>
        <p:blipFill>
          <a:blip r:embed="rId4" cstate="print"/>
          <a:srcRect l="4326" t="12200" r="9051" b="12201"/>
          <a:stretch>
            <a:fillRect/>
          </a:stretch>
        </p:blipFill>
        <p:spPr>
          <a:xfrm>
            <a:off x="179512" y="4365104"/>
            <a:ext cx="3240360" cy="212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олюванн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2050" cy="6858000"/>
          </a:xfrm>
        </p:spPr>
      </p:pic>
      <p:pic>
        <p:nvPicPr>
          <p:cNvPr id="5" name="Рисунок 4" descr="полюванн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3606" cy="6858000"/>
          </a:xfrm>
          <a:prstGeom prst="rect">
            <a:avLst/>
          </a:prstGeom>
        </p:spPr>
      </p:pic>
      <p:pic>
        <p:nvPicPr>
          <p:cNvPr id="6" name="Рисунок 5" descr="полюванн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78409" cy="6858000"/>
          </a:xfrm>
          <a:prstGeom prst="rect">
            <a:avLst/>
          </a:prstGeom>
        </p:spPr>
      </p:pic>
      <p:pic>
        <p:nvPicPr>
          <p:cNvPr id="7" name="Рисунок 6" descr="полювання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201579" cy="6858000"/>
          </a:xfrm>
          <a:prstGeom prst="rect">
            <a:avLst/>
          </a:prstGeom>
        </p:spPr>
      </p:pic>
      <p:pic>
        <p:nvPicPr>
          <p:cNvPr id="8" name="Рисунок 7" descr="полювання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полювання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9183817" cy="6858000"/>
          </a:xfrm>
          <a:prstGeom prst="rect">
            <a:avLst/>
          </a:prstGeom>
        </p:spPr>
      </p:pic>
      <p:pic>
        <p:nvPicPr>
          <p:cNvPr id="10" name="Рисунок 9" descr="полювання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полювання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97500" cy="6858000"/>
          </a:xfrm>
          <a:prstGeom prst="rect">
            <a:avLst/>
          </a:prstGeom>
        </p:spPr>
      </p:pic>
      <p:pic>
        <p:nvPicPr>
          <p:cNvPr id="12" name="Рисунок 11" descr="полювання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полювання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" y="0"/>
            <a:ext cx="9195387" cy="6858000"/>
          </a:xfrm>
          <a:prstGeom prst="rect">
            <a:avLst/>
          </a:prstGeom>
        </p:spPr>
      </p:pic>
      <p:pic>
        <p:nvPicPr>
          <p:cNvPr id="14" name="Рисунок 13" descr="полювання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" y="0"/>
            <a:ext cx="92328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world-of-hunting-int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5664629" cy="4248472"/>
          </a:xfrm>
        </p:spPr>
      </p:pic>
      <p:sp>
        <p:nvSpPr>
          <p:cNvPr id="5" name="TextBox 4"/>
          <p:cNvSpPr txBox="1"/>
          <p:nvPr/>
        </p:nvSpPr>
        <p:spPr>
          <a:xfrm>
            <a:off x="6084168" y="1988840"/>
            <a:ext cx="2520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Яким є ваше ставлення до віртуальної гри </a:t>
            </a:r>
            <a:r>
              <a:rPr lang="uk-UA" sz="2800" b="1" dirty="0" err="1" smtClean="0"/>
              <a:t>“Світ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полювання”</a:t>
            </a:r>
            <a:r>
              <a:rPr lang="uk-UA" sz="2800" b="1" dirty="0" smtClean="0"/>
              <a:t>, де мисливцем є людина?</a:t>
            </a:r>
          </a:p>
          <a:p>
            <a:r>
              <a:rPr lang="uk-UA" sz="2800" b="1" dirty="0" smtClean="0"/>
              <a:t>Гра є </a:t>
            </a:r>
            <a:r>
              <a:rPr lang="en-US" sz="2800" b="1" dirty="0" smtClean="0"/>
              <a:t>Google Play </a:t>
            </a:r>
            <a:r>
              <a:rPr lang="uk-UA" sz="2800" b="1" dirty="0" smtClean="0"/>
              <a:t>додатком</a:t>
            </a:r>
            <a:r>
              <a:rPr lang="uk-UA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</a:t>
            </a:r>
            <a:endParaRPr lang="uk-UA" dirty="0"/>
          </a:p>
        </p:txBody>
      </p:sp>
      <p:pic>
        <p:nvPicPr>
          <p:cNvPr id="7" name="Содержимое 6" descr="евглен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3886200" cy="25908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139952" y="1589566"/>
            <a:ext cx="4591149" cy="507979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 яскравому світлі </a:t>
            </a:r>
            <a:r>
              <a:rPr lang="uk-UA" b="1" dirty="0" err="1" smtClean="0"/>
              <a:t>евглена</a:t>
            </a:r>
            <a:r>
              <a:rPr lang="uk-UA" b="1" dirty="0" smtClean="0"/>
              <a:t> зелена</a:t>
            </a:r>
            <a:r>
              <a:rPr lang="uk-UA" dirty="0" smtClean="0"/>
              <a:t>, використовує енергію сонячних променів і внаслідок фотосинтезу в її  хлоропластах утворюються необхідні для життя поживні речовини. Якщо ж </a:t>
            </a:r>
            <a:r>
              <a:rPr lang="uk-UA" dirty="0" err="1" smtClean="0"/>
              <a:t>евглена</a:t>
            </a:r>
            <a:r>
              <a:rPr lang="uk-UA" dirty="0" smtClean="0"/>
              <a:t> живе у темряві, то поживні речовини поглинає з навколишнього середовища усією поверхнею тіла шляхом осмосу.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30120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Евглена</a:t>
            </a:r>
            <a:r>
              <a:rPr lang="uk-UA" sz="2400" b="1" dirty="0" smtClean="0"/>
              <a:t> зелена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5" name="Содержимое 4" descr="мид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378086" cy="273630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7984" y="1589566"/>
            <a:ext cx="4716016" cy="5007785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Мідії прикріпляються до скель, каменів і гальки, ведуть практично прикріплений спосіб життя. Для живлення вона розтуляє стулки мушлі і поглинає воду, щодня профільтровуючи 45-50 літрів води. Мідія поглинає з води органічний детрит, планктон і личинки дрібних безхребетних, що живуть у воді. Профільтрована вода разом з частинками, що не перетравлюються, виходить назовні через вивідний сифон.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30120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Мідія їстівна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994848" cy="1119353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Для чого організмам живлення?</a:t>
            </a:r>
            <a:endParaRPr lang="uk-UA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11560" y="2420889"/>
            <a:ext cx="8119541" cy="3744415"/>
          </a:xfrm>
        </p:spPr>
        <p:txBody>
          <a:bodyPr>
            <a:normAutofit/>
          </a:bodyPr>
          <a:lstStyle/>
          <a:p>
            <a:r>
              <a:rPr lang="uk-UA" dirty="0" smtClean="0"/>
              <a:t>Живлення потрібне для того, щоб: </a:t>
            </a:r>
            <a:br>
              <a:rPr lang="uk-UA" dirty="0" smtClean="0"/>
            </a:br>
            <a:r>
              <a:rPr lang="uk-UA" dirty="0" smtClean="0"/>
              <a:t>-    забезпечити організм необхідними речовинами, з яких будуть синтезуватися власні речовини; </a:t>
            </a:r>
            <a:br>
              <a:rPr lang="uk-UA" dirty="0" smtClean="0"/>
            </a:br>
            <a:r>
              <a:rPr lang="uk-UA" dirty="0" smtClean="0"/>
              <a:t>-   забезпечити організм енергією.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5" name="Содержимое 4" descr="жаба гостроморд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167507" cy="216024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03848" y="1589566"/>
            <a:ext cx="5940152" cy="526843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Живляться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, в основному, </a:t>
            </a:r>
            <a:r>
              <a:rPr lang="ru-RU" dirty="0" err="1" smtClean="0"/>
              <a:t>наземними</a:t>
            </a:r>
            <a:r>
              <a:rPr lang="ru-RU" dirty="0" smtClean="0"/>
              <a:t> </a:t>
            </a:r>
            <a:r>
              <a:rPr lang="ru-RU" dirty="0" err="1" smtClean="0"/>
              <a:t>організмами</a:t>
            </a:r>
            <a:r>
              <a:rPr lang="ru-RU" dirty="0" smtClean="0"/>
              <a:t>.  У </a:t>
            </a:r>
            <a:r>
              <a:rPr lang="ru-RU" dirty="0" err="1" smtClean="0"/>
              <a:t>раціоні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жуки, </a:t>
            </a:r>
            <a:r>
              <a:rPr lang="ru-RU" dirty="0" err="1" smtClean="0"/>
              <a:t>двокрилі</a:t>
            </a:r>
            <a:r>
              <a:rPr lang="ru-RU" dirty="0" smtClean="0"/>
              <a:t>, </a:t>
            </a:r>
            <a:r>
              <a:rPr lang="ru-RU" dirty="0" err="1" smtClean="0"/>
              <a:t>метелики</a:t>
            </a:r>
            <a:r>
              <a:rPr lang="ru-RU" dirty="0" smtClean="0"/>
              <a:t>, </a:t>
            </a:r>
            <a:r>
              <a:rPr lang="ru-RU" dirty="0" err="1" smtClean="0"/>
              <a:t>прямокрилі</a:t>
            </a:r>
            <a:r>
              <a:rPr lang="ru-RU" dirty="0" smtClean="0"/>
              <a:t> та </a:t>
            </a:r>
            <a:r>
              <a:rPr lang="ru-RU" dirty="0" err="1" smtClean="0"/>
              <a:t>дощові</a:t>
            </a:r>
            <a:r>
              <a:rPr lang="ru-RU" dirty="0" smtClean="0"/>
              <a:t> черви.  У день вони </a:t>
            </a:r>
            <a:r>
              <a:rPr lang="ru-RU" dirty="0" err="1" smtClean="0"/>
              <a:t>гріються</a:t>
            </a:r>
            <a:r>
              <a:rPr lang="ru-RU" dirty="0" smtClean="0"/>
              <a:t> на </a:t>
            </a:r>
            <a:r>
              <a:rPr lang="ru-RU" dirty="0" err="1" smtClean="0"/>
              <a:t>сонечку</a:t>
            </a:r>
            <a:r>
              <a:rPr lang="ru-RU" dirty="0" smtClean="0"/>
              <a:t>. </a:t>
            </a:r>
            <a:r>
              <a:rPr lang="ru-RU" dirty="0" err="1" smtClean="0"/>
              <a:t>Зігріті</a:t>
            </a:r>
            <a:r>
              <a:rPr lang="ru-RU" dirty="0" smtClean="0"/>
              <a:t> </a:t>
            </a:r>
            <a:r>
              <a:rPr lang="ru-RU" dirty="0" err="1" smtClean="0"/>
              <a:t>яскравим</a:t>
            </a:r>
            <a:r>
              <a:rPr lang="ru-RU" dirty="0" smtClean="0"/>
              <a:t> </a:t>
            </a:r>
            <a:r>
              <a:rPr lang="ru-RU" dirty="0" err="1" smtClean="0"/>
              <a:t>сонячним</a:t>
            </a:r>
            <a:r>
              <a:rPr lang="ru-RU" dirty="0" smtClean="0"/>
              <a:t> </a:t>
            </a:r>
            <a:r>
              <a:rPr lang="ru-RU" dirty="0" err="1" smtClean="0"/>
              <a:t>промінням</a:t>
            </a:r>
            <a:r>
              <a:rPr lang="ru-RU" dirty="0" smtClean="0"/>
              <a:t>, </a:t>
            </a:r>
            <a:r>
              <a:rPr lang="ru-RU" dirty="0" err="1" smtClean="0"/>
              <a:t>жаби</a:t>
            </a:r>
            <a:r>
              <a:rPr lang="ru-RU" dirty="0" smtClean="0"/>
              <a:t> </a:t>
            </a:r>
            <a:r>
              <a:rPr lang="ru-RU" dirty="0" err="1" smtClean="0"/>
              <a:t>поринають</a:t>
            </a:r>
            <a:r>
              <a:rPr lang="ru-RU" dirty="0" smtClean="0"/>
              <a:t> у солодку «</a:t>
            </a:r>
            <a:r>
              <a:rPr lang="ru-RU" dirty="0" err="1" smtClean="0"/>
              <a:t>дрімоту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залишатися</a:t>
            </a:r>
            <a:r>
              <a:rPr lang="ru-RU" dirty="0" smtClean="0"/>
              <a:t> в такому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годин,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ніщо</a:t>
            </a:r>
            <a:r>
              <a:rPr lang="ru-RU" dirty="0" smtClean="0"/>
              <a:t> не </a:t>
            </a:r>
            <a:r>
              <a:rPr lang="ru-RU" dirty="0" err="1" smtClean="0"/>
              <a:t>потривожить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заважає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умить</a:t>
            </a:r>
            <a:r>
              <a:rPr lang="ru-RU" dirty="0" smtClean="0"/>
              <a:t> </a:t>
            </a:r>
            <a:r>
              <a:rPr lang="ru-RU" dirty="0" err="1" smtClean="0"/>
              <a:t>викинути</a:t>
            </a:r>
            <a:r>
              <a:rPr lang="ru-RU" dirty="0" smtClean="0"/>
              <a:t> липкого </a:t>
            </a:r>
            <a:r>
              <a:rPr lang="ru-RU" dirty="0" err="1" smtClean="0"/>
              <a:t>язика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схопити</a:t>
            </a:r>
            <a:r>
              <a:rPr lang="ru-RU" dirty="0" smtClean="0"/>
              <a:t> </a:t>
            </a:r>
            <a:r>
              <a:rPr lang="ru-RU" dirty="0" err="1" smtClean="0"/>
              <a:t>необережну</a:t>
            </a:r>
            <a:r>
              <a:rPr lang="ru-RU" dirty="0" smtClean="0"/>
              <a:t> </a:t>
            </a:r>
            <a:r>
              <a:rPr lang="ru-RU" dirty="0" err="1" smtClean="0"/>
              <a:t>комаху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так само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проковтнути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9715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Жаба </a:t>
            </a:r>
            <a:r>
              <a:rPr lang="uk-UA" sz="2400" b="1" dirty="0" err="1" smtClean="0"/>
              <a:t>гостроморда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</a:t>
            </a:r>
            <a:endParaRPr lang="uk-UA" dirty="0"/>
          </a:p>
        </p:txBody>
      </p:sp>
      <p:pic>
        <p:nvPicPr>
          <p:cNvPr id="5" name="Содержимое 4" descr="ыксодовий клыщ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2132856"/>
            <a:ext cx="3115731" cy="2592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63888" y="1589566"/>
            <a:ext cx="5580112" cy="5268434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 smtClean="0"/>
              <a:t>Іксодові</a:t>
            </a:r>
            <a:r>
              <a:rPr lang="uk-UA" dirty="0" smtClean="0"/>
              <a:t> кліщі, зокрема собачий, мають на голівці хоботок з гачками. За допомогою </a:t>
            </a:r>
            <a:r>
              <a:rPr lang="uk-UA" dirty="0" err="1" smtClean="0"/>
              <a:t>хеліцер</a:t>
            </a:r>
            <a:r>
              <a:rPr lang="uk-UA" dirty="0" smtClean="0"/>
              <a:t> кліщ розрізає шкіру хазяїна, якими можуть бути різноманітні ссавці, у тому числі й людина, а за допомогою гачків хоботка - прикріплюється до неї й висмоктує значну порцію крові. Через певний час, насмоктавшись крові, кліщ відпадає від організму-хазяїна. </a:t>
            </a:r>
            <a:r>
              <a:rPr lang="uk-UA" dirty="0" err="1" smtClean="0"/>
              <a:t>Іксодові</a:t>
            </a:r>
            <a:r>
              <a:rPr lang="uk-UA" dirty="0" smtClean="0"/>
              <a:t> кліщі переносять збудників небезпечних захворювань (наприклад,  енцефаліт - смертельно небезпечне вірусне захворювання). 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Кліщ собачий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</a:t>
            </a:r>
            <a:endParaRPr lang="uk-UA" dirty="0"/>
          </a:p>
        </p:txBody>
      </p:sp>
      <p:pic>
        <p:nvPicPr>
          <p:cNvPr id="7" name="Содержимое 6" descr="чирянка вел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3810000" cy="230505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355976" y="1589567"/>
            <a:ext cx="4375125" cy="4572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 У розмаїте меню чирянки входять дрібні водні рослини і ракоподібні (наприклад, дафнії), пуголовки, комахи та їх личинки, а також мальки. Під час годівлі птах поперемінно розкриває і закриває занурений у воду дзьоб, всмоктуючи порції води і проціджуючи частки їжі крізь пластинчасте сито.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15719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Чирянка велика або чирок-тріскунець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живлення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48880"/>
          </a:xfrm>
        </p:spPr>
        <p:txBody>
          <a:bodyPr/>
          <a:lstStyle/>
          <a:p>
            <a:r>
              <a:rPr lang="vi-VN" b="1" dirty="0" smtClean="0"/>
              <a:t>Живлення</a:t>
            </a:r>
            <a:r>
              <a:rPr lang="vi-VN" dirty="0" smtClean="0"/>
              <a:t> — процес отримання із навколишнього середовища і засвоєння організмом речовин та енергії, що використовуються ним для підтримання життєдіяльності, росту та розмноження. </a:t>
            </a:r>
            <a:endParaRPr lang="uk-UA" dirty="0"/>
          </a:p>
        </p:txBody>
      </p:sp>
      <p:pic>
        <p:nvPicPr>
          <p:cNvPr id="10" name="Рисунок 9" descr="9004a0681a56f49d5553794d527bcf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654152"/>
            <a:ext cx="3203848" cy="3203848"/>
          </a:xfrm>
          <a:prstGeom prst="rect">
            <a:avLst/>
          </a:prstGeom>
        </p:spPr>
      </p:pic>
      <p:pic>
        <p:nvPicPr>
          <p:cNvPr id="11" name="Рисунок 10" descr="0_6f8c1_50eac005_L.png"/>
          <p:cNvPicPr>
            <a:picLocks noChangeAspect="1"/>
          </p:cNvPicPr>
          <p:nvPr/>
        </p:nvPicPr>
        <p:blipFill>
          <a:blip r:embed="rId3" cstate="print"/>
          <a:srcRect b="19306"/>
          <a:stretch>
            <a:fillRect/>
          </a:stretch>
        </p:blipFill>
        <p:spPr>
          <a:xfrm>
            <a:off x="6228184" y="5661248"/>
            <a:ext cx="2736304" cy="1196752"/>
          </a:xfrm>
          <a:prstGeom prst="rect">
            <a:avLst/>
          </a:prstGeom>
        </p:spPr>
      </p:pic>
      <p:pic>
        <p:nvPicPr>
          <p:cNvPr id="12" name="Рисунок 11" descr="635fdd6bf0d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5604100"/>
            <a:ext cx="1252647" cy="1253900"/>
          </a:xfrm>
          <a:prstGeom prst="rect">
            <a:avLst/>
          </a:prstGeom>
        </p:spPr>
      </p:pic>
      <p:pic>
        <p:nvPicPr>
          <p:cNvPr id="13" name="Рисунок 12" descr="635fdd6bf0d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353" y="5604100"/>
            <a:ext cx="1252647" cy="125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живлення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87727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За джерелом отримання поживних речовин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7687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Жодний </a:t>
            </a:r>
            <a:r>
              <a:rPr lang="uk-UA" dirty="0" err="1" smtClean="0"/>
              <a:t>гетеротроф</a:t>
            </a:r>
            <a:r>
              <a:rPr lang="uk-UA" dirty="0" smtClean="0"/>
              <a:t> не може жити за рахунок неорганічних речовин і створювати з них у своєму тілі органічні речовини. На відміну від рослин тварині потрібні для живлення складні органічні речовини: білки, жири і вуглеводи, які вони отримують, поїдаючи рослини або інших тварин.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180020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Складні речовини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11760" y="5157192"/>
            <a:ext cx="4752528" cy="12961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Розкладання і перетворення речовин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4293096"/>
            <a:ext cx="1800200" cy="20882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Утворення власних речовини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2915816" y="4653136"/>
            <a:ext cx="3384376" cy="792088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414908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Вивільняється і запасається енергія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 життя і живлення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26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10674208_large_7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81401"/>
            <a:ext cx="1872208" cy="1671327"/>
          </a:xfrm>
          <a:prstGeom prst="rect">
            <a:avLst/>
          </a:prstGeom>
        </p:spPr>
      </p:pic>
      <p:pic>
        <p:nvPicPr>
          <p:cNvPr id="6" name="Рисунок 5" descr="62848a88ea5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4444840"/>
            <a:ext cx="1656184" cy="1022721"/>
          </a:xfrm>
          <a:prstGeom prst="rect">
            <a:avLst/>
          </a:prstGeom>
        </p:spPr>
      </p:pic>
      <p:pic>
        <p:nvPicPr>
          <p:cNvPr id="7" name="Рисунок 6" descr="58026710ecc5a157c9629a4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4509120"/>
            <a:ext cx="1085106" cy="876766"/>
          </a:xfrm>
          <a:prstGeom prst="rect">
            <a:avLst/>
          </a:prstGeom>
        </p:spPr>
      </p:pic>
      <p:pic>
        <p:nvPicPr>
          <p:cNvPr id="8" name="Рисунок 7" descr="Печінковий сису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4365104"/>
            <a:ext cx="936104" cy="1095550"/>
          </a:xfrm>
          <a:prstGeom prst="rect">
            <a:avLst/>
          </a:prstGeom>
        </p:spPr>
      </p:pic>
      <p:pic>
        <p:nvPicPr>
          <p:cNvPr id="9" name="Рисунок 8" descr="800px-Common_clownfis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00392" y="3429000"/>
            <a:ext cx="1043608" cy="782706"/>
          </a:xfrm>
          <a:prstGeom prst="rect">
            <a:avLst/>
          </a:prstGeom>
        </p:spPr>
      </p:pic>
      <p:pic>
        <p:nvPicPr>
          <p:cNvPr id="10" name="Рисунок 9" descr="воша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5279054" y="4522146"/>
            <a:ext cx="1256338" cy="942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 знаходження їжі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Активна, коли тварина шукає їжу.</a:t>
            </a:r>
          </a:p>
          <a:p>
            <a:r>
              <a:rPr lang="uk-UA" dirty="0" smtClean="0"/>
              <a:t>Пасивна, коли тварина отримує їжу, не вдаючись до пошуків:</a:t>
            </a:r>
          </a:p>
          <a:p>
            <a:pPr marL="514350" indent="-514350">
              <a:buAutoNum type="arabicParenR"/>
            </a:pPr>
            <a:r>
              <a:rPr lang="uk-UA" dirty="0" smtClean="0"/>
              <a:t>Ведуть прикріплений спосіб життя</a:t>
            </a:r>
          </a:p>
          <a:p>
            <a:pPr marL="514350" indent="-514350">
              <a:buAutoNum type="arabicParenR"/>
            </a:pPr>
            <a:r>
              <a:rPr lang="uk-UA" dirty="0" smtClean="0"/>
              <a:t>Мають особливі пристосування для отримання поживних речовин ( наприклад, губки – </a:t>
            </a:r>
            <a:r>
              <a:rPr lang="uk-UA" dirty="0" err="1" smtClean="0"/>
              <a:t>фільтратори</a:t>
            </a:r>
            <a:r>
              <a:rPr lang="uk-UA" dirty="0" smtClean="0"/>
              <a:t>, які живляться частинками органіки, що завислі у воді; печінковий сисун має черевний присосок, яким прикріплюється до тканин організму хазяїна).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захоплення їжі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У одноклітинних</a:t>
            </a:r>
            <a:r>
              <a:rPr lang="uk-UA" dirty="0" smtClean="0"/>
              <a:t>: </a:t>
            </a:r>
          </a:p>
          <a:p>
            <a:r>
              <a:rPr lang="uk-UA" dirty="0" smtClean="0"/>
              <a:t>За допомогою псевдоподій (амеби)</a:t>
            </a:r>
          </a:p>
          <a:p>
            <a:r>
              <a:rPr lang="uk-UA" dirty="0" smtClean="0"/>
              <a:t>За допомогою війок (наприклад, інфузорії)</a:t>
            </a:r>
          </a:p>
          <a:p>
            <a:r>
              <a:rPr lang="uk-UA" dirty="0" smtClean="0"/>
              <a:t>За допомогою дифузії</a:t>
            </a:r>
          </a:p>
          <a:p>
            <a:pPr>
              <a:buNone/>
            </a:pPr>
            <a:r>
              <a:rPr lang="uk-UA" b="1" dirty="0" smtClean="0"/>
              <a:t>У багатоклітинних</a:t>
            </a:r>
            <a:r>
              <a:rPr lang="uk-UA" dirty="0" smtClean="0"/>
              <a:t>:  </a:t>
            </a:r>
          </a:p>
          <a:p>
            <a:r>
              <a:rPr lang="uk-UA" dirty="0" smtClean="0"/>
              <a:t>Фільтрація (кит горбач);</a:t>
            </a:r>
          </a:p>
          <a:p>
            <a:r>
              <a:rPr lang="uk-UA" dirty="0" smtClean="0"/>
              <a:t>За допомогою щупалець (каракатиці);</a:t>
            </a:r>
          </a:p>
          <a:p>
            <a:r>
              <a:rPr lang="uk-UA" dirty="0" err="1" smtClean="0"/>
              <a:t>Зіскоблювання</a:t>
            </a:r>
            <a:r>
              <a:rPr lang="uk-UA" dirty="0" smtClean="0"/>
              <a:t> (виноградний слимак); </a:t>
            </a:r>
          </a:p>
          <a:p>
            <a:r>
              <a:rPr lang="uk-UA" dirty="0" smtClean="0"/>
              <a:t>Заковтування (анаконда);</a:t>
            </a:r>
          </a:p>
          <a:p>
            <a:r>
              <a:rPr lang="uk-UA" dirty="0" smtClean="0"/>
              <a:t>Всмоктування (метелики).</a:t>
            </a:r>
            <a:endParaRPr lang="uk-UA" dirty="0"/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7847856" y="1988840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>
            <a:hlinkClick r:id="rId3" action="ppaction://hlinkfile"/>
          </p:cNvPr>
          <p:cNvSpPr/>
          <p:nvPr/>
        </p:nvSpPr>
        <p:spPr>
          <a:xfrm>
            <a:off x="7668344" y="4077072"/>
            <a:ext cx="14756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 їжі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4788024" cy="1983449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err="1" smtClean="0"/>
              <a:t>Поліфаги</a:t>
            </a:r>
            <a:r>
              <a:rPr lang="uk-UA" dirty="0" smtClean="0"/>
              <a:t>  (</a:t>
            </a:r>
            <a:r>
              <a:rPr lang="uk-UA" i="1" dirty="0" smtClean="0"/>
              <a:t>еврифаги</a:t>
            </a:r>
            <a:r>
              <a:rPr lang="uk-UA" dirty="0" smtClean="0"/>
              <a:t>) – живляться різноманітною їжею (яструб великий або голуб'ятник живиться дроздами, дятлами, сойками, воронами, граками, голубами, рідше – молодими тетеруками, глухарями, </a:t>
            </a:r>
            <a:r>
              <a:rPr lang="uk-UA" dirty="0" err="1" smtClean="0"/>
              <a:t>орябками</a:t>
            </a:r>
            <a:r>
              <a:rPr lang="uk-UA" dirty="0" smtClean="0"/>
              <a:t>, а також зайцями, білками тощо).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1695417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Стенофаги</a:t>
            </a:r>
            <a:r>
              <a:rPr lang="uk-UA" dirty="0" smtClean="0"/>
              <a:t> – живляться обмеженою кількістю видів (кіт манул живиться виключно </a:t>
            </a:r>
            <a:r>
              <a:rPr lang="uk-UA" dirty="0" err="1" smtClean="0"/>
              <a:t>піщухами</a:t>
            </a:r>
            <a:r>
              <a:rPr lang="uk-UA" dirty="0" smtClean="0"/>
              <a:t> і тільки у голодні роки урізноманітнює раціон)</a:t>
            </a:r>
          </a:p>
          <a:p>
            <a:endParaRPr lang="uk-UA" dirty="0"/>
          </a:p>
        </p:txBody>
      </p:sp>
      <p:pic>
        <p:nvPicPr>
          <p:cNvPr id="6" name="Рисунок 5" descr="800px-Manul_cl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01008"/>
            <a:ext cx="3922304" cy="2608332"/>
          </a:xfrm>
          <a:prstGeom prst="rect">
            <a:avLst/>
          </a:prstGeom>
        </p:spPr>
      </p:pic>
      <p:pic>
        <p:nvPicPr>
          <p:cNvPr id="7" name="Рисунок 6" descr="Accipiter_gentili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429000"/>
            <a:ext cx="2952328" cy="3316448"/>
          </a:xfrm>
          <a:prstGeom prst="rect">
            <a:avLst/>
          </a:prstGeom>
        </p:spPr>
      </p:pic>
      <p:pic>
        <p:nvPicPr>
          <p:cNvPr id="8" name="Рисунок 7" descr="пищуха.jpg"/>
          <p:cNvPicPr>
            <a:picLocks noChangeAspect="1"/>
          </p:cNvPicPr>
          <p:nvPr/>
        </p:nvPicPr>
        <p:blipFill>
          <a:blip r:embed="rId4" cstate="print"/>
          <a:srcRect l="14950" t="33506" r="10826" b="8764"/>
          <a:stretch>
            <a:fillRect/>
          </a:stretch>
        </p:blipFill>
        <p:spPr>
          <a:xfrm>
            <a:off x="7524328" y="5589240"/>
            <a:ext cx="1368152" cy="106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492</TotalTime>
  <Words>658</Words>
  <Application>Microsoft Office PowerPoint</Application>
  <PresentationFormat>Экран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Особливості живлення тварин</vt:lpstr>
      <vt:lpstr>Слайд 2</vt:lpstr>
      <vt:lpstr>Поняття живлення</vt:lpstr>
      <vt:lpstr>Типи живлення</vt:lpstr>
      <vt:lpstr>Слайд 5</vt:lpstr>
      <vt:lpstr>Спосіб життя і живлення</vt:lpstr>
      <vt:lpstr>Стратегії знаходження їжі</vt:lpstr>
      <vt:lpstr>Способи захоплення їжі</vt:lpstr>
      <vt:lpstr>Різноманітність їжі</vt:lpstr>
      <vt:lpstr>Паразитизм </vt:lpstr>
      <vt:lpstr>Паразитизм </vt:lpstr>
      <vt:lpstr>Сапротрофи </vt:lpstr>
      <vt:lpstr>Зоофаги </vt:lpstr>
      <vt:lpstr>Хижаки </vt:lpstr>
      <vt:lpstr>Стратегії полювання</vt:lpstr>
      <vt:lpstr>Слайд 16</vt:lpstr>
      <vt:lpstr>Слайд 17</vt:lpstr>
      <vt:lpstr>1</vt:lpstr>
      <vt:lpstr>2</vt:lpstr>
      <vt:lpstr>3</vt:lpstr>
      <vt:lpstr>4</vt:lpstr>
      <vt:lpstr>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живлення тварин</dc:title>
  <dc:creator>Tatyana</dc:creator>
  <cp:lastModifiedBy>Ludmila</cp:lastModifiedBy>
  <cp:revision>59</cp:revision>
  <dcterms:created xsi:type="dcterms:W3CDTF">2017-02-18T07:25:52Z</dcterms:created>
  <dcterms:modified xsi:type="dcterms:W3CDTF">2019-09-18T15:16:14Z</dcterms:modified>
</cp:coreProperties>
</file>