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1561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240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6483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984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105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365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0667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137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132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37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8125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5478A-2360-4E4D-A448-FC867F60F3B4}" type="datetimeFigureOut">
              <a:rPr lang="uk-UA" smtClean="0"/>
              <a:t>27.11.2019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37203-F993-41FF-A3C0-C47D32ADDD2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861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Дивовижні місця України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05422"/>
            <a:ext cx="9144000" cy="1655762"/>
          </a:xfrm>
        </p:spPr>
        <p:txBody>
          <a:bodyPr/>
          <a:lstStyle/>
          <a:p>
            <a:r>
              <a:rPr lang="uk-UA" dirty="0" smtClean="0"/>
              <a:t>Презентацію зробив Сорокін Микола 9-А клас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0386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72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93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0716" y="1280625"/>
            <a:ext cx="9144000" cy="2387600"/>
          </a:xfrm>
        </p:spPr>
        <p:txBody>
          <a:bodyPr/>
          <a:lstStyle/>
          <a:p>
            <a:r>
              <a:rPr lang="uk-UA" dirty="0" smtClean="0"/>
              <a:t>Дякую за увагу</a:t>
            </a:r>
            <a:r>
              <a:rPr lang="en-US" dirty="0"/>
              <a:t>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904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13</Words>
  <Application>Microsoft Office PowerPoint</Application>
  <PresentationFormat>Широкий екран</PresentationFormat>
  <Paragraphs>3</Paragraphs>
  <Slides>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Дивовижні місця України</vt:lpstr>
      <vt:lpstr>Презентація PowerPoint</vt:lpstr>
      <vt:lpstr>Презентація PowerPoint</vt:lpstr>
      <vt:lpstr>Презентація PowerPoint</vt:lpstr>
      <vt:lpstr>Дякую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Дивовижні місця України</dc:title>
  <dc:creator>учень</dc:creator>
  <cp:lastModifiedBy>учень</cp:lastModifiedBy>
  <cp:revision>4</cp:revision>
  <dcterms:created xsi:type="dcterms:W3CDTF">2019-11-25T07:11:28Z</dcterms:created>
  <dcterms:modified xsi:type="dcterms:W3CDTF">2019-11-27T11:35:50Z</dcterms:modified>
</cp:coreProperties>
</file>