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6" r:id="rId3"/>
    <p:sldId id="259" r:id="rId4"/>
    <p:sldId id="268" r:id="rId5"/>
    <p:sldId id="269" r:id="rId6"/>
    <p:sldId id="262" r:id="rId7"/>
    <p:sldId id="272" r:id="rId8"/>
    <p:sldId id="260" r:id="rId9"/>
    <p:sldId id="270" r:id="rId10"/>
    <p:sldId id="274" r:id="rId11"/>
    <p:sldId id="267" r:id="rId12"/>
    <p:sldId id="281" r:id="rId13"/>
    <p:sldId id="271" r:id="rId14"/>
    <p:sldId id="266" r:id="rId15"/>
    <p:sldId id="275" r:id="rId16"/>
    <p:sldId id="282" r:id="rId17"/>
    <p:sldId id="265" r:id="rId18"/>
    <p:sldId id="276" r:id="rId19"/>
    <p:sldId id="284" r:id="rId20"/>
    <p:sldId id="258" r:id="rId21"/>
    <p:sldId id="278" r:id="rId22"/>
    <p:sldId id="283" r:id="rId23"/>
    <p:sldId id="279" r:id="rId24"/>
    <p:sldId id="273" r:id="rId25"/>
    <p:sldId id="280" r:id="rId26"/>
    <p:sldId id="285" r:id="rId27"/>
  </p:sldIdLst>
  <p:sldSz cx="6858000" cy="9144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3" autoAdjust="0"/>
    <p:restoredTop sz="94652" autoAdjust="0"/>
  </p:normalViewPr>
  <p:slideViewPr>
    <p:cSldViewPr>
      <p:cViewPr varScale="1">
        <p:scale>
          <a:sx n="49" d="100"/>
          <a:sy n="49" d="100"/>
        </p:scale>
        <p:origin x="-2192" y="-4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0A716-5A4E-4D7F-950F-F450860A92C9}" type="slidenum">
              <a:rPr lang="es-ES"/>
              <a:pPr/>
              <a:t>‹№›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8C20B-3C66-42AB-9DD1-C462ED331553}" type="slidenum">
              <a:rPr lang="es-ES"/>
              <a:pPr/>
              <a:t>‹№›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0F831-A984-46DF-9F83-8236142B651F}" type="slidenum">
              <a:rPr lang="es-ES"/>
              <a:pPr/>
              <a:t>‹№›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8DAE3-9912-40AA-974E-542FDC7B498C}" type="slidenum">
              <a:rPr lang="es-ES"/>
              <a:pPr/>
              <a:t>‹№›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3D62D-0557-4721-ADA7-207743005FA0}" type="slidenum">
              <a:rPr lang="es-ES"/>
              <a:pPr/>
              <a:t>‹№›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CD257-2DFD-40BA-B115-1C4BC1BAB996}" type="slidenum">
              <a:rPr lang="es-ES"/>
              <a:pPr/>
              <a:t>‹№›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B797D-5236-4654-9586-D58E1C9D6A43}" type="slidenum">
              <a:rPr lang="es-ES"/>
              <a:pPr/>
              <a:t>‹№›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4655E-C23D-41C4-8D89-DD9CF9098FB1}" type="slidenum">
              <a:rPr lang="es-ES"/>
              <a:pPr/>
              <a:t>‹№›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5487C-0F40-4223-A8CD-4EA016C130E4}" type="slidenum">
              <a:rPr lang="es-ES"/>
              <a:pPr/>
              <a:t>‹№›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E4A11-404B-472C-9F0A-F8D74C0347C8}" type="slidenum">
              <a:rPr lang="es-ES"/>
              <a:pPr/>
              <a:t>‹№›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528C9-EC44-44AF-B4F4-C24702126B08}" type="slidenum">
              <a:rPr lang="es-ES"/>
              <a:pPr/>
              <a:t>‹№›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887EF33-E5E7-4B60-8B17-69548FC6CB31}" type="slidenum">
              <a:rPr lang="es-ES"/>
              <a:pPr/>
              <a:t>‹№›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35.pn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18.jpeg"/><Relationship Id="rId10" Type="http://schemas.openxmlformats.org/officeDocument/2006/relationships/image" Target="../media/image51.jpeg"/><Relationship Id="rId4" Type="http://schemas.openxmlformats.org/officeDocument/2006/relationships/image" Target="../media/image46.jpeg"/><Relationship Id="rId9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11" Type="http://schemas.openxmlformats.org/officeDocument/2006/relationships/image" Target="../media/image53.jpeg"/><Relationship Id="rId5" Type="http://schemas.openxmlformats.org/officeDocument/2006/relationships/image" Target="../media/image54.jpeg"/><Relationship Id="rId10" Type="http://schemas.openxmlformats.org/officeDocument/2006/relationships/image" Target="../media/image52.jpeg"/><Relationship Id="rId4" Type="http://schemas.openxmlformats.org/officeDocument/2006/relationships/image" Target="../media/image18.jpeg"/><Relationship Id="rId9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9.png"/><Relationship Id="rId7" Type="http://schemas.openxmlformats.org/officeDocument/2006/relationships/image" Target="../media/image5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11" Type="http://schemas.openxmlformats.org/officeDocument/2006/relationships/image" Target="../media/image53.jpeg"/><Relationship Id="rId5" Type="http://schemas.openxmlformats.org/officeDocument/2006/relationships/image" Target="../media/image18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35.png"/><Relationship Id="rId7" Type="http://schemas.openxmlformats.org/officeDocument/2006/relationships/image" Target="../media/image6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16.jpe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2.pn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17" Type="http://schemas.openxmlformats.org/officeDocument/2006/relationships/image" Target="../media/image28.jpeg"/><Relationship Id="rId2" Type="http://schemas.openxmlformats.org/officeDocument/2006/relationships/image" Target="../media/image13.png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31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13" Type="http://schemas.openxmlformats.org/officeDocument/2006/relationships/image" Target="../media/image77.jpeg"/><Relationship Id="rId18" Type="http://schemas.openxmlformats.org/officeDocument/2006/relationships/image" Target="../media/image82.jpeg"/><Relationship Id="rId3" Type="http://schemas.openxmlformats.org/officeDocument/2006/relationships/image" Target="../media/image15.png"/><Relationship Id="rId7" Type="http://schemas.openxmlformats.org/officeDocument/2006/relationships/image" Target="../media/image72.jpeg"/><Relationship Id="rId12" Type="http://schemas.openxmlformats.org/officeDocument/2006/relationships/image" Target="../media/image76.jpeg"/><Relationship Id="rId17" Type="http://schemas.openxmlformats.org/officeDocument/2006/relationships/image" Target="../media/image81.jpeg"/><Relationship Id="rId2" Type="http://schemas.openxmlformats.org/officeDocument/2006/relationships/image" Target="../media/image13.png"/><Relationship Id="rId16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11" Type="http://schemas.openxmlformats.org/officeDocument/2006/relationships/image" Target="../media/image75.png"/><Relationship Id="rId5" Type="http://schemas.openxmlformats.org/officeDocument/2006/relationships/image" Target="../media/image70.jpeg"/><Relationship Id="rId15" Type="http://schemas.openxmlformats.org/officeDocument/2006/relationships/image" Target="../media/image79.jpeg"/><Relationship Id="rId10" Type="http://schemas.openxmlformats.org/officeDocument/2006/relationships/image" Target="../media/image61.jpeg"/><Relationship Id="rId4" Type="http://schemas.openxmlformats.org/officeDocument/2006/relationships/image" Target="../media/image31.png"/><Relationship Id="rId9" Type="http://schemas.openxmlformats.org/officeDocument/2006/relationships/image" Target="../media/image74.jpeg"/><Relationship Id="rId14" Type="http://schemas.openxmlformats.org/officeDocument/2006/relationships/image" Target="../media/image7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08720" y="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зовнішній  вигляд  розгорнутого  лепбуку</a:t>
            </a:r>
            <a:endParaRPr lang="uk-UA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664" y="539552"/>
            <a:ext cx="1872208" cy="2490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648" y="3419872"/>
            <a:ext cx="2016223" cy="268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516216"/>
            <a:ext cx="1589087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0888" y="3419872"/>
            <a:ext cx="1944216" cy="257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1008" y="6516216"/>
            <a:ext cx="1641475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76850" y="6516216"/>
            <a:ext cx="158115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81128" y="3491880"/>
            <a:ext cx="1958874" cy="256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 зі стрілкою 19"/>
          <p:cNvCxnSpPr/>
          <p:nvPr/>
        </p:nvCxnSpPr>
        <p:spPr>
          <a:xfrm flipV="1">
            <a:off x="1124744" y="6228184"/>
            <a:ext cx="72008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 зі стрілкою 23"/>
          <p:cNvCxnSpPr/>
          <p:nvPr/>
        </p:nvCxnSpPr>
        <p:spPr>
          <a:xfrm flipH="1" flipV="1">
            <a:off x="2348880" y="6228184"/>
            <a:ext cx="7200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 зі стрілкою 28"/>
          <p:cNvCxnSpPr/>
          <p:nvPr/>
        </p:nvCxnSpPr>
        <p:spPr>
          <a:xfrm flipH="1" flipV="1">
            <a:off x="4725144" y="6156176"/>
            <a:ext cx="86409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 зі стрілкою 33"/>
          <p:cNvCxnSpPr/>
          <p:nvPr/>
        </p:nvCxnSpPr>
        <p:spPr>
          <a:xfrm flipV="1">
            <a:off x="4509120" y="615617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36712" y="305983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внутрішній  вигляд  розгорнутого  лепбуку</a:t>
            </a:r>
            <a:endParaRPr lang="uk-UA" dirty="0"/>
          </a:p>
        </p:txBody>
      </p:sp>
      <p:sp>
        <p:nvSpPr>
          <p:cNvPr id="37" name="TextBox 36"/>
          <p:cNvSpPr txBox="1"/>
          <p:nvPr/>
        </p:nvSpPr>
        <p:spPr>
          <a:xfrm>
            <a:off x="0" y="877466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   додаткові  внутрішні   вставки у розгорнутому  лепбуку</a:t>
            </a:r>
            <a:endParaRPr lang="uk-UA" dirty="0"/>
          </a:p>
        </p:txBody>
      </p:sp>
      <p:pic>
        <p:nvPicPr>
          <p:cNvPr id="4199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20888" y="539552"/>
            <a:ext cx="181247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37112" y="539552"/>
            <a:ext cx="191050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00808" y="6516216"/>
            <a:ext cx="1589087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D:\лепбук шаблони\29186403_2056012534677701_751971898653003396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9552"/>
            <a:ext cx="6858001" cy="7449822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36912" y="5868144"/>
            <a:ext cx="163697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959213">
            <a:off x="2636912" y="827584"/>
            <a:ext cx="163697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066846">
            <a:off x="443791" y="2232703"/>
            <a:ext cx="163697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998282">
            <a:off x="4656556" y="2144233"/>
            <a:ext cx="163697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612489">
            <a:off x="4662910" y="4674795"/>
            <a:ext cx="163697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638719">
            <a:off x="524532" y="4628869"/>
            <a:ext cx="163697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76872" y="349188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жанри кіно</a:t>
            </a:r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3257" y="8840925"/>
            <a:ext cx="1124744" cy="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4392613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5387" y="5084763"/>
            <a:ext cx="4392613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t="60314" b="4208"/>
          <a:stretch>
            <a:fillRect/>
          </a:stretch>
        </p:blipFill>
        <p:spPr bwMode="auto">
          <a:xfrm>
            <a:off x="0" y="0"/>
            <a:ext cx="439261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t="60314" r="18659" b="4208"/>
          <a:stretch>
            <a:fillRect/>
          </a:stretch>
        </p:blipFill>
        <p:spPr bwMode="auto">
          <a:xfrm>
            <a:off x="3284984" y="0"/>
            <a:ext cx="35730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28800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20888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7072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12976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4704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20888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12976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9160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7072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28800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04664" y="1547664"/>
            <a:ext cx="5976000" cy="5976664"/>
          </a:xfrm>
          <a:prstGeom prst="ellipse">
            <a:avLst/>
          </a:prstGeom>
          <a:solidFill>
            <a:srgbClr val="66FF66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22" name="Пряма сполучна лінія 21"/>
          <p:cNvCxnSpPr>
            <a:stCxn id="20" idx="0"/>
            <a:endCxn id="20" idx="4"/>
          </p:cNvCxnSpPr>
          <p:nvPr/>
        </p:nvCxnSpPr>
        <p:spPr>
          <a:xfrm>
            <a:off x="3392664" y="1547664"/>
            <a:ext cx="0" cy="5976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 сполучна лінія 23"/>
          <p:cNvCxnSpPr>
            <a:stCxn id="20" idx="0"/>
            <a:endCxn id="20" idx="4"/>
          </p:cNvCxnSpPr>
          <p:nvPr/>
        </p:nvCxnSpPr>
        <p:spPr>
          <a:xfrm>
            <a:off x="3392664" y="1547664"/>
            <a:ext cx="0" cy="597666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Пряма сполучна лінія 25"/>
          <p:cNvCxnSpPr>
            <a:stCxn id="20" idx="2"/>
            <a:endCxn id="20" idx="6"/>
          </p:cNvCxnSpPr>
          <p:nvPr/>
        </p:nvCxnSpPr>
        <p:spPr>
          <a:xfrm>
            <a:off x="404664" y="4535996"/>
            <a:ext cx="5976000" cy="0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Пряма сполучна лінія 27"/>
          <p:cNvCxnSpPr>
            <a:stCxn id="20" idx="1"/>
            <a:endCxn id="20" idx="5"/>
          </p:cNvCxnSpPr>
          <p:nvPr/>
        </p:nvCxnSpPr>
        <p:spPr>
          <a:xfrm>
            <a:off x="1279830" y="2422926"/>
            <a:ext cx="4225668" cy="422614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Пряма сполучна лінія 29"/>
          <p:cNvCxnSpPr>
            <a:stCxn id="20" idx="3"/>
            <a:endCxn id="20" idx="7"/>
          </p:cNvCxnSpPr>
          <p:nvPr/>
        </p:nvCxnSpPr>
        <p:spPr>
          <a:xfrm flipV="1">
            <a:off x="1279830" y="2422926"/>
            <a:ext cx="4225668" cy="422614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1484784" y="2627784"/>
            <a:ext cx="3816000" cy="3816424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58" name="Пряма сполучна лінія 57"/>
          <p:cNvCxnSpPr>
            <a:stCxn id="31" idx="0"/>
            <a:endCxn id="31" idx="4"/>
          </p:cNvCxnSpPr>
          <p:nvPr/>
        </p:nvCxnSpPr>
        <p:spPr>
          <a:xfrm>
            <a:off x="3392784" y="2627784"/>
            <a:ext cx="0" cy="38164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Пряма сполучна лінія 59"/>
          <p:cNvCxnSpPr>
            <a:stCxn id="31" idx="1"/>
            <a:endCxn id="31" idx="5"/>
          </p:cNvCxnSpPr>
          <p:nvPr/>
        </p:nvCxnSpPr>
        <p:spPr>
          <a:xfrm>
            <a:off x="2043625" y="3186686"/>
            <a:ext cx="2698318" cy="269862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2" name="Пряма сполучна лінія 61"/>
          <p:cNvCxnSpPr>
            <a:endCxn id="31" idx="6"/>
          </p:cNvCxnSpPr>
          <p:nvPr/>
        </p:nvCxnSpPr>
        <p:spPr>
          <a:xfrm>
            <a:off x="1412776" y="4499992"/>
            <a:ext cx="3888008" cy="3600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4" name="Пряма сполучна лінія 63"/>
          <p:cNvCxnSpPr>
            <a:stCxn id="31" idx="3"/>
            <a:endCxn id="31" idx="7"/>
          </p:cNvCxnSpPr>
          <p:nvPr/>
        </p:nvCxnSpPr>
        <p:spPr>
          <a:xfrm flipV="1">
            <a:off x="2043625" y="3186686"/>
            <a:ext cx="2698318" cy="269862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5" name="Овал 64"/>
          <p:cNvSpPr/>
          <p:nvPr/>
        </p:nvSpPr>
        <p:spPr>
          <a:xfrm>
            <a:off x="3068960" y="4211960"/>
            <a:ext cx="720080" cy="720080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482" name="AutoShape 2" descr="Ð ÐµÐ·ÑÐ»ÑÑÐ°Ñ Ð¿Ð¾ÑÑÐºÑ Ð·Ð¾Ð±ÑÐ°Ð¶ÐµÐ½Ñ Ð·Ð° Ð·Ð°Ð¿Ð¸ÑÐ¾Ð¼ &quot;ÑÑÐ¸Ð²ÐµÐ½ ÑÐ¿Ð¸Ð»Ð±ÐµÑÐ³&quot;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0484" name="AutoShape 4" descr="Ð ÐµÐ·ÑÐ»ÑÑÐ°Ñ Ð¿Ð¾ÑÑÐºÑ Ð·Ð¾Ð±ÑÐ°Ð¶ÐµÐ½Ñ Ð·Ð° Ð·Ð°Ð¿Ð¸ÑÐ¾Ð¼ &quot;ÑÑÐ¸Ð²ÐµÐ½ ÑÐ¿Ð¸Ð»Ð±ÐµÑÐ³&quot;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0486" name="Picture 6" descr="Ð ÐµÐ·ÑÐ»ÑÑÐ°Ñ Ð¿Ð¾ÑÑÐºÑ Ð·Ð¾Ð±ÑÐ°Ð¶ÐµÐ½Ñ Ð·Ð° Ð·Ð°Ð¿Ð¸ÑÐ¾Ð¼ &quot;ÑÑÐ¸Ð²ÐµÐ½ ÑÐ¿Ð¸Ð»Ð±ÐµÑÐ³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02785">
            <a:off x="2647480" y="2871254"/>
            <a:ext cx="693746" cy="9249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6" name="Picture 2" descr="Ð ÐµÐ·ÑÐ»ÑÑÐ°Ñ Ð¿Ð¾ÑÑÐºÑ Ð·Ð¾Ð±ÑÐ°Ð¶ÐµÐ½Ñ Ð·Ð° Ð·Ð°Ð¿Ð¸ÑÐ¾Ð¼ &quot;ÐÑÐ´Ñ ÐÐ»Ð»ÐµÐ½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43880">
            <a:off x="3644765" y="2889901"/>
            <a:ext cx="750996" cy="1050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8" name="TextBox 77"/>
          <p:cNvSpPr txBox="1"/>
          <p:nvPr/>
        </p:nvSpPr>
        <p:spPr>
          <a:xfrm rot="9461883">
            <a:off x="3567601" y="6488336"/>
            <a:ext cx="1498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Стівен Спілберг</a:t>
            </a:r>
            <a:endParaRPr lang="uk-UA" dirty="0"/>
          </a:p>
        </p:txBody>
      </p:sp>
      <p:sp>
        <p:nvSpPr>
          <p:cNvPr id="84" name="TextBox 83"/>
          <p:cNvSpPr txBox="1"/>
          <p:nvPr/>
        </p:nvSpPr>
        <p:spPr>
          <a:xfrm rot="1641092">
            <a:off x="3477175" y="211767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Вуді Ален</a:t>
            </a:r>
            <a:endParaRPr lang="uk-UA" dirty="0"/>
          </a:p>
        </p:txBody>
      </p:sp>
      <p:pic>
        <p:nvPicPr>
          <p:cNvPr id="20488" name="Picture 8" descr="Ð ÐµÐ·ÑÐ»ÑÑÐ°Ñ Ð¿Ð¾ÑÑÐºÑ Ð·Ð¾Ð±ÑÐ°Ð¶ÐµÐ½Ñ Ð·Ð° Ð·Ð°Ð¿Ð¸ÑÐ¾Ð¼ &quot;ÐÐ°ÑÑÑÐ½ Ð¡ÐºÐ¾ÑÑÐµÐ·Ðµ&quot;"/>
          <p:cNvPicPr>
            <a:picLocks noChangeAspect="1" noChangeArrowheads="1"/>
          </p:cNvPicPr>
          <p:nvPr/>
        </p:nvPicPr>
        <p:blipFill>
          <a:blip r:embed="rId6" cstate="print"/>
          <a:srcRect l="35912" r="14364"/>
          <a:stretch>
            <a:fillRect/>
          </a:stretch>
        </p:blipFill>
        <p:spPr bwMode="auto">
          <a:xfrm rot="17455675">
            <a:off x="1751011" y="3571233"/>
            <a:ext cx="774216" cy="8780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7" name="Прямокутник 86"/>
          <p:cNvSpPr/>
          <p:nvPr/>
        </p:nvSpPr>
        <p:spPr>
          <a:xfrm rot="19933678">
            <a:off x="1424292" y="1900150"/>
            <a:ext cx="16640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Мартін Скорсезе</a:t>
            </a:r>
            <a:endParaRPr lang="uk-UA" dirty="0"/>
          </a:p>
        </p:txBody>
      </p:sp>
      <p:pic>
        <p:nvPicPr>
          <p:cNvPr id="20490" name="Picture 10" descr="Ð ÐµÐ·ÑÐ»ÑÑÐ°Ñ Ð¿Ð¾ÑÑÐºÑ Ð·Ð¾Ð±ÑÐ°Ð¶ÐµÐ½Ñ Ð·Ð° Ð·Ð°Ð¿Ð¸ÑÐ¾Ð¼ &quot;Ð¤ÑÐµÐ½ÑÑÑ Ð¤Ð¾ÑÐ´ ÐÐ¾Ð¿Ð¿Ð¾Ð»Ð°&quot;"/>
          <p:cNvPicPr>
            <a:picLocks noChangeAspect="1" noChangeArrowheads="1"/>
          </p:cNvPicPr>
          <p:nvPr/>
        </p:nvPicPr>
        <p:blipFill>
          <a:blip r:embed="rId7" cstate="print"/>
          <a:srcRect l="9699" r="7855" b="19979"/>
          <a:stretch>
            <a:fillRect/>
          </a:stretch>
        </p:blipFill>
        <p:spPr bwMode="auto">
          <a:xfrm rot="3875329">
            <a:off x="4221682" y="3479442"/>
            <a:ext cx="724441" cy="937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37412">
            <a:off x="2972452" y="1044187"/>
            <a:ext cx="2999993" cy="4202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Прямокутник 89"/>
          <p:cNvSpPr/>
          <p:nvPr/>
        </p:nvSpPr>
        <p:spPr>
          <a:xfrm rot="17669447">
            <a:off x="228586" y="3291871"/>
            <a:ext cx="1728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Френсіс Форд Коппола</a:t>
            </a:r>
            <a:endParaRPr lang="uk-UA" dirty="0"/>
          </a:p>
        </p:txBody>
      </p:sp>
      <p:pic>
        <p:nvPicPr>
          <p:cNvPr id="91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9" cstate="print"/>
          <a:srcRect l="13333" r="6667"/>
          <a:stretch>
            <a:fillRect/>
          </a:stretch>
        </p:blipFill>
        <p:spPr bwMode="auto">
          <a:xfrm rot="14708834">
            <a:off x="1804773" y="4570104"/>
            <a:ext cx="735568" cy="10000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2" name="Прямокутник 91"/>
          <p:cNvSpPr/>
          <p:nvPr/>
        </p:nvSpPr>
        <p:spPr>
          <a:xfrm rot="4121915">
            <a:off x="5047000" y="3383859"/>
            <a:ext cx="12918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Квентін Тарантіно</a:t>
            </a:r>
            <a:endParaRPr lang="uk-UA" dirty="0"/>
          </a:p>
        </p:txBody>
      </p:sp>
      <p:pic>
        <p:nvPicPr>
          <p:cNvPr id="93" name="Picture 9" descr="Ð ÐµÐ·ÑÐ»ÑÑÐ°Ñ Ð¿Ð¾ÑÑÐºÑ Ð·Ð¾Ð±ÑÐ°Ð¶ÐµÐ½Ñ Ð·Ð° Ð·Ð°Ð¿Ð¸ÑÐ¾Ð¼ &quot;ÐÐ¶Ð¾Ð½ Ð¢ÑÐ°Ð²Ð¾Ð»ÑÐ°&quot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7032705">
            <a:off x="4226365" y="4510217"/>
            <a:ext cx="678059" cy="1073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4" name="Прямокутник 93"/>
          <p:cNvSpPr/>
          <p:nvPr/>
        </p:nvSpPr>
        <p:spPr>
          <a:xfrm rot="14444857">
            <a:off x="589666" y="5156790"/>
            <a:ext cx="1224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Джон Траволта</a:t>
            </a:r>
            <a:endParaRPr lang="uk-UA" dirty="0"/>
          </a:p>
        </p:txBody>
      </p:sp>
      <p:pic>
        <p:nvPicPr>
          <p:cNvPr id="95" name="Picture 5" descr="Ð ÐµÐ·ÑÐ»ÑÑÐ°Ñ Ð¿Ð¾ÑÑÐºÑ Ð·Ð¾Ð±ÑÐ°Ð¶ÐµÐ½Ñ Ð·Ð° Ð·Ð°Ð¿Ð¸ÑÐ¾Ð¼ &quot;Ð Ð¾Ð±ÐµÑÑ Ð Ð¾Ð´ÑÑÐ³ÐµÑ&quot;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2336905">
            <a:off x="2494540" y="5216783"/>
            <a:ext cx="797450" cy="1063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92" name="Picture 1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12" cstate="print"/>
          <a:srcRect l="19493" r="21047" b="18919"/>
          <a:stretch>
            <a:fillRect/>
          </a:stretch>
        </p:blipFill>
        <p:spPr bwMode="auto">
          <a:xfrm rot="9627226">
            <a:off x="3529686" y="5263539"/>
            <a:ext cx="734364" cy="10014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7" name="Прямокутник 96"/>
          <p:cNvSpPr/>
          <p:nvPr/>
        </p:nvSpPr>
        <p:spPr>
          <a:xfrm rot="12019202">
            <a:off x="1696210" y="6386123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Крістофер Нолан</a:t>
            </a:r>
            <a:endParaRPr lang="uk-UA" dirty="0"/>
          </a:p>
        </p:txBody>
      </p:sp>
      <p:sp>
        <p:nvSpPr>
          <p:cNvPr id="98" name="Прямокутник 97"/>
          <p:cNvSpPr/>
          <p:nvPr/>
        </p:nvSpPr>
        <p:spPr>
          <a:xfrm rot="6965086">
            <a:off x="4827956" y="5109675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Роберто Родрігес</a:t>
            </a:r>
            <a:endParaRPr lang="uk-UA" dirty="0"/>
          </a:p>
        </p:txBody>
      </p:sp>
      <p:sp>
        <p:nvSpPr>
          <p:cNvPr id="99" name="Прямокутник 98"/>
          <p:cNvSpPr/>
          <p:nvPr/>
        </p:nvSpPr>
        <p:spPr>
          <a:xfrm rot="12019202">
            <a:off x="1696212" y="6386123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Крістофер Нолан</a:t>
            </a:r>
            <a:endParaRPr lang="uk-U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вал 13"/>
          <p:cNvSpPr/>
          <p:nvPr/>
        </p:nvSpPr>
        <p:spPr>
          <a:xfrm>
            <a:off x="404664" y="1547664"/>
            <a:ext cx="5976000" cy="5976664"/>
          </a:xfrm>
          <a:prstGeom prst="ellipse">
            <a:avLst/>
          </a:prstGeom>
          <a:solidFill>
            <a:srgbClr val="66FF66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1484784" y="2627784"/>
            <a:ext cx="3816000" cy="3816424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9" name="Пряма сполучна лінія 8"/>
          <p:cNvCxnSpPr>
            <a:stCxn id="8" idx="0"/>
            <a:endCxn id="8" idx="4"/>
          </p:cNvCxnSpPr>
          <p:nvPr/>
        </p:nvCxnSpPr>
        <p:spPr>
          <a:xfrm>
            <a:off x="3392784" y="2627784"/>
            <a:ext cx="0" cy="38164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 сполучна лінія 9"/>
          <p:cNvCxnSpPr>
            <a:stCxn id="8" idx="1"/>
            <a:endCxn id="8" idx="5"/>
          </p:cNvCxnSpPr>
          <p:nvPr/>
        </p:nvCxnSpPr>
        <p:spPr>
          <a:xfrm>
            <a:off x="2043625" y="3186686"/>
            <a:ext cx="2698318" cy="269862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 сполучна лінія 10"/>
          <p:cNvCxnSpPr>
            <a:endCxn id="8" idx="6"/>
          </p:cNvCxnSpPr>
          <p:nvPr/>
        </p:nvCxnSpPr>
        <p:spPr>
          <a:xfrm>
            <a:off x="1412776" y="4499992"/>
            <a:ext cx="3888008" cy="3600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 сполучна лінія 11"/>
          <p:cNvCxnSpPr>
            <a:stCxn id="8" idx="3"/>
            <a:endCxn id="8" idx="7"/>
          </p:cNvCxnSpPr>
          <p:nvPr/>
        </p:nvCxnSpPr>
        <p:spPr>
          <a:xfrm flipV="1">
            <a:off x="2043625" y="3186686"/>
            <a:ext cx="2698318" cy="269862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 сполучна лінія 14"/>
          <p:cNvCxnSpPr/>
          <p:nvPr/>
        </p:nvCxnSpPr>
        <p:spPr>
          <a:xfrm>
            <a:off x="3392664" y="1547664"/>
            <a:ext cx="0" cy="597666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 сполучна лінія 15"/>
          <p:cNvCxnSpPr/>
          <p:nvPr/>
        </p:nvCxnSpPr>
        <p:spPr>
          <a:xfrm>
            <a:off x="1279830" y="2422926"/>
            <a:ext cx="4225668" cy="422614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 сполучна лінія 16"/>
          <p:cNvCxnSpPr>
            <a:stCxn id="14" idx="2"/>
          </p:cNvCxnSpPr>
          <p:nvPr/>
        </p:nvCxnSpPr>
        <p:spPr>
          <a:xfrm>
            <a:off x="404664" y="4535996"/>
            <a:ext cx="5976000" cy="36004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 сполучна лінія 19"/>
          <p:cNvCxnSpPr/>
          <p:nvPr/>
        </p:nvCxnSpPr>
        <p:spPr>
          <a:xfrm flipV="1">
            <a:off x="1268760" y="2411760"/>
            <a:ext cx="4225668" cy="422614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3068960" y="4211960"/>
            <a:ext cx="720080" cy="720080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7" name="Picture 6" descr="Ð ÐµÐ·ÑÐ»ÑÑÐ°Ñ Ð¿Ð¾ÑÑÐºÑ Ð·Ð¾Ð±ÑÐ°Ð¶ÐµÐ½Ñ Ð·Ð° Ð·Ð°Ð¿Ð¸ÑÐ¾Ð¼ &quot;ÑÑÐ¸Ð²ÐµÐ½ ÑÐ¿Ð¸Ð»Ð±ÐµÑÐ³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02785">
            <a:off x="2503465" y="2871254"/>
            <a:ext cx="693746" cy="9249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" name="Picture 2" descr="Ð ÐµÐ·ÑÐ»ÑÑÐ°Ñ Ð¿Ð¾ÑÑÐºÑ Ð·Ð¾Ð±ÑÐ°Ð¶ÐµÐ½Ñ Ð·Ð° Ð·Ð°Ð¿Ð¸ÑÐ¾Ð¼ &quot;ÐÑÐ´Ñ ÐÐ»Ð»ÐµÐ½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43880">
            <a:off x="3587073" y="2834723"/>
            <a:ext cx="667192" cy="9335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9" name="TextBox 38"/>
          <p:cNvSpPr txBox="1"/>
          <p:nvPr/>
        </p:nvSpPr>
        <p:spPr>
          <a:xfrm rot="9461883">
            <a:off x="3663419" y="6407465"/>
            <a:ext cx="1381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Стівен Спілберг</a:t>
            </a:r>
            <a:endParaRPr lang="uk-UA" dirty="0"/>
          </a:p>
        </p:txBody>
      </p:sp>
      <p:sp>
        <p:nvSpPr>
          <p:cNvPr id="40" name="TextBox 39"/>
          <p:cNvSpPr txBox="1"/>
          <p:nvPr/>
        </p:nvSpPr>
        <p:spPr>
          <a:xfrm rot="3964618">
            <a:off x="4748084" y="34065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Вуді Ален</a:t>
            </a:r>
            <a:endParaRPr lang="uk-UA" dirty="0"/>
          </a:p>
        </p:txBody>
      </p:sp>
      <p:sp>
        <p:nvSpPr>
          <p:cNvPr id="41" name="Прямокутник 40"/>
          <p:cNvSpPr/>
          <p:nvPr/>
        </p:nvSpPr>
        <p:spPr>
          <a:xfrm rot="20273435">
            <a:off x="1771067" y="1930866"/>
            <a:ext cx="1397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Мартін Скорсезе</a:t>
            </a:r>
            <a:endParaRPr lang="uk-UA" dirty="0"/>
          </a:p>
        </p:txBody>
      </p:sp>
      <p:pic>
        <p:nvPicPr>
          <p:cNvPr id="42" name="Picture 10" descr="Ð ÐµÐ·ÑÐ»ÑÑÐ°Ñ Ð¿Ð¾ÑÑÐºÑ Ð·Ð¾Ð±ÑÐ°Ð¶ÐµÐ½Ñ Ð·Ð° Ð·Ð°Ð¿Ð¸ÑÐ¾Ð¼ &quot;Ð¤ÑÐµÐ½ÑÑÑ Ð¤Ð¾ÑÐ´ ÐÐ¾Ð¿Ð¿Ð¾Ð»Ð°&quot;"/>
          <p:cNvPicPr>
            <a:picLocks noChangeAspect="1" noChangeArrowheads="1"/>
          </p:cNvPicPr>
          <p:nvPr/>
        </p:nvPicPr>
        <p:blipFill>
          <a:blip r:embed="rId5" cstate="print"/>
          <a:srcRect l="9699" r="7855" b="19979"/>
          <a:stretch>
            <a:fillRect/>
          </a:stretch>
        </p:blipFill>
        <p:spPr bwMode="auto">
          <a:xfrm rot="4151143">
            <a:off x="4285968" y="3529027"/>
            <a:ext cx="739455" cy="956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3" name="Прямокутник 42"/>
          <p:cNvSpPr/>
          <p:nvPr/>
        </p:nvSpPr>
        <p:spPr>
          <a:xfrm rot="17669447">
            <a:off x="228586" y="3291871"/>
            <a:ext cx="1728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Френсіс Форд Коппола</a:t>
            </a:r>
            <a:endParaRPr lang="uk-UA" dirty="0"/>
          </a:p>
        </p:txBody>
      </p:sp>
      <p:pic>
        <p:nvPicPr>
          <p:cNvPr id="44" name="Picture 8" descr="Ð ÐµÐ·ÑÐ»ÑÑÐ°Ñ Ð¿Ð¾ÑÑÐºÑ Ð·Ð¾Ð±ÑÐ°Ð¶ÐµÐ½Ñ Ð·Ð° Ð·Ð°Ð¿Ð¸ÑÐ¾Ð¼ &quot;ÐÐ°ÑÑÑÐ½ Ð¡ÐºÐ¾ÑÑÐµÐ·Ðµ&quot;"/>
          <p:cNvPicPr>
            <a:picLocks noChangeAspect="1" noChangeArrowheads="1"/>
          </p:cNvPicPr>
          <p:nvPr/>
        </p:nvPicPr>
        <p:blipFill>
          <a:blip r:embed="rId6" cstate="print"/>
          <a:srcRect l="35912" r="14364"/>
          <a:stretch>
            <a:fillRect/>
          </a:stretch>
        </p:blipFill>
        <p:spPr bwMode="auto">
          <a:xfrm rot="17455675">
            <a:off x="1751011" y="3571233"/>
            <a:ext cx="774216" cy="8780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5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7" cstate="print"/>
          <a:srcRect l="13333" r="6667"/>
          <a:stretch>
            <a:fillRect/>
          </a:stretch>
        </p:blipFill>
        <p:spPr bwMode="auto">
          <a:xfrm rot="14708834">
            <a:off x="1804773" y="4570104"/>
            <a:ext cx="735568" cy="10000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6" name="Прямокутник 45"/>
          <p:cNvSpPr/>
          <p:nvPr/>
        </p:nvSpPr>
        <p:spPr>
          <a:xfrm rot="1410899">
            <a:off x="3720324" y="1922562"/>
            <a:ext cx="12918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Квентін Тарантіно</a:t>
            </a:r>
            <a:endParaRPr lang="uk-UA" dirty="0"/>
          </a:p>
        </p:txBody>
      </p:sp>
      <p:pic>
        <p:nvPicPr>
          <p:cNvPr id="47" name="Picture 9" descr="Ð ÐµÐ·ÑÐ»ÑÑÐ°Ñ Ð¿Ð¾ÑÑÐºÑ Ð·Ð¾Ð±ÑÐ°Ð¶ÐµÐ½Ñ Ð·Ð° Ð·Ð°Ð¿Ð¸ÑÐ¾Ð¼ &quot;ÐÐ¶Ð¾Ð½ Ð¢ÑÐ°Ð²Ð¾Ð»ÑÐ°&quot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7032705">
            <a:off x="4226365" y="4510217"/>
            <a:ext cx="678059" cy="1073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8" name="TextBox 47"/>
          <p:cNvSpPr txBox="1"/>
          <p:nvPr/>
        </p:nvSpPr>
        <p:spPr>
          <a:xfrm>
            <a:off x="0" y="7812360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жовте коло надрукуйте і виріжте окремо, накладаючи зверху зеленого і прикріплюючи по центру гвинтиком , що закручується так, щоб кола могли вільно рухатися , тоді потрібно шукати фото режисера та його ім'я, щоб співпадало у червоній стрілці.</a:t>
            </a:r>
            <a:endParaRPr lang="uk-UA" sz="14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96952" y="8532440"/>
            <a:ext cx="648072" cy="467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Прямокутник 48"/>
          <p:cNvSpPr/>
          <p:nvPr/>
        </p:nvSpPr>
        <p:spPr>
          <a:xfrm rot="14444857">
            <a:off x="589666" y="5156790"/>
            <a:ext cx="1224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Джон Траволта</a:t>
            </a:r>
            <a:endParaRPr lang="uk-UA" dirty="0"/>
          </a:p>
        </p:txBody>
      </p:sp>
      <p:pic>
        <p:nvPicPr>
          <p:cNvPr id="13317" name="Picture 5" descr="Ð ÐµÐ·ÑÐ»ÑÑÐ°Ñ Ð¿Ð¾ÑÑÐºÑ Ð·Ð¾Ð±ÑÐ°Ð¶ÐµÐ½Ñ Ð·Ð° Ð·Ð°Ð¿Ð¸ÑÐ¾Ð¼ &quot;Ð Ð¾Ð±ÐµÑÑ Ð Ð¾Ð´ÑÑÐ³ÐµÑ&quot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2336905">
            <a:off x="2494540" y="5216783"/>
            <a:ext cx="797450" cy="1063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" name="Прямокутник 50"/>
          <p:cNvSpPr/>
          <p:nvPr/>
        </p:nvSpPr>
        <p:spPr>
          <a:xfrm rot="6965086">
            <a:off x="4827956" y="5109675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Роберто Родрігес</a:t>
            </a:r>
            <a:endParaRPr lang="uk-UA" dirty="0"/>
          </a:p>
        </p:txBody>
      </p:sp>
      <p:pic>
        <p:nvPicPr>
          <p:cNvPr id="52" name="Picture 1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11" cstate="print"/>
          <a:srcRect l="19493" r="21047" b="18919"/>
          <a:stretch>
            <a:fillRect/>
          </a:stretch>
        </p:blipFill>
        <p:spPr bwMode="auto">
          <a:xfrm rot="9627226">
            <a:off x="3529686" y="5263539"/>
            <a:ext cx="734364" cy="10014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3" name="Прямокутник 52"/>
          <p:cNvSpPr/>
          <p:nvPr/>
        </p:nvSpPr>
        <p:spPr>
          <a:xfrm rot="12019202">
            <a:off x="1696212" y="6386123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Крістофер Нолан</a:t>
            </a:r>
            <a:endParaRPr lang="uk-U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1484784" y="2627784"/>
            <a:ext cx="3816000" cy="3816424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9" name="Пряма сполучна лінія 8"/>
          <p:cNvCxnSpPr>
            <a:stCxn id="8" idx="0"/>
            <a:endCxn id="8" idx="4"/>
          </p:cNvCxnSpPr>
          <p:nvPr/>
        </p:nvCxnSpPr>
        <p:spPr>
          <a:xfrm>
            <a:off x="3392784" y="2627784"/>
            <a:ext cx="0" cy="38164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 сполучна лінія 9"/>
          <p:cNvCxnSpPr>
            <a:stCxn id="8" idx="1"/>
            <a:endCxn id="8" idx="5"/>
          </p:cNvCxnSpPr>
          <p:nvPr/>
        </p:nvCxnSpPr>
        <p:spPr>
          <a:xfrm>
            <a:off x="2043625" y="3186686"/>
            <a:ext cx="2698318" cy="269862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 сполучна лінія 10"/>
          <p:cNvCxnSpPr>
            <a:endCxn id="8" idx="6"/>
          </p:cNvCxnSpPr>
          <p:nvPr/>
        </p:nvCxnSpPr>
        <p:spPr>
          <a:xfrm>
            <a:off x="1412776" y="4499992"/>
            <a:ext cx="3888008" cy="3600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 сполучна лінія 11"/>
          <p:cNvCxnSpPr>
            <a:stCxn id="8" idx="3"/>
            <a:endCxn id="8" idx="7"/>
          </p:cNvCxnSpPr>
          <p:nvPr/>
        </p:nvCxnSpPr>
        <p:spPr>
          <a:xfrm flipV="1">
            <a:off x="2043625" y="3186686"/>
            <a:ext cx="2698318" cy="269862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3068960" y="4211960"/>
            <a:ext cx="720080" cy="720080"/>
          </a:xfrm>
          <a:prstGeom prst="ellipse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132905">
            <a:off x="3107934" y="5603361"/>
            <a:ext cx="2908716" cy="4394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983505">
            <a:off x="572220" y="-1118876"/>
            <a:ext cx="2908716" cy="4394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Ð ÐµÐ·ÑÐ»ÑÑÐ°Ñ Ð¿Ð¾ÑÑÐºÑ Ð·Ð¾Ð±ÑÐ°Ð¶ÐµÐ½Ñ Ð·Ð° Ð·Ð°Ð¿Ð¸ÑÐ¾Ð¼ &quot;ÑÑÐ¸Ð²ÐµÐ½ ÑÐ¿Ð¸Ð»Ð±ÐµÑÐ³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02785">
            <a:off x="2575472" y="2871255"/>
            <a:ext cx="693746" cy="9249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Picture 2" descr="Ð ÐµÐ·ÑÐ»ÑÑÐ°Ñ Ð¿Ð¾ÑÑÐºÑ Ð·Ð¾Ð±ÑÐ°Ð¶ÐµÐ½Ñ Ð·Ð° Ð·Ð°Ð¿Ð¸ÑÐ¾Ð¼ &quot;ÐÑÐ´Ñ ÐÐ»Ð»ÐµÐ½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43880">
            <a:off x="3587073" y="2834723"/>
            <a:ext cx="667192" cy="9335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Picture 9" descr="Ð ÐµÐ·ÑÐ»ÑÑÐ°Ñ Ð¿Ð¾ÑÑÐºÑ Ð·Ð¾Ð±ÑÐ°Ð¶ÐµÐ½Ñ Ð·Ð° Ð·Ð°Ð¿Ð¸ÑÐ¾Ð¼ &quot;ÐÐ¶Ð¾Ð½ Ð¢ÑÐ°Ð²Ð¾Ð»ÑÐ°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032705">
            <a:off x="4310475" y="4551834"/>
            <a:ext cx="619346" cy="980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7" cstate="print"/>
          <a:srcRect l="13333" r="6667"/>
          <a:stretch>
            <a:fillRect/>
          </a:stretch>
        </p:blipFill>
        <p:spPr bwMode="auto">
          <a:xfrm rot="14708834">
            <a:off x="1804773" y="4570104"/>
            <a:ext cx="735568" cy="10000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Picture 8" descr="Ð ÐµÐ·ÑÐ»ÑÑÐ°Ñ Ð¿Ð¾ÑÑÐºÑ Ð·Ð¾Ð±ÑÐ°Ð¶ÐµÐ½Ñ Ð·Ð° Ð·Ð°Ð¿Ð¸ÑÐ¾Ð¼ &quot;ÐÐ°ÑÑÑÐ½ Ð¡ÐºÐ¾ÑÑÐµÐ·Ðµ&quot;"/>
          <p:cNvPicPr>
            <a:picLocks noChangeAspect="1" noChangeArrowheads="1"/>
          </p:cNvPicPr>
          <p:nvPr/>
        </p:nvPicPr>
        <p:blipFill>
          <a:blip r:embed="rId8" cstate="print"/>
          <a:srcRect l="35912" r="14364"/>
          <a:stretch>
            <a:fillRect/>
          </a:stretch>
        </p:blipFill>
        <p:spPr bwMode="auto">
          <a:xfrm rot="17455675">
            <a:off x="1751011" y="3571233"/>
            <a:ext cx="774216" cy="8780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Picture 10" descr="Ð ÐµÐ·ÑÐ»ÑÑÐ°Ñ Ð¿Ð¾ÑÑÐºÑ Ð·Ð¾Ð±ÑÐ°Ð¶ÐµÐ½Ñ Ð·Ð° Ð·Ð°Ð¿Ð¸ÑÐ¾Ð¼ &quot;Ð¤ÑÐµÐ½ÑÑÑ Ð¤Ð¾ÑÐ´ ÐÐ¾Ð¿Ð¿Ð¾Ð»Ð°&quot;"/>
          <p:cNvPicPr>
            <a:picLocks noChangeAspect="1" noChangeArrowheads="1"/>
          </p:cNvPicPr>
          <p:nvPr/>
        </p:nvPicPr>
        <p:blipFill>
          <a:blip r:embed="rId9" cstate="print"/>
          <a:srcRect l="9699" r="7855" b="19979"/>
          <a:stretch>
            <a:fillRect/>
          </a:stretch>
        </p:blipFill>
        <p:spPr bwMode="auto">
          <a:xfrm rot="4151143">
            <a:off x="4285968" y="3529027"/>
            <a:ext cx="739455" cy="956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Picture 5" descr="Ð ÐµÐ·ÑÐ»ÑÑÐ°Ñ Ð¿Ð¾ÑÑÐºÑ Ð·Ð¾Ð±ÑÐ°Ð¶ÐµÐ½Ñ Ð·Ð° Ð·Ð°Ð¿Ð¸ÑÐ¾Ð¼ &quot;Ð Ð¾Ð±ÐµÑÑ Ð Ð¾Ð´ÑÑÐ³ÐµÑ&quot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2336905">
            <a:off x="2494540" y="5216783"/>
            <a:ext cx="797450" cy="1063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Picture 1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11" cstate="print"/>
          <a:srcRect l="19493" r="21047" b="18919"/>
          <a:stretch>
            <a:fillRect/>
          </a:stretch>
        </p:blipFill>
        <p:spPr bwMode="auto">
          <a:xfrm rot="9627226">
            <a:off x="3529686" y="5263539"/>
            <a:ext cx="734364" cy="10014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3257" y="8840925"/>
            <a:ext cx="1124744" cy="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4392613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5387" y="5084763"/>
            <a:ext cx="4392613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t="60314" b="4208"/>
          <a:stretch>
            <a:fillRect/>
          </a:stretch>
        </p:blipFill>
        <p:spPr bwMode="auto">
          <a:xfrm>
            <a:off x="0" y="0"/>
            <a:ext cx="439261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t="60314" r="18659" b="4208"/>
          <a:stretch>
            <a:fillRect/>
          </a:stretch>
        </p:blipFill>
        <p:spPr bwMode="auto">
          <a:xfrm>
            <a:off x="3284984" y="0"/>
            <a:ext cx="35730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5" name="Picture 1" descr="D:\лепбук шаблони\notepad-2154572_960_72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8640" y="1259632"/>
            <a:ext cx="6669360" cy="6669360"/>
          </a:xfrm>
          <a:prstGeom prst="rect">
            <a:avLst/>
          </a:prstGeom>
          <a:noFill/>
        </p:spPr>
      </p:pic>
      <p:pic>
        <p:nvPicPr>
          <p:cNvPr id="11" name="Picture 1" descr="D:\МУЗИКА\малюнки про кіно\depositphotos_141238816-stock-illustration-film-festival-awar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2736" y="2267744"/>
            <a:ext cx="5328592" cy="532859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908720" y="284380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6712" y="3635896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8720" y="4499992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8720" y="5436096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4704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56792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48880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2976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77072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69160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Ї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4704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56792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20888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12976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77072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69160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61248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53336" y="7884368"/>
            <a:ext cx="6430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 descr="D:\лепбук шаблони\notepad-2154572_960_720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8640" y="1259632"/>
            <a:ext cx="6669360" cy="66693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4664" y="395536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обкладинка для блокнота, її з наступними сторінками стрічкою з’єднати та прикріпити на сторінку-слайд №13</a:t>
            </a:r>
            <a:endParaRPr lang="uk-UA" dirty="0"/>
          </a:p>
        </p:txBody>
      </p:sp>
      <p:pic>
        <p:nvPicPr>
          <p:cNvPr id="18433" name="Picture 1" descr="D:\МУЗИКА\малюнки про кіно\depositphotos_141238816-stock-illustration-film-festival-awar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2736" y="2267744"/>
            <a:ext cx="532859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 descr="D:\лепбук шаблони\notepad-2154572_960_720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8640" y="1259632"/>
            <a:ext cx="6669360" cy="66693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4664" y="395536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сторінки-вкладки для блокнота, її з обкладинкою та іншими сторінками стрічкою з’єднати та прикріпити на сторінку-слайд №13</a:t>
            </a:r>
            <a:endParaRPr lang="uk-U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3257" y="8840925"/>
            <a:ext cx="1124744" cy="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4392613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5387" y="5084763"/>
            <a:ext cx="4392613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t="60314" b="4208"/>
          <a:stretch>
            <a:fillRect/>
          </a:stretch>
        </p:blipFill>
        <p:spPr bwMode="auto">
          <a:xfrm>
            <a:off x="0" y="0"/>
            <a:ext cx="439261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t="60314" r="18659" b="4208"/>
          <a:stretch>
            <a:fillRect/>
          </a:stretch>
        </p:blipFill>
        <p:spPr bwMode="auto">
          <a:xfrm>
            <a:off x="3284984" y="0"/>
            <a:ext cx="35730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20888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4704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56792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28800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48880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2976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69160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12976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7072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Ї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61248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77072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766" t="18750" r="15045" b="12500"/>
          <a:stretch>
            <a:fillRect/>
          </a:stretch>
        </p:blipFill>
        <p:spPr bwMode="auto">
          <a:xfrm>
            <a:off x="4869160" y="467544"/>
            <a:ext cx="641526" cy="504056"/>
          </a:xfrm>
          <a:prstGeom prst="rect">
            <a:avLst/>
          </a:prstGeom>
          <a:noFill/>
        </p:spPr>
      </p:pic>
      <p:pic>
        <p:nvPicPr>
          <p:cNvPr id="21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766" t="18750" r="15045" b="12500"/>
          <a:stretch>
            <a:fillRect/>
          </a:stretch>
        </p:blipFill>
        <p:spPr bwMode="auto">
          <a:xfrm>
            <a:off x="764704" y="467544"/>
            <a:ext cx="641526" cy="504056"/>
          </a:xfrm>
          <a:prstGeom prst="rect">
            <a:avLst/>
          </a:prstGeom>
          <a:noFill/>
        </p:spPr>
      </p:pic>
      <p:pic>
        <p:nvPicPr>
          <p:cNvPr id="22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766" t="18750" r="15045" b="12500"/>
          <a:stretch>
            <a:fillRect/>
          </a:stretch>
        </p:blipFill>
        <p:spPr bwMode="auto">
          <a:xfrm>
            <a:off x="0" y="8028384"/>
            <a:ext cx="641526" cy="504056"/>
          </a:xfrm>
          <a:prstGeom prst="rect">
            <a:avLst/>
          </a:prstGeom>
          <a:noFill/>
        </p:spPr>
      </p:pic>
      <p:pic>
        <p:nvPicPr>
          <p:cNvPr id="23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766" t="18750" r="44139" b="12500"/>
          <a:stretch>
            <a:fillRect/>
          </a:stretch>
        </p:blipFill>
        <p:spPr bwMode="auto">
          <a:xfrm>
            <a:off x="6537237" y="8028384"/>
            <a:ext cx="320763" cy="504056"/>
          </a:xfrm>
          <a:prstGeom prst="rect">
            <a:avLst/>
          </a:prstGeom>
          <a:noFill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696" y="1691680"/>
            <a:ext cx="4176464" cy="2737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2856" y="4644008"/>
            <a:ext cx="4176464" cy="2737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D:\МУЗИКА\малюнки про кіно\thumbnai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0648" y="5148064"/>
            <a:ext cx="1428750" cy="1871663"/>
          </a:xfrm>
          <a:prstGeom prst="rect">
            <a:avLst/>
          </a:prstGeom>
          <a:noFill/>
        </p:spPr>
      </p:pic>
      <p:pic>
        <p:nvPicPr>
          <p:cNvPr id="31" name="Picture 6" descr="D:\МУЗИКА\малюнки про кіно\thumbnai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157192" y="2051720"/>
            <a:ext cx="1451570" cy="1871663"/>
          </a:xfrm>
          <a:prstGeom prst="rect">
            <a:avLst/>
          </a:prstGeom>
          <a:noFill/>
        </p:spPr>
      </p:pic>
      <p:pic>
        <p:nvPicPr>
          <p:cNvPr id="22535" name="Picture 7" descr="D:\МУЗИКА\малюнки про кіно\завантаження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52736" y="2843808"/>
            <a:ext cx="1872208" cy="1257870"/>
          </a:xfrm>
          <a:prstGeom prst="rect">
            <a:avLst/>
          </a:prstGeom>
          <a:noFill/>
        </p:spPr>
      </p:pic>
      <p:pic>
        <p:nvPicPr>
          <p:cNvPr id="34" name="Picture 7" descr="D:\МУЗИКА\малюнки про кіно\завантаження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4221088" y="5796136"/>
            <a:ext cx="1872208" cy="1257870"/>
          </a:xfrm>
          <a:prstGeom prst="rect">
            <a:avLst/>
          </a:prstGeom>
          <a:noFill/>
        </p:spPr>
      </p:pic>
      <p:pic>
        <p:nvPicPr>
          <p:cNvPr id="22536" name="Picture 8" descr="D:\МУЗИКА\малюнки про кіно\FilmFes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0968" y="2753932"/>
            <a:ext cx="1368152" cy="1537900"/>
          </a:xfrm>
          <a:prstGeom prst="rect">
            <a:avLst/>
          </a:prstGeom>
          <a:noFill/>
        </p:spPr>
      </p:pic>
      <p:pic>
        <p:nvPicPr>
          <p:cNvPr id="36" name="Picture 8" descr="D:\МУЗИКА\малюнки про кіно\FilmFes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420888" y="5724128"/>
            <a:ext cx="1296144" cy="1537900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3501008" y="68762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ВІДОМІ МИТЦІ</a:t>
            </a:r>
            <a:endParaRPr lang="uk-UA" dirty="0"/>
          </a:p>
        </p:txBody>
      </p:sp>
      <p:sp>
        <p:nvSpPr>
          <p:cNvPr id="38" name="TextBox 37"/>
          <p:cNvSpPr txBox="1"/>
          <p:nvPr/>
        </p:nvSpPr>
        <p:spPr>
          <a:xfrm>
            <a:off x="1700808" y="39239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ЦІКАВІ ФАКТИ</a:t>
            </a:r>
            <a:endParaRPr lang="uk-U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лепбук шаблони\29186707_2056013014677653_5588121914390612746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704" y="1403648"/>
            <a:ext cx="5301208" cy="7127119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1844824" y="971600"/>
            <a:ext cx="3168352" cy="14401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8" name="Picture 7" descr="D:\МУЗИКА\малюнки про кіно\завантаженн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6792" y="2555776"/>
            <a:ext cx="1872208" cy="1257870"/>
          </a:xfrm>
          <a:prstGeom prst="rect">
            <a:avLst/>
          </a:prstGeom>
          <a:noFill/>
        </p:spPr>
      </p:pic>
      <p:pic>
        <p:nvPicPr>
          <p:cNvPr id="9" name="Picture 8" descr="D:\МУЗИКА\малюнки про кіно\FilmFe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7032" y="2555776"/>
            <a:ext cx="1368152" cy="1537900"/>
          </a:xfrm>
          <a:prstGeom prst="rect">
            <a:avLst/>
          </a:prstGeom>
          <a:noFill/>
        </p:spPr>
      </p:pic>
      <p:pic>
        <p:nvPicPr>
          <p:cNvPr id="10" name="Picture 2" descr="D:\МУЗИКА\малюнки про кіно\e10ccb53fe70df693b3cf855d4fdd13c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1844824" y="7020272"/>
            <a:ext cx="3067868" cy="76174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492896" y="730830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ЦІКАВІ ФАКТИ</a:t>
            </a:r>
            <a:endParaRPr lang="uk-UA" dirty="0"/>
          </a:p>
        </p:txBody>
      </p:sp>
      <p:sp>
        <p:nvSpPr>
          <p:cNvPr id="12" name="TextBox 11"/>
          <p:cNvSpPr txBox="1"/>
          <p:nvPr/>
        </p:nvSpPr>
        <p:spPr>
          <a:xfrm>
            <a:off x="2204864" y="356388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ЦІКАВІ ФАКТИ</a:t>
            </a:r>
            <a:endParaRPr lang="uk-U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лепбук шаблони\29186707_2056013014677653_5588121914390612746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704" y="1403648"/>
            <a:ext cx="5301208" cy="7127119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844824" y="971600"/>
            <a:ext cx="3168352" cy="14401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" name="Picture 8" descr="D:\МУЗИКА\малюнки про кіно\FilmFes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700808" y="2555776"/>
            <a:ext cx="1296144" cy="1537900"/>
          </a:xfrm>
          <a:prstGeom prst="rect">
            <a:avLst/>
          </a:prstGeom>
          <a:noFill/>
        </p:spPr>
      </p:pic>
      <p:pic>
        <p:nvPicPr>
          <p:cNvPr id="7" name="Picture 7" descr="D:\МУЗИКА\малюнки про кіно\завантаженн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356992" y="2699792"/>
            <a:ext cx="1872208" cy="1257870"/>
          </a:xfrm>
          <a:prstGeom prst="rect">
            <a:avLst/>
          </a:prstGeom>
          <a:noFill/>
        </p:spPr>
      </p:pic>
      <p:pic>
        <p:nvPicPr>
          <p:cNvPr id="38914" name="Picture 2" descr="D:\МУЗИКА\малюнки про кіно\e10ccb53fe70df693b3cf855d4fdd13c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1844824" y="7020272"/>
            <a:ext cx="3067868" cy="76174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92896" y="730830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ВІДОМІ МИТЦІ</a:t>
            </a:r>
            <a:endParaRPr lang="uk-UA" dirty="0"/>
          </a:p>
        </p:txBody>
      </p:sp>
      <p:sp>
        <p:nvSpPr>
          <p:cNvPr id="10" name="TextBox 9"/>
          <p:cNvSpPr txBox="1"/>
          <p:nvPr/>
        </p:nvSpPr>
        <p:spPr>
          <a:xfrm>
            <a:off x="2780928" y="370790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ВІДОМІ МИТЦІ</a:t>
            </a:r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3257" y="8840925"/>
            <a:ext cx="1124744" cy="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D:\МУЗИКА\малюнки про кіно\film-tree1.jpg"/>
          <p:cNvPicPr>
            <a:picLocks noChangeAspect="1" noChangeArrowheads="1"/>
          </p:cNvPicPr>
          <p:nvPr/>
        </p:nvPicPr>
        <p:blipFill>
          <a:blip r:embed="rId3" cstate="print"/>
          <a:srcRect l="20073"/>
          <a:stretch>
            <a:fillRect/>
          </a:stretch>
        </p:blipFill>
        <p:spPr bwMode="auto">
          <a:xfrm>
            <a:off x="404664" y="2339752"/>
            <a:ext cx="6120680" cy="4375003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t="73537"/>
          <a:stretch>
            <a:fillRect/>
          </a:stretch>
        </p:blipFill>
        <p:spPr bwMode="auto">
          <a:xfrm rot="10800000">
            <a:off x="0" y="-1"/>
            <a:ext cx="6858000" cy="241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6672" y="5652120"/>
            <a:ext cx="5515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uk-UA" sz="28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491064">
            <a:off x="1124744" y="5724128"/>
            <a:ext cx="5515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uk-UA" sz="28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491064">
            <a:off x="1735243" y="5760720"/>
            <a:ext cx="5515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uk-UA" sz="28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491064">
            <a:off x="2383315" y="5904736"/>
            <a:ext cx="5515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uk-UA" sz="28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79381">
            <a:off x="3010222" y="5954177"/>
            <a:ext cx="5515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uk-UA" sz="28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79381">
            <a:off x="3658293" y="6026186"/>
            <a:ext cx="5515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uk-UA" sz="28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1308248">
            <a:off x="4890343" y="5962585"/>
            <a:ext cx="5515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endParaRPr lang="uk-UA" sz="28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42270" y="6034592"/>
            <a:ext cx="5515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endParaRPr lang="uk-UA" sz="28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1150688">
            <a:off x="5476966" y="5901851"/>
            <a:ext cx="5515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endParaRPr lang="uk-UA" sz="28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0663605">
            <a:off x="6009495" y="5716660"/>
            <a:ext cx="5515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uk-UA" sz="28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D:\МУЗИКА\малюнки про кіно\FilmFe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20688" y="2699792"/>
            <a:ext cx="2520280" cy="2967819"/>
          </a:xfrm>
          <a:prstGeom prst="rect">
            <a:avLst/>
          </a:prstGeom>
          <a:noFill/>
        </p:spPr>
      </p:pic>
      <p:pic>
        <p:nvPicPr>
          <p:cNvPr id="18" name="Picture 6" descr="Ð ÐµÐ·ÑÐ»ÑÑÐ°Ñ Ð¿Ð¾ÑÑÐºÑ Ð·Ð¾Ð±ÑÐ°Ð¶ÐµÐ½Ñ Ð·Ð° Ð·Ð°Ð¿Ð¸ÑÐ¾Ð¼ &quot;ÑÑÐ¸Ð²ÐµÐ½ ÑÐ¿Ð¸Ð»Ð±ÐµÑÐ³&quot;"/>
          <p:cNvPicPr>
            <a:picLocks noChangeAspect="1" noChangeArrowheads="1"/>
          </p:cNvPicPr>
          <p:nvPr/>
        </p:nvPicPr>
        <p:blipFill>
          <a:blip r:embed="rId6" cstate="print"/>
          <a:srcRect b="15000"/>
          <a:stretch>
            <a:fillRect/>
          </a:stretch>
        </p:blipFill>
        <p:spPr bwMode="auto">
          <a:xfrm>
            <a:off x="3284984" y="683568"/>
            <a:ext cx="1080120" cy="1224137"/>
          </a:xfrm>
          <a:prstGeom prst="rect">
            <a:avLst/>
          </a:prstGeom>
          <a:noFill/>
        </p:spPr>
      </p:pic>
      <p:pic>
        <p:nvPicPr>
          <p:cNvPr id="19" name="Picture 2" descr="Ð ÐµÐ·ÑÐ»ÑÑÐ°Ñ Ð¿Ð¾ÑÑÐºÑ Ð·Ð¾Ð±ÑÐ°Ð¶ÐµÐ½Ñ Ð·Ð° Ð·Ð°Ð¿Ð¸ÑÐ¾Ð¼ &quot;ÐÑÐ´Ñ ÐÐ»Ð»ÐµÐ½&quot;"/>
          <p:cNvPicPr>
            <a:picLocks noChangeAspect="1" noChangeArrowheads="1"/>
          </p:cNvPicPr>
          <p:nvPr/>
        </p:nvPicPr>
        <p:blipFill>
          <a:blip r:embed="rId7" cstate="print"/>
          <a:srcRect b="22727"/>
          <a:stretch>
            <a:fillRect/>
          </a:stretch>
        </p:blipFill>
        <p:spPr bwMode="auto">
          <a:xfrm>
            <a:off x="692696" y="683568"/>
            <a:ext cx="1132155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8" descr="Ð ÐµÐ·ÑÐ»ÑÑÐ°Ñ Ð¿Ð¾ÑÑÐºÑ Ð·Ð¾Ð±ÑÐ°Ð¶ÐµÐ½Ñ Ð·Ð° Ð·Ð°Ð¿Ð¸ÑÐ¾Ð¼ &quot;ÐÐ°ÑÑÑÐ½ Ð¡ÐºÐ¾ÑÑÐµÐ·Ðµ&quot;"/>
          <p:cNvPicPr>
            <a:picLocks noChangeAspect="1" noChangeArrowheads="1"/>
          </p:cNvPicPr>
          <p:nvPr/>
        </p:nvPicPr>
        <p:blipFill>
          <a:blip r:embed="rId8" cstate="print"/>
          <a:srcRect l="35912" r="14364"/>
          <a:stretch>
            <a:fillRect/>
          </a:stretch>
        </p:blipFill>
        <p:spPr bwMode="auto">
          <a:xfrm>
            <a:off x="2501414" y="7236296"/>
            <a:ext cx="1079340" cy="1224136"/>
          </a:xfrm>
          <a:prstGeom prst="rect">
            <a:avLst/>
          </a:prstGeom>
          <a:noFill/>
        </p:spPr>
      </p:pic>
      <p:pic>
        <p:nvPicPr>
          <p:cNvPr id="21" name="Picture 10" descr="Ð ÐµÐ·ÑÐ»ÑÑÐ°Ñ Ð¿Ð¾ÑÑÐºÑ Ð·Ð¾Ð±ÑÐ°Ð¶ÐµÐ½Ñ Ð·Ð° Ð·Ð°Ð¿Ð¸ÑÐ¾Ð¼ &quot;Ð¤ÑÐµÐ½ÑÑÑ Ð¤Ð¾ÑÐ´ ÐÐ¾Ð¿Ð¿Ð¾Ð»Ð°&quot;"/>
          <p:cNvPicPr>
            <a:picLocks noChangeAspect="1" noChangeArrowheads="1"/>
          </p:cNvPicPr>
          <p:nvPr/>
        </p:nvPicPr>
        <p:blipFill>
          <a:blip r:embed="rId9" cstate="print"/>
          <a:srcRect l="9699" r="7855" b="28653"/>
          <a:stretch>
            <a:fillRect/>
          </a:stretch>
        </p:blipFill>
        <p:spPr bwMode="auto">
          <a:xfrm>
            <a:off x="5085185" y="7236296"/>
            <a:ext cx="1008112" cy="116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10" cstate="print"/>
          <a:srcRect l="14315" r="7718" b="12852"/>
          <a:stretch>
            <a:fillRect/>
          </a:stretch>
        </p:blipFill>
        <p:spPr bwMode="auto">
          <a:xfrm>
            <a:off x="0" y="7236296"/>
            <a:ext cx="1066133" cy="1296144"/>
          </a:xfrm>
          <a:prstGeom prst="rect">
            <a:avLst/>
          </a:prstGeom>
          <a:noFill/>
        </p:spPr>
      </p:pic>
      <p:pic>
        <p:nvPicPr>
          <p:cNvPr id="3077" name="Picture 5" descr="Ð ÐµÐ·ÑÐ»ÑÑÐ°Ñ Ð¿Ð¾ÑÑÐºÑ Ð·Ð¾Ð±ÑÐ°Ð¶ÐµÐ½Ñ Ð·Ð° Ð·Ð°Ð¿Ð¸ÑÐ¾Ð¼ &quot;Ð£Ð¼Ð° Ð¢ÑÑÐ¼Ð°Ð½&quot;"/>
          <p:cNvPicPr>
            <a:picLocks noChangeAspect="1" noChangeArrowheads="1"/>
          </p:cNvPicPr>
          <p:nvPr/>
        </p:nvPicPr>
        <p:blipFill>
          <a:blip r:embed="rId11" cstate="print"/>
          <a:srcRect b="19231"/>
          <a:stretch>
            <a:fillRect/>
          </a:stretch>
        </p:blipFill>
        <p:spPr bwMode="auto">
          <a:xfrm>
            <a:off x="4581128" y="683568"/>
            <a:ext cx="1136698" cy="1224136"/>
          </a:xfrm>
          <a:prstGeom prst="rect">
            <a:avLst/>
          </a:prstGeom>
          <a:noFill/>
        </p:spPr>
      </p:pic>
      <p:pic>
        <p:nvPicPr>
          <p:cNvPr id="3079" name="Picture 7" descr="Ð ÐµÐ·ÑÐ»ÑÑÐ°Ñ Ð¿Ð¾ÑÑÐºÑ Ð·Ð¾Ð±ÑÐ°Ð¶ÐµÐ½Ñ Ð·Ð° Ð·Ð°Ð¿Ð¸ÑÐ¾Ð¼ &quot;ÐÐµÐ»Ð°Ð½Ñ ÐÐ¾ÑÐ°Ð½&quot;"/>
          <p:cNvPicPr>
            <a:picLocks noChangeAspect="1" noChangeArrowheads="1"/>
          </p:cNvPicPr>
          <p:nvPr/>
        </p:nvPicPr>
        <p:blipFill>
          <a:blip r:embed="rId12" cstate="print"/>
          <a:srcRect t="4762" b="9524"/>
          <a:stretch>
            <a:fillRect/>
          </a:stretch>
        </p:blipFill>
        <p:spPr bwMode="auto">
          <a:xfrm>
            <a:off x="2132856" y="683568"/>
            <a:ext cx="864096" cy="1172511"/>
          </a:xfrm>
          <a:prstGeom prst="rect">
            <a:avLst/>
          </a:prstGeom>
          <a:noFill/>
        </p:spPr>
      </p:pic>
      <p:pic>
        <p:nvPicPr>
          <p:cNvPr id="3083" name="Picture 11" descr="Ð ÐµÐ·ÑÐ»ÑÑÐ°Ñ Ð¿Ð¾ÑÑÐºÑ Ð·Ð¾Ð±ÑÐ°Ð¶ÐµÐ½Ñ Ð·Ð° Ð·Ð°Ð¿Ð¸ÑÐ¾Ð¼ &quot;ÐÐµÐ¼Ñ ÐÑÑ&quot;"/>
          <p:cNvPicPr>
            <a:picLocks noChangeAspect="1" noChangeArrowheads="1"/>
          </p:cNvPicPr>
          <p:nvPr/>
        </p:nvPicPr>
        <p:blipFill>
          <a:blip r:embed="rId13" cstate="print"/>
          <a:srcRect b="23656"/>
          <a:stretch>
            <a:fillRect/>
          </a:stretch>
        </p:blipFill>
        <p:spPr bwMode="auto">
          <a:xfrm>
            <a:off x="1208753" y="7236296"/>
            <a:ext cx="1140127" cy="1224136"/>
          </a:xfrm>
          <a:prstGeom prst="rect">
            <a:avLst/>
          </a:prstGeom>
          <a:noFill/>
        </p:spPr>
      </p:pic>
      <p:pic>
        <p:nvPicPr>
          <p:cNvPr id="3085" name="Picture 13" descr="Ð ÐµÐ·ÑÐ»ÑÑÐ°Ñ Ð¿Ð¾ÑÑÐºÑ Ð·Ð¾Ð±ÑÐ°Ð¶ÐµÐ½Ñ Ð·Ð° Ð·Ð°Ð¿Ð¸ÑÐ¾Ð¼ &quot;ÑÐ°Ð»ÑÐ¼Ð° ÑÐ°Ð¹ÐµÐº&quot;"/>
          <p:cNvPicPr>
            <a:picLocks noChangeAspect="1" noChangeArrowheads="1"/>
          </p:cNvPicPr>
          <p:nvPr/>
        </p:nvPicPr>
        <p:blipFill>
          <a:blip r:embed="rId14" cstate="print"/>
          <a:srcRect t="5332" b="9359"/>
          <a:stretch>
            <a:fillRect/>
          </a:stretch>
        </p:blipFill>
        <p:spPr bwMode="auto">
          <a:xfrm>
            <a:off x="3789040" y="7236296"/>
            <a:ext cx="1080120" cy="1224136"/>
          </a:xfrm>
          <a:prstGeom prst="rect">
            <a:avLst/>
          </a:prstGeom>
          <a:noFill/>
        </p:spPr>
      </p:pic>
      <p:pic>
        <p:nvPicPr>
          <p:cNvPr id="3087" name="Picture 15" descr="Ð ÐµÐ·ÑÐ»ÑÑÐ°Ñ Ð¿Ð¾ÑÑÐºÑ Ð·Ð¾Ð±ÑÐ°Ð¶ÐµÐ½Ñ Ð·Ð° Ð·Ð°Ð¿Ð¸ÑÐ¾Ð¼ &quot;Ð¡Ð¸Ð»ÑÐ²ÐµÑÑÑ Ð¡ÑÐ°Ð»Ð»Ð¾Ð½Ðµ&quot;"/>
          <p:cNvPicPr>
            <a:picLocks noChangeAspect="1" noChangeArrowheads="1"/>
          </p:cNvPicPr>
          <p:nvPr/>
        </p:nvPicPr>
        <p:blipFill>
          <a:blip r:embed="rId15" cstate="print"/>
          <a:srcRect b="10526"/>
          <a:stretch>
            <a:fillRect/>
          </a:stretch>
        </p:blipFill>
        <p:spPr bwMode="auto">
          <a:xfrm>
            <a:off x="5831886" y="683568"/>
            <a:ext cx="1026114" cy="1224136"/>
          </a:xfrm>
          <a:prstGeom prst="rect">
            <a:avLst/>
          </a:prstGeom>
          <a:noFill/>
        </p:spPr>
      </p:pic>
      <p:pic>
        <p:nvPicPr>
          <p:cNvPr id="3089" name="Picture 17" descr="Ð ÐµÐ·ÑÐ»ÑÑÐ°Ñ Ð¿Ð¾ÑÑÐºÑ Ð·Ð¾Ð±ÑÐ°Ð¶ÐµÐ½Ñ Ð·Ð° Ð·Ð°Ð¿Ð¸ÑÐ¾Ð¼ &quot;ÐÐ¶ÐµÑ ÐÑ&quot;"/>
          <p:cNvPicPr>
            <a:picLocks noChangeAspect="1" noChangeArrowheads="1"/>
          </p:cNvPicPr>
          <p:nvPr/>
        </p:nvPicPr>
        <p:blipFill>
          <a:blip r:embed="rId16" cstate="print"/>
          <a:srcRect r="42843" b="10357"/>
          <a:stretch>
            <a:fillRect/>
          </a:stretch>
        </p:blipFill>
        <p:spPr bwMode="auto">
          <a:xfrm>
            <a:off x="6309320" y="7236296"/>
            <a:ext cx="548680" cy="1251797"/>
          </a:xfrm>
          <a:prstGeom prst="rect">
            <a:avLst/>
          </a:prstGeom>
          <a:noFill/>
        </p:spPr>
      </p:pic>
      <p:pic>
        <p:nvPicPr>
          <p:cNvPr id="3091" name="Picture 19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17" cstate="print"/>
          <a:srcRect l="18575" r="21089"/>
          <a:stretch>
            <a:fillRect/>
          </a:stretch>
        </p:blipFill>
        <p:spPr bwMode="auto">
          <a:xfrm>
            <a:off x="0" y="683568"/>
            <a:ext cx="556742" cy="122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73537"/>
          <a:stretch>
            <a:fillRect/>
          </a:stretch>
        </p:blipFill>
        <p:spPr bwMode="auto">
          <a:xfrm rot="10800000">
            <a:off x="0" y="-1"/>
            <a:ext cx="6858000" cy="241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3257" y="8840925"/>
            <a:ext cx="1124744" cy="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D:\МУЗИКА\малюнки про кіно\5c352bca88425bd7b238aafac6a9025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84784" y="2843807"/>
            <a:ext cx="3960440" cy="35577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2" descr="D:\МУЗИКА\малюнки про кіно\5c352bca88425bd7b238aafac6a9025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84784" y="2843808"/>
            <a:ext cx="3960440" cy="35577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556792" y="2411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ВИДАТНІ   КІНОАКТОРИ  СВІТУ</a:t>
            </a:r>
            <a:endParaRPr lang="uk-UA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6792" y="644420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ВИДАТНІ   КІНОАКТОРИ УКРАЇНИ</a:t>
            </a:r>
            <a:endParaRPr lang="uk-UA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490790" y="438733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ЗБЕРИ ПАЗЛ-ПОРТРЕТ</a:t>
            </a:r>
            <a:endParaRPr lang="uk-UA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2" name="Picture 1" descr="D:\лепбук шаблони\29178642_2056012848011003_5959654518469219509_n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091"/>
          <a:stretch>
            <a:fillRect/>
          </a:stretch>
        </p:blipFill>
        <p:spPr bwMode="auto">
          <a:xfrm>
            <a:off x="1484784" y="2843808"/>
            <a:ext cx="396044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МУЗИКА\малюнки про кіно\5c352bca88425bd7b238aafac6a9025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4784" y="2267744"/>
            <a:ext cx="3960440" cy="35577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2" descr="D:\МУЗИКА\малюнки про кіно\5c352bca88425bd7b238aafac6a9025a.png"/>
          <p:cNvPicPr>
            <a:picLocks noChangeAspect="1" noChangeArrowheads="1"/>
          </p:cNvPicPr>
          <p:nvPr/>
        </p:nvPicPr>
        <p:blipFill>
          <a:blip r:embed="rId3" cstate="print"/>
          <a:srcRect b="63569"/>
          <a:stretch>
            <a:fillRect/>
          </a:stretch>
        </p:blipFill>
        <p:spPr bwMode="auto">
          <a:xfrm rot="10800000">
            <a:off x="1484784" y="899592"/>
            <a:ext cx="3960440" cy="12961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2" descr="D:\МУЗИКА\малюнки про кіно\5c352bca88425bd7b238aafac6a9025a.png"/>
          <p:cNvPicPr>
            <a:picLocks noChangeAspect="1" noChangeArrowheads="1"/>
          </p:cNvPicPr>
          <p:nvPr/>
        </p:nvPicPr>
        <p:blipFill>
          <a:blip r:embed="rId3" cstate="print"/>
          <a:srcRect t="34407"/>
          <a:stretch>
            <a:fillRect/>
          </a:stretch>
        </p:blipFill>
        <p:spPr bwMode="auto">
          <a:xfrm rot="10800000">
            <a:off x="1484784" y="5940152"/>
            <a:ext cx="3960440" cy="23336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Прямокутник 5"/>
          <p:cNvSpPr/>
          <p:nvPr/>
        </p:nvSpPr>
        <p:spPr>
          <a:xfrm>
            <a:off x="1484784" y="2267744"/>
            <a:ext cx="3960440" cy="3600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кутник 6"/>
          <p:cNvSpPr/>
          <p:nvPr/>
        </p:nvSpPr>
        <p:spPr>
          <a:xfrm>
            <a:off x="5517232" y="2627784"/>
            <a:ext cx="792088" cy="30243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 7"/>
          <p:cNvSpPr/>
          <p:nvPr/>
        </p:nvSpPr>
        <p:spPr>
          <a:xfrm>
            <a:off x="620688" y="2555776"/>
            <a:ext cx="792088" cy="30963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2348880" y="3059832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КОНВЕРТ ДЛЯ ДЕТАЛЕЙ </a:t>
            </a:r>
            <a:r>
              <a:rPr lang="uk-UA" dirty="0" err="1" smtClean="0"/>
              <a:t>ПАЗЛІВ</a:t>
            </a:r>
            <a:endParaRPr lang="uk-U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2" descr="https://www.cbs.km.ua/uploads/images/444/Literatura/dovgenko.jpg"/>
          <p:cNvPicPr>
            <a:picLocks noChangeAspect="1" noChangeArrowheads="1"/>
          </p:cNvPicPr>
          <p:nvPr/>
        </p:nvPicPr>
        <p:blipFill>
          <a:blip r:embed="rId3" cstate="print"/>
          <a:srcRect b="25466"/>
          <a:stretch>
            <a:fillRect/>
          </a:stretch>
        </p:blipFill>
        <p:spPr bwMode="auto">
          <a:xfrm>
            <a:off x="620688" y="1043608"/>
            <a:ext cx="5630591" cy="7056784"/>
          </a:xfrm>
          <a:prstGeom prst="rect">
            <a:avLst/>
          </a:prstGeom>
          <a:noFill/>
        </p:spPr>
      </p:pic>
      <p:pic>
        <p:nvPicPr>
          <p:cNvPr id="17409" name="Picture 1" descr="D:\лепбук шаблони\29178642_2056012848011003_5959654518469219509_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54768" y="1187624"/>
            <a:ext cx="6912768" cy="6912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кутник 6"/>
          <p:cNvSpPr/>
          <p:nvPr/>
        </p:nvSpPr>
        <p:spPr>
          <a:xfrm>
            <a:off x="980728" y="467544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 7"/>
          <p:cNvSpPr/>
          <p:nvPr/>
        </p:nvSpPr>
        <p:spPr>
          <a:xfrm>
            <a:off x="4509120" y="467544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кутник 8"/>
          <p:cNvSpPr/>
          <p:nvPr/>
        </p:nvSpPr>
        <p:spPr>
          <a:xfrm>
            <a:off x="3284984" y="467544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кутник 9"/>
          <p:cNvSpPr/>
          <p:nvPr/>
        </p:nvSpPr>
        <p:spPr>
          <a:xfrm>
            <a:off x="2132856" y="467544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кутник 10"/>
          <p:cNvSpPr/>
          <p:nvPr/>
        </p:nvSpPr>
        <p:spPr>
          <a:xfrm>
            <a:off x="5705872" y="467544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кутник 11"/>
          <p:cNvSpPr/>
          <p:nvPr/>
        </p:nvSpPr>
        <p:spPr>
          <a:xfrm>
            <a:off x="0" y="2051720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кутник 12"/>
          <p:cNvSpPr/>
          <p:nvPr/>
        </p:nvSpPr>
        <p:spPr>
          <a:xfrm>
            <a:off x="1196752" y="2051720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Прямокутник 13"/>
          <p:cNvSpPr/>
          <p:nvPr/>
        </p:nvSpPr>
        <p:spPr>
          <a:xfrm>
            <a:off x="2420888" y="2051720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кутник 14"/>
          <p:cNvSpPr/>
          <p:nvPr/>
        </p:nvSpPr>
        <p:spPr>
          <a:xfrm>
            <a:off x="3645024" y="2051720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Прямокутник 15"/>
          <p:cNvSpPr/>
          <p:nvPr/>
        </p:nvSpPr>
        <p:spPr>
          <a:xfrm>
            <a:off x="4869160" y="2051720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0" y="34198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із цих квадратів зробити стрічку-гармошку з портретами режисерів, їх приклеювати в кінострічку сторінки.</a:t>
            </a:r>
            <a:endParaRPr lang="uk-UA" sz="1200" dirty="0"/>
          </a:p>
        </p:txBody>
      </p:sp>
      <p:sp>
        <p:nvSpPr>
          <p:cNvPr id="18" name="Прямокутник 17"/>
          <p:cNvSpPr/>
          <p:nvPr/>
        </p:nvSpPr>
        <p:spPr>
          <a:xfrm>
            <a:off x="2132856" y="3851920"/>
            <a:ext cx="504056" cy="432048"/>
          </a:xfrm>
          <a:prstGeom prst="rect">
            <a:avLst/>
          </a:prstGeom>
          <a:solidFill>
            <a:schemeClr val="accent5"/>
          </a:solidFill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кутник 19"/>
          <p:cNvSpPr/>
          <p:nvPr/>
        </p:nvSpPr>
        <p:spPr>
          <a:xfrm>
            <a:off x="2348880" y="3923928"/>
            <a:ext cx="792088" cy="360040"/>
          </a:xfrm>
          <a:prstGeom prst="rect">
            <a:avLst/>
          </a:prstGeom>
          <a:solidFill>
            <a:schemeClr val="accent5"/>
          </a:solidFill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Прямокутник 20"/>
          <p:cNvSpPr/>
          <p:nvPr/>
        </p:nvSpPr>
        <p:spPr>
          <a:xfrm>
            <a:off x="2852936" y="3923928"/>
            <a:ext cx="504056" cy="432048"/>
          </a:xfrm>
          <a:prstGeom prst="rect">
            <a:avLst/>
          </a:prstGeom>
          <a:solidFill>
            <a:schemeClr val="accent5"/>
          </a:solidFill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Прямокутник 21"/>
          <p:cNvSpPr/>
          <p:nvPr/>
        </p:nvSpPr>
        <p:spPr>
          <a:xfrm>
            <a:off x="3068960" y="3995936"/>
            <a:ext cx="792088" cy="360040"/>
          </a:xfrm>
          <a:prstGeom prst="rect">
            <a:avLst/>
          </a:prstGeom>
          <a:solidFill>
            <a:schemeClr val="accent5"/>
          </a:solidFill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Прямокутник 22"/>
          <p:cNvSpPr/>
          <p:nvPr/>
        </p:nvSpPr>
        <p:spPr>
          <a:xfrm>
            <a:off x="3573016" y="3995936"/>
            <a:ext cx="504056" cy="432048"/>
          </a:xfrm>
          <a:prstGeom prst="rect">
            <a:avLst/>
          </a:prstGeom>
          <a:solidFill>
            <a:schemeClr val="accent5"/>
          </a:solidFill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Прямокутник 23"/>
          <p:cNvSpPr/>
          <p:nvPr/>
        </p:nvSpPr>
        <p:spPr>
          <a:xfrm>
            <a:off x="3789040" y="4067944"/>
            <a:ext cx="792088" cy="360040"/>
          </a:xfrm>
          <a:prstGeom prst="rect">
            <a:avLst/>
          </a:prstGeom>
          <a:solidFill>
            <a:schemeClr val="accent5"/>
          </a:solidFill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8698" y="3779912"/>
            <a:ext cx="2349302" cy="962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0768" y="5508104"/>
            <a:ext cx="351619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кутник 25"/>
          <p:cNvSpPr/>
          <p:nvPr/>
        </p:nvSpPr>
        <p:spPr>
          <a:xfrm>
            <a:off x="1556792" y="5868144"/>
            <a:ext cx="864096" cy="1008112"/>
          </a:xfrm>
          <a:prstGeom prst="rect">
            <a:avLst/>
          </a:prstGeom>
          <a:solidFill>
            <a:schemeClr val="accent5"/>
          </a:solidFill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7" name="Прямокутник 26"/>
          <p:cNvSpPr/>
          <p:nvPr/>
        </p:nvSpPr>
        <p:spPr>
          <a:xfrm>
            <a:off x="764704" y="5940152"/>
            <a:ext cx="1268760" cy="864096"/>
          </a:xfrm>
          <a:prstGeom prst="rect">
            <a:avLst/>
          </a:prstGeom>
          <a:solidFill>
            <a:schemeClr val="accent5"/>
          </a:solidFill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Прямокутник 27"/>
          <p:cNvSpPr/>
          <p:nvPr/>
        </p:nvSpPr>
        <p:spPr>
          <a:xfrm>
            <a:off x="332656" y="5868144"/>
            <a:ext cx="864096" cy="1008112"/>
          </a:xfrm>
          <a:prstGeom prst="rect">
            <a:avLst/>
          </a:prstGeom>
          <a:solidFill>
            <a:schemeClr val="accent5"/>
          </a:solidFill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9" name="Прямокутник 28"/>
          <p:cNvSpPr/>
          <p:nvPr/>
        </p:nvSpPr>
        <p:spPr>
          <a:xfrm>
            <a:off x="-459432" y="5940152"/>
            <a:ext cx="1268760" cy="864096"/>
          </a:xfrm>
          <a:prstGeom prst="rect">
            <a:avLst/>
          </a:prstGeom>
          <a:solidFill>
            <a:schemeClr val="accent5"/>
          </a:solidFill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0" name="Прямокутник 29"/>
          <p:cNvSpPr/>
          <p:nvPr/>
        </p:nvSpPr>
        <p:spPr>
          <a:xfrm>
            <a:off x="2348880" y="5796136"/>
            <a:ext cx="720080" cy="86409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1" name="TextBox 30"/>
          <p:cNvSpPr txBox="1"/>
          <p:nvPr/>
        </p:nvSpPr>
        <p:spPr>
          <a:xfrm>
            <a:off x="188640" y="7236296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або портрети клеїти на одну смужку паперу і робити її рухомою у </a:t>
            </a:r>
            <a:r>
              <a:rPr lang="uk-UA" dirty="0" err="1" smtClean="0"/>
              <a:t>“віконцях”</a:t>
            </a:r>
            <a:r>
              <a:rPr lang="uk-UA" dirty="0" smtClean="0"/>
              <a:t> кінострічки (кінострічку з вирізаними квадратами зверху прикріпляти над портретами).</a:t>
            </a:r>
            <a:endParaRPr lang="uk-U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3257" y="8840925"/>
            <a:ext cx="1124744" cy="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D:\МУЗИКА\малюнки про кіно\4565737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15616"/>
            <a:ext cx="6858000" cy="5702858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t="73537"/>
          <a:stretch>
            <a:fillRect/>
          </a:stretch>
        </p:blipFill>
        <p:spPr bwMode="auto">
          <a:xfrm rot="10800000">
            <a:off x="0" y="-1"/>
            <a:ext cx="6858000" cy="241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D:\МУЗИКА\малюнки про кіно\images (2)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6002" y="2267744"/>
            <a:ext cx="1821998" cy="1224136"/>
          </a:xfrm>
          <a:prstGeom prst="rect">
            <a:avLst/>
          </a:prstGeom>
          <a:noFill/>
        </p:spPr>
      </p:pic>
      <p:pic>
        <p:nvPicPr>
          <p:cNvPr id="8" name="Picture 3" descr="D:\МУЗИКА\малюнки про кіно\images (2)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267744"/>
            <a:ext cx="1628800" cy="1224136"/>
          </a:xfrm>
          <a:prstGeom prst="rect">
            <a:avLst/>
          </a:prstGeom>
          <a:noFill/>
        </p:spPr>
      </p:pic>
      <p:pic>
        <p:nvPicPr>
          <p:cNvPr id="7172" name="Picture 4" descr="D:\МУЗИКА\малюнки про кіно\images (1)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4864" y="3347864"/>
            <a:ext cx="2520280" cy="2420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3257" y="8840925"/>
            <a:ext cx="1124744" cy="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t="73537"/>
          <a:stretch>
            <a:fillRect/>
          </a:stretch>
        </p:blipFill>
        <p:spPr bwMode="auto">
          <a:xfrm rot="10800000">
            <a:off x="0" y="-1"/>
            <a:ext cx="6858000" cy="241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D:\МУЗИКА\малюнки про кіно\images (2)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6002" y="2267744"/>
            <a:ext cx="1821998" cy="1224136"/>
          </a:xfrm>
          <a:prstGeom prst="rect">
            <a:avLst/>
          </a:prstGeom>
          <a:noFill/>
        </p:spPr>
      </p:pic>
      <p:pic>
        <p:nvPicPr>
          <p:cNvPr id="8" name="Picture 3" descr="D:\МУЗИКА\малюнки про кіно\images (2)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267744"/>
            <a:ext cx="1628800" cy="1224136"/>
          </a:xfrm>
          <a:prstGeom prst="rect">
            <a:avLst/>
          </a:prstGeom>
          <a:noFill/>
        </p:spPr>
      </p:pic>
      <p:pic>
        <p:nvPicPr>
          <p:cNvPr id="14338" name="Picture 2" descr="ÐÑ, Ð¿Ð¾Ð³Ð¾Ð´Ð¸!"/>
          <p:cNvPicPr>
            <a:picLocks noChangeAspect="1" noChangeArrowheads="1"/>
          </p:cNvPicPr>
          <p:nvPr/>
        </p:nvPicPr>
        <p:blipFill>
          <a:blip r:embed="rId5" cstate="print"/>
          <a:srcRect r="41190"/>
          <a:stretch>
            <a:fillRect/>
          </a:stretch>
        </p:blipFill>
        <p:spPr bwMode="auto">
          <a:xfrm>
            <a:off x="1988839" y="683568"/>
            <a:ext cx="1152129" cy="1224136"/>
          </a:xfrm>
          <a:prstGeom prst="rect">
            <a:avLst/>
          </a:prstGeom>
          <a:noFill/>
        </p:spPr>
      </p:pic>
      <p:pic>
        <p:nvPicPr>
          <p:cNvPr id="14340" name="Picture 4" descr="Ð¨Ð²ÐµÐ¹Ð½ÑÐµ Ð´ÐµÐ»Ð°"/>
          <p:cNvPicPr>
            <a:picLocks noChangeAspect="1" noChangeArrowheads="1"/>
          </p:cNvPicPr>
          <p:nvPr/>
        </p:nvPicPr>
        <p:blipFill>
          <a:blip r:embed="rId6" cstate="print"/>
          <a:srcRect l="28086" r="26976" b="19594"/>
          <a:stretch>
            <a:fillRect/>
          </a:stretch>
        </p:blipFill>
        <p:spPr bwMode="auto">
          <a:xfrm>
            <a:off x="3284984" y="683567"/>
            <a:ext cx="1094522" cy="1224137"/>
          </a:xfrm>
          <a:prstGeom prst="rect">
            <a:avLst/>
          </a:prstGeom>
          <a:noFill/>
        </p:spPr>
      </p:pic>
      <p:pic>
        <p:nvPicPr>
          <p:cNvPr id="14342" name="Picture 6" descr="ÐÑÑÐ·ÑÑ Ð¸Ð· Ð¢Ð°ÑÐµÐº 2"/>
          <p:cNvPicPr>
            <a:picLocks noChangeAspect="1" noChangeArrowheads="1"/>
          </p:cNvPicPr>
          <p:nvPr/>
        </p:nvPicPr>
        <p:blipFill>
          <a:blip r:embed="rId7" cstate="print"/>
          <a:srcRect l="33481"/>
          <a:stretch>
            <a:fillRect/>
          </a:stretch>
        </p:blipFill>
        <p:spPr bwMode="auto">
          <a:xfrm>
            <a:off x="5013176" y="7236296"/>
            <a:ext cx="1144504" cy="1288828"/>
          </a:xfrm>
          <a:prstGeom prst="rect">
            <a:avLst/>
          </a:prstGeom>
          <a:noFill/>
        </p:spPr>
      </p:pic>
      <p:pic>
        <p:nvPicPr>
          <p:cNvPr id="14344" name="Picture 8" descr="Ð Ð¾Ð´Ð¸ÑÐµÐ»Ð¸ Ð¿ÑÐ¸ÐµÑÐ°Ð»Ð¸ Ð² ÐÑÐ¾ÑÑÐ¾ÐºÐ²Ð°ÑÐ¸Ð½Ð¾"/>
          <p:cNvPicPr>
            <a:picLocks noChangeAspect="1" noChangeArrowheads="1"/>
          </p:cNvPicPr>
          <p:nvPr/>
        </p:nvPicPr>
        <p:blipFill>
          <a:blip r:embed="rId8" cstate="print"/>
          <a:srcRect l="12602" r="20927"/>
          <a:stretch>
            <a:fillRect/>
          </a:stretch>
        </p:blipFill>
        <p:spPr bwMode="auto">
          <a:xfrm>
            <a:off x="2492895" y="7236296"/>
            <a:ext cx="1152129" cy="1224136"/>
          </a:xfrm>
          <a:prstGeom prst="rect">
            <a:avLst/>
          </a:prstGeom>
          <a:noFill/>
        </p:spPr>
      </p:pic>
      <p:pic>
        <p:nvPicPr>
          <p:cNvPr id="14346" name="Picture 10" descr="Ð¨ÑÐµÐº Ð´Ð¾Ð±ÑÐ¾Ð´ÑÑÐ½ÑÐ¹"/>
          <p:cNvPicPr>
            <a:picLocks noChangeAspect="1" noChangeArrowheads="1"/>
          </p:cNvPicPr>
          <p:nvPr/>
        </p:nvPicPr>
        <p:blipFill>
          <a:blip r:embed="rId9" cstate="print"/>
          <a:srcRect l="37514"/>
          <a:stretch>
            <a:fillRect/>
          </a:stretch>
        </p:blipFill>
        <p:spPr bwMode="auto">
          <a:xfrm>
            <a:off x="4581128" y="683568"/>
            <a:ext cx="1019481" cy="1224137"/>
          </a:xfrm>
          <a:prstGeom prst="rect">
            <a:avLst/>
          </a:prstGeom>
          <a:noFill/>
        </p:spPr>
      </p:pic>
      <p:sp>
        <p:nvSpPr>
          <p:cNvPr id="14" name="Прямокутник 13"/>
          <p:cNvSpPr/>
          <p:nvPr/>
        </p:nvSpPr>
        <p:spPr>
          <a:xfrm>
            <a:off x="2204864" y="3203848"/>
            <a:ext cx="2376264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TextBox 14"/>
          <p:cNvSpPr txBox="1"/>
          <p:nvPr/>
        </p:nvSpPr>
        <p:spPr>
          <a:xfrm>
            <a:off x="2204864" y="3635896"/>
            <a:ext cx="2376264" cy="1224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МІСЦЕ ДЛЯ КОНВЕРТИКА З ЦІКАВИНКАМИ ПРО МУЛЬТИКИ</a:t>
            </a:r>
            <a:endParaRPr lang="uk-UA" dirty="0"/>
          </a:p>
        </p:txBody>
      </p:sp>
      <p:pic>
        <p:nvPicPr>
          <p:cNvPr id="14348" name="Picture 12" descr="D:\МУЗИКА\малюнки про кіно\thumbnail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716016"/>
            <a:ext cx="1356742" cy="1777332"/>
          </a:xfrm>
          <a:prstGeom prst="rect">
            <a:avLst/>
          </a:prstGeom>
          <a:noFill/>
        </p:spPr>
      </p:pic>
      <p:pic>
        <p:nvPicPr>
          <p:cNvPr id="17" name="Picture 12" descr="D:\МУЗИКА\малюнки про кіно\thumbnail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5373216" y="4788024"/>
            <a:ext cx="1268760" cy="1777332"/>
          </a:xfrm>
          <a:prstGeom prst="rect">
            <a:avLst/>
          </a:prstGeom>
          <a:noFill/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04864" y="3203848"/>
            <a:ext cx="237616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6200000">
            <a:off x="1681611" y="3727102"/>
            <a:ext cx="2448272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2653767" y="3763057"/>
            <a:ext cx="2520181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0800000">
            <a:off x="2204864" y="4355975"/>
            <a:ext cx="2448272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15" descr="ÐÑÐ±ÐºÐ° ÐÐ¾Ð± Ð¸ ÐÐ°ÑÑÐ¸Ðº Ð¡ÑÐ°Ñ"/>
          <p:cNvPicPr>
            <a:picLocks noChangeAspect="1" noChangeArrowheads="1"/>
          </p:cNvPicPr>
          <p:nvPr/>
        </p:nvPicPr>
        <p:blipFill>
          <a:blip r:embed="rId12" cstate="print"/>
          <a:srcRect r="33798"/>
          <a:stretch>
            <a:fillRect/>
          </a:stretch>
        </p:blipFill>
        <p:spPr bwMode="auto">
          <a:xfrm>
            <a:off x="764704" y="683568"/>
            <a:ext cx="1080120" cy="1224136"/>
          </a:xfrm>
          <a:prstGeom prst="rect">
            <a:avLst/>
          </a:prstGeom>
          <a:noFill/>
        </p:spPr>
      </p:pic>
      <p:pic>
        <p:nvPicPr>
          <p:cNvPr id="14353" name="Picture 17" descr="ÐÐ»ÑÐ± ÐÐ¸Ð½ÐºÑ"/>
          <p:cNvPicPr>
            <a:picLocks noChangeAspect="1" noChangeArrowheads="1"/>
          </p:cNvPicPr>
          <p:nvPr/>
        </p:nvPicPr>
        <p:blipFill>
          <a:blip r:embed="rId13" cstate="print"/>
          <a:srcRect l="10536" r="15708"/>
          <a:stretch>
            <a:fillRect/>
          </a:stretch>
        </p:blipFill>
        <p:spPr bwMode="auto">
          <a:xfrm>
            <a:off x="1196752" y="7236296"/>
            <a:ext cx="1152128" cy="1172030"/>
          </a:xfrm>
          <a:prstGeom prst="rect">
            <a:avLst/>
          </a:prstGeom>
          <a:noFill/>
        </p:spPr>
      </p:pic>
      <p:pic>
        <p:nvPicPr>
          <p:cNvPr id="14355" name="Picture 19" descr="ÐÐ°Ð½Ð´Ð°"/>
          <p:cNvPicPr>
            <a:picLocks noChangeAspect="1" noChangeArrowheads="1"/>
          </p:cNvPicPr>
          <p:nvPr/>
        </p:nvPicPr>
        <p:blipFill>
          <a:blip r:embed="rId14" cstate="print"/>
          <a:srcRect l="18256" r="10124"/>
          <a:stretch>
            <a:fillRect/>
          </a:stretch>
        </p:blipFill>
        <p:spPr bwMode="auto">
          <a:xfrm>
            <a:off x="3789040" y="7236296"/>
            <a:ext cx="1113821" cy="1224136"/>
          </a:xfrm>
          <a:prstGeom prst="rect">
            <a:avLst/>
          </a:prstGeom>
          <a:noFill/>
        </p:spPr>
      </p:pic>
      <p:pic>
        <p:nvPicPr>
          <p:cNvPr id="14359" name="Picture 23" descr="https://lh3.googleusercontent.com/XIkjR3RjXuwjS_GwTbu33W21EcrYQD0GFQp7MdVmE_uIJLe9L0qANlzbycPmOlueFagx5w=s136"/>
          <p:cNvPicPr>
            <a:picLocks noChangeAspect="1" noChangeArrowheads="1"/>
          </p:cNvPicPr>
          <p:nvPr/>
        </p:nvPicPr>
        <p:blipFill>
          <a:blip r:embed="rId15" cstate="print"/>
          <a:srcRect r="50000"/>
          <a:stretch>
            <a:fillRect/>
          </a:stretch>
        </p:blipFill>
        <p:spPr bwMode="auto">
          <a:xfrm>
            <a:off x="5805264" y="683568"/>
            <a:ext cx="1052736" cy="1224136"/>
          </a:xfrm>
          <a:prstGeom prst="rect">
            <a:avLst/>
          </a:prstGeom>
          <a:noFill/>
        </p:spPr>
      </p:pic>
      <p:sp>
        <p:nvSpPr>
          <p:cNvPr id="14361" name="AutoShape 25" descr="Ð ÐµÐ·ÑÐ»ÑÑÐ°Ñ Ð¿Ð¾ÑÑÐºÑ Ð·Ð¾Ð±ÑÐ°Ð¶ÐµÐ½Ñ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4363" name="AutoShape 27" descr="Ð ÐµÐ·ÑÐ»ÑÑÐ°Ñ Ð¿Ð¾ÑÑÐºÑ Ð·Ð¾Ð±ÑÐ°Ð¶ÐµÐ½Ñ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4365" name="Picture 29" descr="Ð ÐµÐ·ÑÐ»ÑÑÐ°Ñ Ð¿Ð¾ÑÑÐºÑ Ð·Ð¾Ð±ÑÐ°Ð¶ÐµÐ½Ñ Ð·Ð° Ð·Ð°Ð¿Ð¸ÑÐ¾Ð¼ &quot;horton hears&quot;"/>
          <p:cNvPicPr>
            <a:picLocks noChangeAspect="1" noChangeArrowheads="1"/>
          </p:cNvPicPr>
          <p:nvPr/>
        </p:nvPicPr>
        <p:blipFill>
          <a:blip r:embed="rId16" cstate="print"/>
          <a:srcRect l="30531" r="38938"/>
          <a:stretch>
            <a:fillRect/>
          </a:stretch>
        </p:blipFill>
        <p:spPr bwMode="auto">
          <a:xfrm>
            <a:off x="0" y="683568"/>
            <a:ext cx="598376" cy="1224136"/>
          </a:xfrm>
          <a:prstGeom prst="rect">
            <a:avLst/>
          </a:prstGeom>
          <a:noFill/>
        </p:spPr>
      </p:pic>
      <p:pic>
        <p:nvPicPr>
          <p:cNvPr id="14367" name="Picture 31" descr="Ð¤Ð¸ÐºÑÐ¸ÐºÐ¸"/>
          <p:cNvPicPr>
            <a:picLocks noChangeAspect="1" noChangeArrowheads="1"/>
          </p:cNvPicPr>
          <p:nvPr/>
        </p:nvPicPr>
        <p:blipFill>
          <a:blip r:embed="rId17" cstate="print"/>
          <a:srcRect l="45501"/>
          <a:stretch>
            <a:fillRect/>
          </a:stretch>
        </p:blipFill>
        <p:spPr bwMode="auto">
          <a:xfrm>
            <a:off x="0" y="7236385"/>
            <a:ext cx="1067793" cy="1224698"/>
          </a:xfrm>
          <a:prstGeom prst="rect">
            <a:avLst/>
          </a:prstGeom>
          <a:noFill/>
        </p:spPr>
      </p:pic>
      <p:pic>
        <p:nvPicPr>
          <p:cNvPr id="32" name="Picture 31" descr="Ð¤Ð¸ÐºÑÐ¸ÐºÐ¸"/>
          <p:cNvPicPr>
            <a:picLocks noChangeAspect="1" noChangeArrowheads="1"/>
          </p:cNvPicPr>
          <p:nvPr/>
        </p:nvPicPr>
        <p:blipFill>
          <a:blip r:embed="rId18" cstate="print"/>
          <a:srcRect r="71779"/>
          <a:stretch>
            <a:fillRect/>
          </a:stretch>
        </p:blipFill>
        <p:spPr bwMode="auto">
          <a:xfrm>
            <a:off x="6309320" y="7236296"/>
            <a:ext cx="548680" cy="1215286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772816" y="6156176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6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ЧУДО-КОНВЕРТ </a:t>
            </a:r>
          </a:p>
          <a:p>
            <a:pPr algn="ctr"/>
            <a:r>
              <a:rPr lang="uk-UA" sz="1600" b="1" dirty="0" err="1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“ВСЕ</a:t>
            </a:r>
            <a:r>
              <a:rPr lang="uk-UA" sz="16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ПРО </a:t>
            </a:r>
            <a:r>
              <a:rPr lang="uk-UA" sz="1600" b="1" dirty="0" err="1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МУЛЬТИКИ”</a:t>
            </a:r>
            <a:endParaRPr lang="uk-UA" sz="16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D:\лепбук шаблони\29216934_2056012134677741_3706874469991110752_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92081"/>
            <a:ext cx="6858000" cy="6926340"/>
          </a:xfrm>
          <a:prstGeom prst="rect">
            <a:avLst/>
          </a:prstGeom>
          <a:noFill/>
        </p:spPr>
      </p:pic>
      <p:sp>
        <p:nvSpPr>
          <p:cNvPr id="6" name="Прямокутник 5"/>
          <p:cNvSpPr/>
          <p:nvPr/>
        </p:nvSpPr>
        <p:spPr>
          <a:xfrm>
            <a:off x="2204864" y="3203848"/>
            <a:ext cx="2376264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2204864" y="3635896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 КОНВЕРТИК  З ЦІКАВИНКАМИ ПРО МУЛЬТИКИ</a:t>
            </a:r>
            <a:endParaRPr lang="uk-UA" dirty="0"/>
          </a:p>
        </p:txBody>
      </p:sp>
      <p:pic>
        <p:nvPicPr>
          <p:cNvPr id="8" name="Picture 12" descr="D:\МУЗИКА\малюнки про кіно\thumbnai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82912" flipH="1">
            <a:off x="2348879" y="5940152"/>
            <a:ext cx="873857" cy="1224136"/>
          </a:xfrm>
          <a:prstGeom prst="rect">
            <a:avLst/>
          </a:prstGeom>
          <a:noFill/>
        </p:spPr>
      </p:pic>
      <p:pic>
        <p:nvPicPr>
          <p:cNvPr id="9" name="Picture 12" descr="D:\МУЗИКА\малюнки про кіно\thumbnai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67123" flipH="1">
            <a:off x="1029789" y="3393025"/>
            <a:ext cx="873857" cy="1224136"/>
          </a:xfrm>
          <a:prstGeom prst="rect">
            <a:avLst/>
          </a:prstGeom>
          <a:noFill/>
        </p:spPr>
      </p:pic>
      <p:pic>
        <p:nvPicPr>
          <p:cNvPr id="10" name="Picture 12" descr="D:\МУЗИКА\малюнки про кіно\thumbnai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460765" flipH="1">
            <a:off x="3588346" y="1534698"/>
            <a:ext cx="873857" cy="1224136"/>
          </a:xfrm>
          <a:prstGeom prst="rect">
            <a:avLst/>
          </a:prstGeom>
          <a:noFill/>
        </p:spPr>
      </p:pic>
      <p:pic>
        <p:nvPicPr>
          <p:cNvPr id="11" name="Picture 12" descr="D:\МУЗИКА\малюнки про кіно\thumbnai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865261" flipH="1">
            <a:off x="5175198" y="4412364"/>
            <a:ext cx="873857" cy="122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3257" y="8840925"/>
            <a:ext cx="1124744" cy="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t="73537"/>
          <a:stretch>
            <a:fillRect/>
          </a:stretch>
        </p:blipFill>
        <p:spPr bwMode="auto">
          <a:xfrm rot="10800000">
            <a:off x="0" y="-1"/>
            <a:ext cx="6858000" cy="2411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8720" y="2915816"/>
            <a:ext cx="5139152" cy="3600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1124744" y="2771797"/>
            <a:ext cx="4680520" cy="2245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D:\МУЗИКА\малюнки про кіно\images (2)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2856" y="2843808"/>
            <a:ext cx="2341563" cy="1573213"/>
          </a:xfrm>
          <a:prstGeom prst="rect">
            <a:avLst/>
          </a:prstGeom>
          <a:noFill/>
        </p:spPr>
      </p:pic>
      <p:pic>
        <p:nvPicPr>
          <p:cNvPr id="1032" name="Picture 8" descr="D:\МУЗИКА\малюнки про кіно\cinema-hi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36912" y="4932040"/>
            <a:ext cx="1545407" cy="132155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844824" y="241176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ВИДАТНІ КІНОРЕЖИСЕРИ</a:t>
            </a:r>
            <a:endParaRPr lang="uk-UA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8840" y="644420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ВИДАТНІ КІНОРЕЖИСЕРИ</a:t>
            </a:r>
            <a:endParaRPr lang="uk-UA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лепбук шаблони\29249512_2056012988010989_2259398442949679441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9512"/>
            <a:ext cx="6858000" cy="8572500"/>
          </a:xfrm>
          <a:prstGeom prst="rect">
            <a:avLst/>
          </a:prstGeom>
          <a:noFill/>
        </p:spPr>
      </p:pic>
      <p:pic>
        <p:nvPicPr>
          <p:cNvPr id="5" name="Picture 7" descr="D:\МУЗИКА\малюнки про кіно\images (2)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962796">
            <a:off x="2240788" y="666100"/>
            <a:ext cx="2341563" cy="1573213"/>
          </a:xfrm>
          <a:prstGeom prst="rect">
            <a:avLst/>
          </a:prstGeom>
          <a:noFill/>
        </p:spPr>
      </p:pic>
      <p:pic>
        <p:nvPicPr>
          <p:cNvPr id="6" name="Picture 8" descr="D:\МУЗИКА\малюнки про кіно\cinema-h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2708920" y="5940152"/>
            <a:ext cx="1545407" cy="1321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кутник 6"/>
          <p:cNvSpPr/>
          <p:nvPr/>
        </p:nvSpPr>
        <p:spPr>
          <a:xfrm>
            <a:off x="980728" y="467544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 7"/>
          <p:cNvSpPr/>
          <p:nvPr/>
        </p:nvSpPr>
        <p:spPr>
          <a:xfrm>
            <a:off x="4509120" y="467544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Прямокутник 8"/>
          <p:cNvSpPr/>
          <p:nvPr/>
        </p:nvSpPr>
        <p:spPr>
          <a:xfrm>
            <a:off x="3284984" y="467544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кутник 9"/>
          <p:cNvSpPr/>
          <p:nvPr/>
        </p:nvSpPr>
        <p:spPr>
          <a:xfrm>
            <a:off x="2132856" y="467544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кутник 10"/>
          <p:cNvSpPr/>
          <p:nvPr/>
        </p:nvSpPr>
        <p:spPr>
          <a:xfrm>
            <a:off x="5705872" y="467544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кутник 11"/>
          <p:cNvSpPr/>
          <p:nvPr/>
        </p:nvSpPr>
        <p:spPr>
          <a:xfrm>
            <a:off x="0" y="2051720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Прямокутник 12"/>
          <p:cNvSpPr/>
          <p:nvPr/>
        </p:nvSpPr>
        <p:spPr>
          <a:xfrm>
            <a:off x="1196752" y="2051720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Прямокутник 13"/>
          <p:cNvSpPr/>
          <p:nvPr/>
        </p:nvSpPr>
        <p:spPr>
          <a:xfrm>
            <a:off x="2420888" y="2051720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кутник 14"/>
          <p:cNvSpPr/>
          <p:nvPr/>
        </p:nvSpPr>
        <p:spPr>
          <a:xfrm>
            <a:off x="3645024" y="2051720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Прямокутник 15"/>
          <p:cNvSpPr/>
          <p:nvPr/>
        </p:nvSpPr>
        <p:spPr>
          <a:xfrm>
            <a:off x="4869160" y="2051720"/>
            <a:ext cx="1152128" cy="122413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TextBox 16"/>
          <p:cNvSpPr txBox="1"/>
          <p:nvPr/>
        </p:nvSpPr>
        <p:spPr>
          <a:xfrm>
            <a:off x="0" y="3419872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із цих квадратів зробити стрічку-гармошку з портретами режисерів, їх приклеювати в кінострічку сторінки.</a:t>
            </a:r>
            <a:endParaRPr lang="uk-UA" sz="1200" dirty="0"/>
          </a:p>
        </p:txBody>
      </p:sp>
      <p:sp>
        <p:nvSpPr>
          <p:cNvPr id="18" name="Прямокутник 17"/>
          <p:cNvSpPr/>
          <p:nvPr/>
        </p:nvSpPr>
        <p:spPr>
          <a:xfrm>
            <a:off x="2132856" y="3851920"/>
            <a:ext cx="504056" cy="432048"/>
          </a:xfrm>
          <a:prstGeom prst="rect">
            <a:avLst/>
          </a:prstGeom>
          <a:solidFill>
            <a:schemeClr val="accent5"/>
          </a:solidFill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Прямокутник 19"/>
          <p:cNvSpPr/>
          <p:nvPr/>
        </p:nvSpPr>
        <p:spPr>
          <a:xfrm>
            <a:off x="2348880" y="3923928"/>
            <a:ext cx="792088" cy="360040"/>
          </a:xfrm>
          <a:prstGeom prst="rect">
            <a:avLst/>
          </a:prstGeom>
          <a:solidFill>
            <a:schemeClr val="accent5"/>
          </a:solidFill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Прямокутник 20"/>
          <p:cNvSpPr/>
          <p:nvPr/>
        </p:nvSpPr>
        <p:spPr>
          <a:xfrm>
            <a:off x="2852936" y="3923928"/>
            <a:ext cx="504056" cy="432048"/>
          </a:xfrm>
          <a:prstGeom prst="rect">
            <a:avLst/>
          </a:prstGeom>
          <a:solidFill>
            <a:schemeClr val="accent5"/>
          </a:solidFill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Прямокутник 21"/>
          <p:cNvSpPr/>
          <p:nvPr/>
        </p:nvSpPr>
        <p:spPr>
          <a:xfrm>
            <a:off x="3068960" y="3995936"/>
            <a:ext cx="792088" cy="360040"/>
          </a:xfrm>
          <a:prstGeom prst="rect">
            <a:avLst/>
          </a:prstGeom>
          <a:solidFill>
            <a:schemeClr val="accent5"/>
          </a:solidFill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Прямокутник 22"/>
          <p:cNvSpPr/>
          <p:nvPr/>
        </p:nvSpPr>
        <p:spPr>
          <a:xfrm>
            <a:off x="3573016" y="3995936"/>
            <a:ext cx="504056" cy="432048"/>
          </a:xfrm>
          <a:prstGeom prst="rect">
            <a:avLst/>
          </a:prstGeom>
          <a:solidFill>
            <a:schemeClr val="accent5"/>
          </a:solidFill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Прямокутник 23"/>
          <p:cNvSpPr/>
          <p:nvPr/>
        </p:nvSpPr>
        <p:spPr>
          <a:xfrm>
            <a:off x="3789040" y="4067944"/>
            <a:ext cx="792088" cy="360040"/>
          </a:xfrm>
          <a:prstGeom prst="rect">
            <a:avLst/>
          </a:prstGeom>
          <a:solidFill>
            <a:schemeClr val="accent5"/>
          </a:solidFill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8698" y="3779912"/>
            <a:ext cx="2349302" cy="962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0768" y="5508104"/>
            <a:ext cx="351619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кутник 25"/>
          <p:cNvSpPr/>
          <p:nvPr/>
        </p:nvSpPr>
        <p:spPr>
          <a:xfrm>
            <a:off x="1556792" y="5868144"/>
            <a:ext cx="864096" cy="1008112"/>
          </a:xfrm>
          <a:prstGeom prst="rect">
            <a:avLst/>
          </a:prstGeom>
          <a:solidFill>
            <a:schemeClr val="accent5"/>
          </a:solidFill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7" name="Прямокутник 26"/>
          <p:cNvSpPr/>
          <p:nvPr/>
        </p:nvSpPr>
        <p:spPr>
          <a:xfrm>
            <a:off x="764704" y="5940152"/>
            <a:ext cx="1268760" cy="864096"/>
          </a:xfrm>
          <a:prstGeom prst="rect">
            <a:avLst/>
          </a:prstGeom>
          <a:solidFill>
            <a:schemeClr val="accent5"/>
          </a:solidFill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Прямокутник 27"/>
          <p:cNvSpPr/>
          <p:nvPr/>
        </p:nvSpPr>
        <p:spPr>
          <a:xfrm>
            <a:off x="332656" y="5868144"/>
            <a:ext cx="864096" cy="1008112"/>
          </a:xfrm>
          <a:prstGeom prst="rect">
            <a:avLst/>
          </a:prstGeom>
          <a:solidFill>
            <a:schemeClr val="accent5"/>
          </a:solidFill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9" name="Прямокутник 28"/>
          <p:cNvSpPr/>
          <p:nvPr/>
        </p:nvSpPr>
        <p:spPr>
          <a:xfrm>
            <a:off x="-459432" y="5940152"/>
            <a:ext cx="1268760" cy="864096"/>
          </a:xfrm>
          <a:prstGeom prst="rect">
            <a:avLst/>
          </a:prstGeom>
          <a:solidFill>
            <a:schemeClr val="accent5"/>
          </a:solidFill>
          <a:scene3d>
            <a:camera prst="isometricOffAxis1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0" name="Прямокутник 29"/>
          <p:cNvSpPr/>
          <p:nvPr/>
        </p:nvSpPr>
        <p:spPr>
          <a:xfrm>
            <a:off x="2348880" y="5796136"/>
            <a:ext cx="720080" cy="86409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1" name="TextBox 30"/>
          <p:cNvSpPr txBox="1"/>
          <p:nvPr/>
        </p:nvSpPr>
        <p:spPr>
          <a:xfrm>
            <a:off x="188640" y="7236296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або портрети клеїти на одну смужку паперу і робити її рухомою у </a:t>
            </a:r>
            <a:r>
              <a:rPr lang="uk-UA" dirty="0" err="1" smtClean="0"/>
              <a:t>“віконцях”</a:t>
            </a:r>
            <a:r>
              <a:rPr lang="uk-UA" dirty="0" smtClean="0"/>
              <a:t> кінострічки (кінострічку з вирізаними квадратами зверху прикріпляти над портретами).</a:t>
            </a:r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3257" y="8840925"/>
            <a:ext cx="1124744" cy="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4392613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5387" y="5084763"/>
            <a:ext cx="4392613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t="60314" b="4208"/>
          <a:stretch>
            <a:fillRect/>
          </a:stretch>
        </p:blipFill>
        <p:spPr bwMode="auto">
          <a:xfrm>
            <a:off x="0" y="0"/>
            <a:ext cx="439261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t="60314" r="18659" b="4208"/>
          <a:stretch>
            <a:fillRect/>
          </a:stretch>
        </p:blipFill>
        <p:spPr bwMode="auto">
          <a:xfrm>
            <a:off x="3284984" y="0"/>
            <a:ext cx="35730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D:\лепбук шаблони\29186676_2056013191344302_8448158054664998280_n.jpg"/>
          <p:cNvPicPr>
            <a:picLocks noChangeAspect="1" noChangeArrowheads="1"/>
          </p:cNvPicPr>
          <p:nvPr/>
        </p:nvPicPr>
        <p:blipFill>
          <a:blip r:embed="rId4" cstate="print"/>
          <a:srcRect t="13137" b="6115"/>
          <a:stretch>
            <a:fillRect/>
          </a:stretch>
        </p:blipFill>
        <p:spPr bwMode="auto">
          <a:xfrm>
            <a:off x="0" y="1547664"/>
            <a:ext cx="6669359" cy="597666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64704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8800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20888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2976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77072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69160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61248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0888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2976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05064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69160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D:\МУЗИКА\малюнки про кіно\FilmFes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628800" y="7956376"/>
            <a:ext cx="636935" cy="648072"/>
          </a:xfrm>
          <a:prstGeom prst="rect">
            <a:avLst/>
          </a:prstGeom>
          <a:noFill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48880" y="3419380"/>
            <a:ext cx="2016224" cy="20299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75656"/>
            <a:ext cx="6866591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6752" y="7884368"/>
            <a:ext cx="1067787" cy="96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395536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200" dirty="0" smtClean="0"/>
              <a:t>ЗРОБІТЬ ДЕКІЛЬКА ЗРАЗКІВ ЦЬОГО ШАБЛОНУ, СФОРМУВАВШИ КНИЖКУ-КОМІКС, НА ЯКІЙ ЗОБРАЖЕНІ ВРУЧНУ ДІТЬМИ ФАКТИ З ІСТОРІЇ КІНОМИСТЕЦТВА,  </a:t>
            </a:r>
          </a:p>
          <a:p>
            <a:pPr algn="ctr"/>
            <a:r>
              <a:rPr lang="uk-UA" sz="1200" dirty="0" smtClean="0"/>
              <a:t>прикріпляйте шаблони по центру-овалу один на один, а бічні листки-квадрати повинні згинатися до середини, їх розрізати по лінії квадрату, залишивши згин з овалом.</a:t>
            </a:r>
            <a:endParaRPr lang="uk-UA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8840" y="7740352"/>
            <a:ext cx="1067787" cy="96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8920" y="7956376"/>
            <a:ext cx="1067787" cy="96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1008" y="7740352"/>
            <a:ext cx="1067787" cy="96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93096" y="7956376"/>
            <a:ext cx="1067787" cy="96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3257" y="8840925"/>
            <a:ext cx="1124744" cy="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4392613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5387" y="5084763"/>
            <a:ext cx="4392613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t="60314" b="4208"/>
          <a:stretch>
            <a:fillRect/>
          </a:stretch>
        </p:blipFill>
        <p:spPr bwMode="auto">
          <a:xfrm>
            <a:off x="0" y="0"/>
            <a:ext cx="439261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t="60314" r="18659" b="4208"/>
          <a:stretch>
            <a:fillRect/>
          </a:stretch>
        </p:blipFill>
        <p:spPr bwMode="auto">
          <a:xfrm>
            <a:off x="3284984" y="0"/>
            <a:ext cx="357301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Овал 11"/>
          <p:cNvSpPr/>
          <p:nvPr/>
        </p:nvSpPr>
        <p:spPr>
          <a:xfrm>
            <a:off x="620688" y="1979712"/>
            <a:ext cx="3024336" cy="3024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Овал 12"/>
          <p:cNvSpPr/>
          <p:nvPr/>
        </p:nvSpPr>
        <p:spPr>
          <a:xfrm>
            <a:off x="3429000" y="3995936"/>
            <a:ext cx="3024336" cy="3024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TextBox 14"/>
          <p:cNvSpPr txBox="1"/>
          <p:nvPr/>
        </p:nvSpPr>
        <p:spPr>
          <a:xfrm>
            <a:off x="4005064" y="71642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жанри   кіно</a:t>
            </a:r>
            <a:endParaRPr lang="uk-UA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154766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види   кіно</a:t>
            </a:r>
            <a:endParaRPr lang="uk-UA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656" y="1835696"/>
            <a:ext cx="3312368" cy="361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2976" y="3419872"/>
            <a:ext cx="3447653" cy="3755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D:\МУЗИКА\малюнки про кіно\images (2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21088" y="1547664"/>
            <a:ext cx="2341563" cy="1573213"/>
          </a:xfrm>
          <a:prstGeom prst="rect">
            <a:avLst/>
          </a:prstGeom>
          <a:noFill/>
        </p:spPr>
      </p:pic>
      <p:pic>
        <p:nvPicPr>
          <p:cNvPr id="21" name="Picture 8" descr="D:\МУЗИКА\малюнки про кіно\images (2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1104640">
            <a:off x="253996" y="5889101"/>
            <a:ext cx="2170662" cy="1573213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1628800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20888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12976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77072" y="32352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28800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20888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84984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77072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69160" y="7884368"/>
            <a:ext cx="692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uk-UA" sz="44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84763"/>
            <a:ext cx="68580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D:\лепбук шаблони\29186403_2056012534677701_7519718986530033960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9552"/>
            <a:ext cx="6858001" cy="7449822"/>
          </a:xfrm>
          <a:prstGeom prst="rect">
            <a:avLst/>
          </a:prstGeom>
          <a:noFill/>
        </p:spPr>
      </p:pic>
      <p:pic>
        <p:nvPicPr>
          <p:cNvPr id="8194" name="Picture 2" descr="D:\МУЗИКА\малюнки про кіно\red-carpet-clipart-awards-ceremony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8920" y="6228184"/>
            <a:ext cx="1405136" cy="959838"/>
          </a:xfrm>
          <a:prstGeom prst="rect">
            <a:avLst/>
          </a:prstGeom>
          <a:noFill/>
        </p:spPr>
      </p:pic>
      <p:pic>
        <p:nvPicPr>
          <p:cNvPr id="5" name="Picture 2" descr="D:\МУЗИКА\малюнки про кіно\red-carpet-clipart-awards-ceremony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914356">
            <a:off x="4852075" y="4938616"/>
            <a:ext cx="1405136" cy="959838"/>
          </a:xfrm>
          <a:prstGeom prst="rect">
            <a:avLst/>
          </a:prstGeom>
          <a:noFill/>
        </p:spPr>
      </p:pic>
      <p:pic>
        <p:nvPicPr>
          <p:cNvPr id="6" name="Picture 2" descr="D:\МУЗИКА\малюнки про кіно\red-carpet-clipart-awards-ceremony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563060">
            <a:off x="4924081" y="2562352"/>
            <a:ext cx="1405136" cy="959838"/>
          </a:xfrm>
          <a:prstGeom prst="rect">
            <a:avLst/>
          </a:prstGeom>
          <a:noFill/>
        </p:spPr>
      </p:pic>
      <p:pic>
        <p:nvPicPr>
          <p:cNvPr id="7" name="Picture 2" descr="D:\МУЗИКА\малюнки про кіно\red-carpet-clipart-awards-ceremony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2780928" y="1331640"/>
            <a:ext cx="1405136" cy="959838"/>
          </a:xfrm>
          <a:prstGeom prst="rect">
            <a:avLst/>
          </a:prstGeom>
          <a:noFill/>
        </p:spPr>
      </p:pic>
      <p:pic>
        <p:nvPicPr>
          <p:cNvPr id="8" name="Picture 2" descr="D:\МУЗИКА\малюнки про кіно\red-carpet-clipart-awards-ceremony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570077">
            <a:off x="648169" y="2566219"/>
            <a:ext cx="1405136" cy="959838"/>
          </a:xfrm>
          <a:prstGeom prst="rect">
            <a:avLst/>
          </a:prstGeom>
          <a:noFill/>
        </p:spPr>
      </p:pic>
      <p:pic>
        <p:nvPicPr>
          <p:cNvPr id="9" name="Picture 2" descr="D:\МУЗИКА\малюнки про кіно\red-carpet-clipart-awards-ceremony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413845">
            <a:off x="559829" y="5014728"/>
            <a:ext cx="1405136" cy="959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753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753</Template>
  <TotalTime>372</TotalTime>
  <Words>377</Words>
  <Application>Microsoft Office PowerPoint</Application>
  <PresentationFormat>Екран (4:3)</PresentationFormat>
  <Paragraphs>118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26</vt:i4>
      </vt:variant>
    </vt:vector>
  </HeadingPairs>
  <TitlesOfParts>
    <vt:vector size="27" baseType="lpstr">
      <vt:lpstr>753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Music</dc:creator>
  <cp:lastModifiedBy>Music</cp:lastModifiedBy>
  <cp:revision>90</cp:revision>
  <dcterms:created xsi:type="dcterms:W3CDTF">2018-07-13T12:49:56Z</dcterms:created>
  <dcterms:modified xsi:type="dcterms:W3CDTF">2018-07-14T15:07:26Z</dcterms:modified>
</cp:coreProperties>
</file>