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51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257A10-0E88-465F-B381-45948257B295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4057BF-9779-4B84-93B8-3978F7B793B0}">
      <dgm:prSet phldrT="[Текст]"/>
      <dgm:spPr/>
      <dgm:t>
        <a:bodyPr/>
        <a:lstStyle/>
        <a:p>
          <a:r>
            <a:rPr lang="en-US" dirty="0" err="1" smtClean="0"/>
            <a:t>HnR</a:t>
          </a:r>
          <a:endParaRPr lang="ru-RU" dirty="0"/>
        </a:p>
      </dgm:t>
    </dgm:pt>
    <dgm:pt modelId="{887533AA-46D6-4903-B5BC-95F28A1F07F2}" type="parTrans" cxnId="{58293BE5-5A9D-493C-9181-23251482DBBF}">
      <dgm:prSet/>
      <dgm:spPr/>
      <dgm:t>
        <a:bodyPr/>
        <a:lstStyle/>
        <a:p>
          <a:endParaRPr lang="ru-RU"/>
        </a:p>
      </dgm:t>
    </dgm:pt>
    <dgm:pt modelId="{B94797F1-A9EF-4D54-94AD-93E335FC6DF1}" type="sibTrans" cxnId="{58293BE5-5A9D-493C-9181-23251482DBBF}">
      <dgm:prSet/>
      <dgm:spPr/>
      <dgm:t>
        <a:bodyPr/>
        <a:lstStyle/>
        <a:p>
          <a:endParaRPr lang="ru-RU"/>
        </a:p>
      </dgm:t>
    </dgm:pt>
    <dgm:pt modelId="{7E31323A-C30F-4BDC-94AE-C4161AD07A63}">
      <dgm:prSet phldrT="[Текст]"/>
      <dgm:spPr/>
      <dgm:t>
        <a:bodyPr/>
        <a:lstStyle/>
        <a:p>
          <a:r>
            <a:rPr lang="uk-UA" dirty="0" smtClean="0"/>
            <a:t>Атом гідрогену</a:t>
          </a:r>
          <a:endParaRPr lang="ru-RU" dirty="0"/>
        </a:p>
      </dgm:t>
    </dgm:pt>
    <dgm:pt modelId="{9F33A840-28D2-460B-A233-662BD7EDE787}" type="parTrans" cxnId="{F2C51FB3-BF99-45EF-B625-225327CAE8D4}">
      <dgm:prSet/>
      <dgm:spPr/>
      <dgm:t>
        <a:bodyPr/>
        <a:lstStyle/>
        <a:p>
          <a:endParaRPr lang="ru-RU"/>
        </a:p>
      </dgm:t>
    </dgm:pt>
    <dgm:pt modelId="{13378999-75DF-47B6-855D-67C3B01616F2}" type="sibTrans" cxnId="{F2C51FB3-BF99-45EF-B625-225327CAE8D4}">
      <dgm:prSet/>
      <dgm:spPr/>
      <dgm:t>
        <a:bodyPr/>
        <a:lstStyle/>
        <a:p>
          <a:endParaRPr lang="ru-RU"/>
        </a:p>
      </dgm:t>
    </dgm:pt>
    <dgm:pt modelId="{5DFD635E-E7F1-4500-B3D8-4887ED0D1087}">
      <dgm:prSet phldrT="[Текст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</a:rPr>
            <a:t>n</a:t>
          </a:r>
          <a:r>
            <a:rPr lang="ru-RU" sz="2400" b="1" dirty="0" smtClean="0">
              <a:solidFill>
                <a:schemeClr val="tx1"/>
              </a:solidFill>
            </a:rPr>
            <a:t> </a:t>
          </a:r>
          <a:endParaRPr lang="ru-RU" sz="2400" b="1" dirty="0" smtClean="0">
            <a:solidFill>
              <a:schemeClr val="tx1"/>
            </a:solidFill>
          </a:endParaRPr>
        </a:p>
        <a:p>
          <a:r>
            <a:rPr lang="uk-UA" sz="1800" dirty="0" smtClean="0"/>
            <a:t> - кількість </a:t>
          </a:r>
          <a:r>
            <a:rPr lang="uk-UA" sz="1800" dirty="0" smtClean="0"/>
            <a:t>атомів гідрогену а молекулі кислоти</a:t>
          </a:r>
          <a:endParaRPr lang="ru-RU" sz="1800" dirty="0"/>
        </a:p>
      </dgm:t>
    </dgm:pt>
    <dgm:pt modelId="{D945302A-E9BB-49E0-856E-F44A725487EC}" type="parTrans" cxnId="{62527894-EA3E-4D4F-AA1F-0F50B8401D0A}">
      <dgm:prSet/>
      <dgm:spPr/>
      <dgm:t>
        <a:bodyPr/>
        <a:lstStyle/>
        <a:p>
          <a:endParaRPr lang="ru-RU"/>
        </a:p>
      </dgm:t>
    </dgm:pt>
    <dgm:pt modelId="{73F9CAFA-4343-4CEE-8844-4C37F7998497}" type="sibTrans" cxnId="{62527894-EA3E-4D4F-AA1F-0F50B8401D0A}">
      <dgm:prSet/>
      <dgm:spPr/>
      <dgm:t>
        <a:bodyPr/>
        <a:lstStyle/>
        <a:p>
          <a:endParaRPr lang="ru-RU"/>
        </a:p>
      </dgm:t>
    </dgm:pt>
    <dgm:pt modelId="{638A7F8C-910C-456C-82CF-55F07C0716E9}">
      <dgm:prSet phldrT="[Текст]" phldr="1"/>
      <dgm:spPr/>
      <dgm:t>
        <a:bodyPr/>
        <a:lstStyle/>
        <a:p>
          <a:endParaRPr lang="ru-RU"/>
        </a:p>
      </dgm:t>
    </dgm:pt>
    <dgm:pt modelId="{D70FB6A7-1A45-4C7C-8CED-032513DF68BF}" type="parTrans" cxnId="{82EB4860-C410-49E7-B17E-AC9C30DFA800}">
      <dgm:prSet/>
      <dgm:spPr/>
      <dgm:t>
        <a:bodyPr/>
        <a:lstStyle/>
        <a:p>
          <a:endParaRPr lang="ru-RU"/>
        </a:p>
      </dgm:t>
    </dgm:pt>
    <dgm:pt modelId="{ACF15F52-9CEC-406A-A5F6-ACC2A50CDC04}" type="sibTrans" cxnId="{82EB4860-C410-49E7-B17E-AC9C30DFA800}">
      <dgm:prSet/>
      <dgm:spPr/>
      <dgm:t>
        <a:bodyPr/>
        <a:lstStyle/>
        <a:p>
          <a:endParaRPr lang="ru-RU"/>
        </a:p>
      </dgm:t>
    </dgm:pt>
    <dgm:pt modelId="{5B8CA48F-1837-497E-B7F3-C5F09E760B0E}">
      <dgm:prSet phldrT="[Текст]" phldr="1"/>
      <dgm:spPr/>
      <dgm:t>
        <a:bodyPr/>
        <a:lstStyle/>
        <a:p>
          <a:endParaRPr lang="ru-RU" dirty="0"/>
        </a:p>
      </dgm:t>
    </dgm:pt>
    <dgm:pt modelId="{F4A4F9D8-1F9C-475E-8F97-150E8B346E01}" type="parTrans" cxnId="{844CACA8-7CEC-4273-81B3-8A2DEAF176E0}">
      <dgm:prSet/>
      <dgm:spPr/>
      <dgm:t>
        <a:bodyPr/>
        <a:lstStyle/>
        <a:p>
          <a:endParaRPr lang="ru-RU"/>
        </a:p>
      </dgm:t>
    </dgm:pt>
    <dgm:pt modelId="{D2446907-1BF7-4B2A-BBE6-4B034D622F32}" type="sibTrans" cxnId="{844CACA8-7CEC-4273-81B3-8A2DEAF176E0}">
      <dgm:prSet/>
      <dgm:spPr/>
      <dgm:t>
        <a:bodyPr/>
        <a:lstStyle/>
        <a:p>
          <a:endParaRPr lang="ru-RU"/>
        </a:p>
      </dgm:t>
    </dgm:pt>
    <dgm:pt modelId="{E1190129-64AC-49F6-92FE-4B37B8807EB3}">
      <dgm:prSet phldrT="[Текст]" phldr="1"/>
      <dgm:spPr/>
      <dgm:t>
        <a:bodyPr/>
        <a:lstStyle/>
        <a:p>
          <a:endParaRPr lang="ru-RU"/>
        </a:p>
      </dgm:t>
    </dgm:pt>
    <dgm:pt modelId="{5A20F4EB-B57B-47B4-A92A-EC0F166F1E9F}" type="parTrans" cxnId="{A6B7CD79-AD4F-41BA-8997-B727B861A922}">
      <dgm:prSet/>
      <dgm:spPr/>
      <dgm:t>
        <a:bodyPr/>
        <a:lstStyle/>
        <a:p>
          <a:endParaRPr lang="ru-RU"/>
        </a:p>
      </dgm:t>
    </dgm:pt>
    <dgm:pt modelId="{DB144F77-30F8-41E5-9D86-A14FB9ABD882}" type="sibTrans" cxnId="{A6B7CD79-AD4F-41BA-8997-B727B861A922}">
      <dgm:prSet/>
      <dgm:spPr/>
      <dgm:t>
        <a:bodyPr/>
        <a:lstStyle/>
        <a:p>
          <a:endParaRPr lang="ru-RU"/>
        </a:p>
      </dgm:t>
    </dgm:pt>
    <dgm:pt modelId="{E87E1D5E-3D76-45FA-84AC-C5E7BC5E24D8}">
      <dgm:prSet phldrT="[Текст]" phldr="1"/>
      <dgm:spPr/>
      <dgm:t>
        <a:bodyPr/>
        <a:lstStyle/>
        <a:p>
          <a:endParaRPr lang="ru-RU"/>
        </a:p>
      </dgm:t>
    </dgm:pt>
    <dgm:pt modelId="{01860269-63F9-47BB-8258-6B931DEBAEF8}" type="parTrans" cxnId="{F6A204DA-ED9B-4BA5-9A91-B2256238DCC5}">
      <dgm:prSet/>
      <dgm:spPr/>
      <dgm:t>
        <a:bodyPr/>
        <a:lstStyle/>
        <a:p>
          <a:endParaRPr lang="ru-RU"/>
        </a:p>
      </dgm:t>
    </dgm:pt>
    <dgm:pt modelId="{1941B571-EF38-4C87-8F65-4CF4AC0C9EBF}" type="sibTrans" cxnId="{F6A204DA-ED9B-4BA5-9A91-B2256238DCC5}">
      <dgm:prSet/>
      <dgm:spPr/>
      <dgm:t>
        <a:bodyPr/>
        <a:lstStyle/>
        <a:p>
          <a:endParaRPr lang="ru-RU"/>
        </a:p>
      </dgm:t>
    </dgm:pt>
    <dgm:pt modelId="{B1B83C65-B9C4-4BA3-AE6D-44CD0A313B15}">
      <dgm:prSet phldrT="[Текст]" custT="1"/>
      <dgm:spPr/>
      <dgm:t>
        <a:bodyPr/>
        <a:lstStyle/>
        <a:p>
          <a:r>
            <a:rPr lang="uk-UA" sz="2400" dirty="0" smtClean="0"/>
            <a:t>Кислотний залишок</a:t>
          </a:r>
          <a:endParaRPr lang="ru-RU" sz="2400" dirty="0"/>
        </a:p>
      </dgm:t>
    </dgm:pt>
    <dgm:pt modelId="{9599887D-11F2-4B58-95F4-43C0DF910A6E}" type="parTrans" cxnId="{CF2D2A6F-3091-43C5-8E41-F50EB79E0DEF}">
      <dgm:prSet/>
      <dgm:spPr/>
      <dgm:t>
        <a:bodyPr/>
        <a:lstStyle/>
        <a:p>
          <a:endParaRPr lang="ru-RU"/>
        </a:p>
      </dgm:t>
    </dgm:pt>
    <dgm:pt modelId="{1ACBF1A0-7BDD-4516-9DDD-601174539E95}" type="sibTrans" cxnId="{CF2D2A6F-3091-43C5-8E41-F50EB79E0DEF}">
      <dgm:prSet/>
      <dgm:spPr/>
      <dgm:t>
        <a:bodyPr/>
        <a:lstStyle/>
        <a:p>
          <a:endParaRPr lang="ru-RU"/>
        </a:p>
      </dgm:t>
    </dgm:pt>
    <dgm:pt modelId="{E402A864-C064-4CE6-8EF4-2D018165B0A7}" type="pres">
      <dgm:prSet presAssocID="{6A257A10-0E88-465F-B381-45948257B29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63605CF-FEF5-4EC9-81A9-B7076341C4C4}" type="pres">
      <dgm:prSet presAssocID="{5F4057BF-9779-4B84-93B8-3978F7B793B0}" presName="singleCycle" presStyleCnt="0"/>
      <dgm:spPr/>
    </dgm:pt>
    <dgm:pt modelId="{46523DC6-6D24-4B5D-8B5D-6D7B22B9AE60}" type="pres">
      <dgm:prSet presAssocID="{5F4057BF-9779-4B84-93B8-3978F7B793B0}" presName="singleCenter" presStyleLbl="node1" presStyleIdx="0" presStyleCnt="4" custScaleY="116890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21CF55AD-A5F1-405C-8A37-4E71016679DC}" type="pres">
      <dgm:prSet presAssocID="{9F33A840-28D2-460B-A233-662BD7EDE787}" presName="Name56" presStyleLbl="parChTrans1D2" presStyleIdx="0" presStyleCnt="3"/>
      <dgm:spPr/>
      <dgm:t>
        <a:bodyPr/>
        <a:lstStyle/>
        <a:p>
          <a:endParaRPr lang="ru-RU"/>
        </a:p>
      </dgm:t>
    </dgm:pt>
    <dgm:pt modelId="{1BF2B475-1DE1-4898-B401-4759D8EA9948}" type="pres">
      <dgm:prSet presAssocID="{7E31323A-C30F-4BDC-94AE-C4161AD07A63}" presName="text0" presStyleLbl="node1" presStyleIdx="1" presStyleCnt="4" custScaleX="321310" custScaleY="145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85626-7504-47A8-A9A0-C6DB7E26863B}" type="pres">
      <dgm:prSet presAssocID="{9599887D-11F2-4B58-95F4-43C0DF910A6E}" presName="Name56" presStyleLbl="parChTrans1D2" presStyleIdx="1" presStyleCnt="3"/>
      <dgm:spPr/>
      <dgm:t>
        <a:bodyPr/>
        <a:lstStyle/>
        <a:p>
          <a:endParaRPr lang="ru-RU"/>
        </a:p>
      </dgm:t>
    </dgm:pt>
    <dgm:pt modelId="{E03A6C70-307A-4BA5-99EA-4B67E9A3CEFE}" type="pres">
      <dgm:prSet presAssocID="{B1B83C65-B9C4-4BA3-AE6D-44CD0A313B15}" presName="text0" presStyleLbl="node1" presStyleIdx="2" presStyleCnt="4" custScaleX="364461" custScaleY="176568" custRadScaleRad="156627" custRadScaleInc="-27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5C2E44-E4E3-4AD2-A5E3-9AA994DE1C1E}" type="pres">
      <dgm:prSet presAssocID="{D945302A-E9BB-49E0-856E-F44A725487EC}" presName="Name56" presStyleLbl="parChTrans1D2" presStyleIdx="2" presStyleCnt="3"/>
      <dgm:spPr/>
      <dgm:t>
        <a:bodyPr/>
        <a:lstStyle/>
        <a:p>
          <a:endParaRPr lang="ru-RU"/>
        </a:p>
      </dgm:t>
    </dgm:pt>
    <dgm:pt modelId="{1A00FD0E-452A-4421-9A3F-2398ABCEDD6A}" type="pres">
      <dgm:prSet presAssocID="{5DFD635E-E7F1-4500-B3D8-4887ED0D1087}" presName="text0" presStyleLbl="node1" presStyleIdx="3" presStyleCnt="4" custScaleX="338706" custScaleY="175759" custRadScaleRad="147356" custRadScaleInc="248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7561EA-7FB6-4715-870C-B1420ADAFCBE}" type="presOf" srcId="{9F33A840-28D2-460B-A233-662BD7EDE787}" destId="{21CF55AD-A5F1-405C-8A37-4E71016679DC}" srcOrd="0" destOrd="0" presId="urn:microsoft.com/office/officeart/2008/layout/RadialCluster"/>
    <dgm:cxn modelId="{F6A204DA-ED9B-4BA5-9A91-B2256238DCC5}" srcId="{5B8CA48F-1837-497E-B7F3-C5F09E760B0E}" destId="{E87E1D5E-3D76-45FA-84AC-C5E7BC5E24D8}" srcOrd="1" destOrd="0" parTransId="{01860269-63F9-47BB-8258-6B931DEBAEF8}" sibTransId="{1941B571-EF38-4C87-8F65-4CF4AC0C9EBF}"/>
    <dgm:cxn modelId="{B9633138-898C-4B1B-9EB1-A233BF58AC9C}" type="presOf" srcId="{5F4057BF-9779-4B84-93B8-3978F7B793B0}" destId="{46523DC6-6D24-4B5D-8B5D-6D7B22B9AE60}" srcOrd="0" destOrd="0" presId="urn:microsoft.com/office/officeart/2008/layout/RadialCluster"/>
    <dgm:cxn modelId="{844CACA8-7CEC-4273-81B3-8A2DEAF176E0}" srcId="{6A257A10-0E88-465F-B381-45948257B295}" destId="{5B8CA48F-1837-497E-B7F3-C5F09E760B0E}" srcOrd="2" destOrd="0" parTransId="{F4A4F9D8-1F9C-475E-8F97-150E8B346E01}" sibTransId="{D2446907-1BF7-4B2A-BBE6-4B034D622F32}"/>
    <dgm:cxn modelId="{CF2D2A6F-3091-43C5-8E41-F50EB79E0DEF}" srcId="{5F4057BF-9779-4B84-93B8-3978F7B793B0}" destId="{B1B83C65-B9C4-4BA3-AE6D-44CD0A313B15}" srcOrd="1" destOrd="0" parTransId="{9599887D-11F2-4B58-95F4-43C0DF910A6E}" sibTransId="{1ACBF1A0-7BDD-4516-9DDD-601174539E95}"/>
    <dgm:cxn modelId="{58293BE5-5A9D-493C-9181-23251482DBBF}" srcId="{6A257A10-0E88-465F-B381-45948257B295}" destId="{5F4057BF-9779-4B84-93B8-3978F7B793B0}" srcOrd="0" destOrd="0" parTransId="{887533AA-46D6-4903-B5BC-95F28A1F07F2}" sibTransId="{B94797F1-A9EF-4D54-94AD-93E335FC6DF1}"/>
    <dgm:cxn modelId="{71B226E1-8C9C-422A-A7DF-2D9F2AFF283E}" type="presOf" srcId="{B1B83C65-B9C4-4BA3-AE6D-44CD0A313B15}" destId="{E03A6C70-307A-4BA5-99EA-4B67E9A3CEFE}" srcOrd="0" destOrd="0" presId="urn:microsoft.com/office/officeart/2008/layout/RadialCluster"/>
    <dgm:cxn modelId="{F2C51FB3-BF99-45EF-B625-225327CAE8D4}" srcId="{5F4057BF-9779-4B84-93B8-3978F7B793B0}" destId="{7E31323A-C30F-4BDC-94AE-C4161AD07A63}" srcOrd="0" destOrd="0" parTransId="{9F33A840-28D2-460B-A233-662BD7EDE787}" sibTransId="{13378999-75DF-47B6-855D-67C3B01616F2}"/>
    <dgm:cxn modelId="{5E0D9A2C-3812-4DEA-91B2-0497E51245B7}" type="presOf" srcId="{9599887D-11F2-4B58-95F4-43C0DF910A6E}" destId="{63F85626-7504-47A8-A9A0-C6DB7E26863B}" srcOrd="0" destOrd="0" presId="urn:microsoft.com/office/officeart/2008/layout/RadialCluster"/>
    <dgm:cxn modelId="{82EB4860-C410-49E7-B17E-AC9C30DFA800}" srcId="{6A257A10-0E88-465F-B381-45948257B295}" destId="{638A7F8C-910C-456C-82CF-55F07C0716E9}" srcOrd="1" destOrd="0" parTransId="{D70FB6A7-1A45-4C7C-8CED-032513DF68BF}" sibTransId="{ACF15F52-9CEC-406A-A5F6-ACC2A50CDC04}"/>
    <dgm:cxn modelId="{2FDB63B0-9804-47DF-8B37-9593AA9BF675}" type="presOf" srcId="{5DFD635E-E7F1-4500-B3D8-4887ED0D1087}" destId="{1A00FD0E-452A-4421-9A3F-2398ABCEDD6A}" srcOrd="0" destOrd="0" presId="urn:microsoft.com/office/officeart/2008/layout/RadialCluster"/>
    <dgm:cxn modelId="{833FFA2B-5672-4647-9173-46CB5457B9A8}" type="presOf" srcId="{7E31323A-C30F-4BDC-94AE-C4161AD07A63}" destId="{1BF2B475-1DE1-4898-B401-4759D8EA9948}" srcOrd="0" destOrd="0" presId="urn:microsoft.com/office/officeart/2008/layout/RadialCluster"/>
    <dgm:cxn modelId="{62527894-EA3E-4D4F-AA1F-0F50B8401D0A}" srcId="{5F4057BF-9779-4B84-93B8-3978F7B793B0}" destId="{5DFD635E-E7F1-4500-B3D8-4887ED0D1087}" srcOrd="2" destOrd="0" parTransId="{D945302A-E9BB-49E0-856E-F44A725487EC}" sibTransId="{73F9CAFA-4343-4CEE-8844-4C37F7998497}"/>
    <dgm:cxn modelId="{7CC01F42-28F1-47C0-9FAD-63DED739D084}" type="presOf" srcId="{6A257A10-0E88-465F-B381-45948257B295}" destId="{E402A864-C064-4CE6-8EF4-2D018165B0A7}" srcOrd="0" destOrd="0" presId="urn:microsoft.com/office/officeart/2008/layout/RadialCluster"/>
    <dgm:cxn modelId="{A6B7CD79-AD4F-41BA-8997-B727B861A922}" srcId="{5B8CA48F-1837-497E-B7F3-C5F09E760B0E}" destId="{E1190129-64AC-49F6-92FE-4B37B8807EB3}" srcOrd="0" destOrd="0" parTransId="{5A20F4EB-B57B-47B4-A92A-EC0F166F1E9F}" sibTransId="{DB144F77-30F8-41E5-9D86-A14FB9ABD882}"/>
    <dgm:cxn modelId="{AAC98311-3BB8-43AE-AB44-76B50A5F2900}" type="presOf" srcId="{D945302A-E9BB-49E0-856E-F44A725487EC}" destId="{345C2E44-E4E3-4AD2-A5E3-9AA994DE1C1E}" srcOrd="0" destOrd="0" presId="urn:microsoft.com/office/officeart/2008/layout/RadialCluster"/>
    <dgm:cxn modelId="{998C0003-9E7F-4B1B-9DB1-43850CBFA57C}" type="presParOf" srcId="{E402A864-C064-4CE6-8EF4-2D018165B0A7}" destId="{263605CF-FEF5-4EC9-81A9-B7076341C4C4}" srcOrd="0" destOrd="0" presId="urn:microsoft.com/office/officeart/2008/layout/RadialCluster"/>
    <dgm:cxn modelId="{CFA77176-C72A-47CA-B76D-3A00910B2C1D}" type="presParOf" srcId="{263605CF-FEF5-4EC9-81A9-B7076341C4C4}" destId="{46523DC6-6D24-4B5D-8B5D-6D7B22B9AE60}" srcOrd="0" destOrd="0" presId="urn:microsoft.com/office/officeart/2008/layout/RadialCluster"/>
    <dgm:cxn modelId="{34A9B48C-C7BD-4776-93A4-C12D70236035}" type="presParOf" srcId="{263605CF-FEF5-4EC9-81A9-B7076341C4C4}" destId="{21CF55AD-A5F1-405C-8A37-4E71016679DC}" srcOrd="1" destOrd="0" presId="urn:microsoft.com/office/officeart/2008/layout/RadialCluster"/>
    <dgm:cxn modelId="{FF69FC6F-0F65-42F0-9B0C-FB359D1C89B0}" type="presParOf" srcId="{263605CF-FEF5-4EC9-81A9-B7076341C4C4}" destId="{1BF2B475-1DE1-4898-B401-4759D8EA9948}" srcOrd="2" destOrd="0" presId="urn:microsoft.com/office/officeart/2008/layout/RadialCluster"/>
    <dgm:cxn modelId="{28F53A54-45A6-4B7D-89DD-425FDD265602}" type="presParOf" srcId="{263605CF-FEF5-4EC9-81A9-B7076341C4C4}" destId="{63F85626-7504-47A8-A9A0-C6DB7E26863B}" srcOrd="3" destOrd="0" presId="urn:microsoft.com/office/officeart/2008/layout/RadialCluster"/>
    <dgm:cxn modelId="{5CB9F73F-3E75-4CE5-A8B0-0533307D1658}" type="presParOf" srcId="{263605CF-FEF5-4EC9-81A9-B7076341C4C4}" destId="{E03A6C70-307A-4BA5-99EA-4B67E9A3CEFE}" srcOrd="4" destOrd="0" presId="urn:microsoft.com/office/officeart/2008/layout/RadialCluster"/>
    <dgm:cxn modelId="{356CB1CF-0EC0-41CC-9C52-1E518FE241BE}" type="presParOf" srcId="{263605CF-FEF5-4EC9-81A9-B7076341C4C4}" destId="{345C2E44-E4E3-4AD2-A5E3-9AA994DE1C1E}" srcOrd="5" destOrd="0" presId="urn:microsoft.com/office/officeart/2008/layout/RadialCluster"/>
    <dgm:cxn modelId="{89F5BE25-F9CA-46F3-B190-4B8AF8C4ECB1}" type="presParOf" srcId="{263605CF-FEF5-4EC9-81A9-B7076341C4C4}" destId="{1A00FD0E-452A-4421-9A3F-2398ABCEDD6A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F89DA0-B653-43BE-8645-DC508A0E2F8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E2721D-BB74-4707-94F3-8299704A31B5}">
      <dgm:prSet phldrT="[Текст]"/>
      <dgm:spPr/>
      <dgm:t>
        <a:bodyPr/>
        <a:lstStyle/>
        <a:p>
          <a:r>
            <a:rPr lang="uk-UA" dirty="0" smtClean="0"/>
            <a:t>Сильні кислоти</a:t>
          </a:r>
          <a:endParaRPr lang="ru-RU" dirty="0"/>
        </a:p>
      </dgm:t>
    </dgm:pt>
    <dgm:pt modelId="{ADB5BA8D-0567-4019-81E3-FEB2C25AFF44}" type="parTrans" cxnId="{FAF5AC11-EB54-4414-8651-28F932DCEBE8}">
      <dgm:prSet/>
      <dgm:spPr/>
      <dgm:t>
        <a:bodyPr/>
        <a:lstStyle/>
        <a:p>
          <a:endParaRPr lang="ru-RU"/>
        </a:p>
      </dgm:t>
    </dgm:pt>
    <dgm:pt modelId="{C76713A7-8C91-4D5B-AF2D-62963F7E5D6D}" type="sibTrans" cxnId="{FAF5AC11-EB54-4414-8651-28F932DCEBE8}">
      <dgm:prSet/>
      <dgm:spPr/>
      <dgm:t>
        <a:bodyPr/>
        <a:lstStyle/>
        <a:p>
          <a:endParaRPr lang="ru-RU"/>
        </a:p>
      </dgm:t>
    </dgm:pt>
    <dgm:pt modelId="{EFA91DB1-7807-4B6B-A189-E276BF31B111}">
      <dgm:prSet phldrT="[Текст]" custT="1"/>
      <dgm:spPr/>
      <dgm:t>
        <a:bodyPr/>
        <a:lstStyle/>
        <a:p>
          <a:r>
            <a:rPr lang="en-US" sz="2000" dirty="0" smtClean="0"/>
            <a:t>HI</a:t>
          </a:r>
          <a:r>
            <a:rPr lang="uk-UA" sz="2000" dirty="0" smtClean="0"/>
            <a:t> - йодоводнева</a:t>
          </a:r>
          <a:endParaRPr lang="ru-RU" sz="2000" dirty="0"/>
        </a:p>
      </dgm:t>
    </dgm:pt>
    <dgm:pt modelId="{2842C359-72BC-491C-9DF0-4B84D9B065B0}" type="parTrans" cxnId="{63532DAB-89C4-4C12-9FAA-C20842510C53}">
      <dgm:prSet/>
      <dgm:spPr/>
      <dgm:t>
        <a:bodyPr/>
        <a:lstStyle/>
        <a:p>
          <a:endParaRPr lang="ru-RU"/>
        </a:p>
      </dgm:t>
    </dgm:pt>
    <dgm:pt modelId="{A42B5E55-6CE0-4A57-9240-6CC6CF481614}" type="sibTrans" cxnId="{63532DAB-89C4-4C12-9FAA-C20842510C53}">
      <dgm:prSet/>
      <dgm:spPr/>
      <dgm:t>
        <a:bodyPr/>
        <a:lstStyle/>
        <a:p>
          <a:endParaRPr lang="ru-RU"/>
        </a:p>
      </dgm:t>
    </dgm:pt>
    <dgm:pt modelId="{5C6CA685-31C0-40E6-AB66-A9CEEDDAEED2}">
      <dgm:prSet phldrT="[Текст]" custT="1"/>
      <dgm:spPr/>
      <dgm:t>
        <a:bodyPr/>
        <a:lstStyle/>
        <a:p>
          <a:r>
            <a:rPr lang="en-US" sz="2000" dirty="0" err="1" smtClean="0"/>
            <a:t>HBr</a:t>
          </a:r>
          <a:r>
            <a:rPr lang="uk-UA" sz="2000" dirty="0" smtClean="0"/>
            <a:t> - </a:t>
          </a:r>
          <a:r>
            <a:rPr lang="uk-UA" sz="2000" dirty="0" err="1" smtClean="0"/>
            <a:t>бромоводнева</a:t>
          </a:r>
          <a:endParaRPr lang="ru-RU" sz="2000" dirty="0"/>
        </a:p>
      </dgm:t>
    </dgm:pt>
    <dgm:pt modelId="{3A36E136-411D-4360-860F-963DAEEAEBDC}" type="parTrans" cxnId="{E00163A0-B23C-4B34-8165-3CBCF722FC21}">
      <dgm:prSet/>
      <dgm:spPr/>
      <dgm:t>
        <a:bodyPr/>
        <a:lstStyle/>
        <a:p>
          <a:endParaRPr lang="ru-RU"/>
        </a:p>
      </dgm:t>
    </dgm:pt>
    <dgm:pt modelId="{AFC80AD3-5FFB-46A9-9DA7-BE3D0048D44D}" type="sibTrans" cxnId="{E00163A0-B23C-4B34-8165-3CBCF722FC21}">
      <dgm:prSet/>
      <dgm:spPr/>
      <dgm:t>
        <a:bodyPr/>
        <a:lstStyle/>
        <a:p>
          <a:endParaRPr lang="ru-RU"/>
        </a:p>
      </dgm:t>
    </dgm:pt>
    <dgm:pt modelId="{752C1E46-018A-4DD5-A450-37DA621D5FFD}">
      <dgm:prSet phldrT="[Текст]" custT="1"/>
      <dgm:spPr/>
      <dgm:t>
        <a:bodyPr/>
        <a:lstStyle/>
        <a:p>
          <a:r>
            <a:rPr lang="en-US" sz="2000" dirty="0" err="1" smtClean="0"/>
            <a:t>HCl</a:t>
          </a:r>
          <a:r>
            <a:rPr lang="uk-UA" sz="2000" dirty="0" smtClean="0"/>
            <a:t> - </a:t>
          </a:r>
          <a:r>
            <a:rPr lang="uk-UA" sz="2000" dirty="0" err="1" smtClean="0"/>
            <a:t>хлороводнева</a:t>
          </a:r>
          <a:endParaRPr lang="ru-RU" sz="2000" dirty="0"/>
        </a:p>
      </dgm:t>
    </dgm:pt>
    <dgm:pt modelId="{F8AAA91A-0791-488A-B371-71F3B55D445D}" type="parTrans" cxnId="{74F89B0D-C168-4050-A45E-23B07B3262E6}">
      <dgm:prSet/>
      <dgm:spPr/>
      <dgm:t>
        <a:bodyPr/>
        <a:lstStyle/>
        <a:p>
          <a:endParaRPr lang="ru-RU"/>
        </a:p>
      </dgm:t>
    </dgm:pt>
    <dgm:pt modelId="{97D5BFF6-61B2-4C9B-B02C-0CD8D73DDC8B}" type="sibTrans" cxnId="{74F89B0D-C168-4050-A45E-23B07B3262E6}">
      <dgm:prSet/>
      <dgm:spPr/>
      <dgm:t>
        <a:bodyPr/>
        <a:lstStyle/>
        <a:p>
          <a:endParaRPr lang="ru-RU"/>
        </a:p>
      </dgm:t>
    </dgm:pt>
    <dgm:pt modelId="{D0FB73AA-5DCD-4317-AD40-DB124269A521}">
      <dgm:prSet phldrT="[Текст]"/>
      <dgm:spPr/>
      <dgm:t>
        <a:bodyPr/>
        <a:lstStyle/>
        <a:p>
          <a:r>
            <a:rPr lang="uk-UA" dirty="0" smtClean="0"/>
            <a:t>Слабкі кислоти</a:t>
          </a:r>
          <a:endParaRPr lang="ru-RU" dirty="0"/>
        </a:p>
      </dgm:t>
    </dgm:pt>
    <dgm:pt modelId="{09490547-4D77-498A-9EB6-12961AFBD396}" type="parTrans" cxnId="{D301E63A-E966-4AF5-8CAB-3EF7E202B445}">
      <dgm:prSet/>
      <dgm:spPr/>
      <dgm:t>
        <a:bodyPr/>
        <a:lstStyle/>
        <a:p>
          <a:endParaRPr lang="ru-RU"/>
        </a:p>
      </dgm:t>
    </dgm:pt>
    <dgm:pt modelId="{2A8FD115-80DD-49CB-A1F9-F0B7625C8ACE}" type="sibTrans" cxnId="{D301E63A-E966-4AF5-8CAB-3EF7E202B445}">
      <dgm:prSet/>
      <dgm:spPr/>
      <dgm:t>
        <a:bodyPr/>
        <a:lstStyle/>
        <a:p>
          <a:endParaRPr lang="ru-RU"/>
        </a:p>
      </dgm:t>
    </dgm:pt>
    <dgm:pt modelId="{701088A4-6BC8-4C68-A03E-FAE05E7F7FFA}">
      <dgm:prSet phldrT="[Текст]" custT="1"/>
      <dgm:spPr/>
      <dgm:t>
        <a:bodyPr/>
        <a:lstStyle/>
        <a:p>
          <a:r>
            <a:rPr lang="en-US" sz="2000" dirty="0" smtClean="0"/>
            <a:t>HF</a:t>
          </a:r>
          <a:r>
            <a:rPr lang="uk-UA" sz="2000" dirty="0" smtClean="0"/>
            <a:t> - </a:t>
          </a:r>
          <a:r>
            <a:rPr lang="uk-UA" sz="2000" dirty="0" err="1" smtClean="0"/>
            <a:t>флуороводнева</a:t>
          </a:r>
          <a:endParaRPr lang="ru-RU" sz="2000" dirty="0"/>
        </a:p>
      </dgm:t>
    </dgm:pt>
    <dgm:pt modelId="{F05D1761-56E7-4E40-9260-254C962CCB83}" type="parTrans" cxnId="{0B43FADE-E4FC-47A0-ABE0-C411E812BDC1}">
      <dgm:prSet/>
      <dgm:spPr/>
      <dgm:t>
        <a:bodyPr/>
        <a:lstStyle/>
        <a:p>
          <a:endParaRPr lang="ru-RU"/>
        </a:p>
      </dgm:t>
    </dgm:pt>
    <dgm:pt modelId="{8B13BD85-992B-4E10-8E85-E5F6CBA80E51}" type="sibTrans" cxnId="{0B43FADE-E4FC-47A0-ABE0-C411E812BDC1}">
      <dgm:prSet/>
      <dgm:spPr/>
      <dgm:t>
        <a:bodyPr/>
        <a:lstStyle/>
        <a:p>
          <a:endParaRPr lang="ru-RU"/>
        </a:p>
      </dgm:t>
    </dgm:pt>
    <dgm:pt modelId="{AD5FF5A0-92E5-4F19-9460-2DD0EF8854BF}">
      <dgm:prSet phldrT="[Текст]" custT="1"/>
      <dgm:spPr/>
      <dgm:t>
        <a:bodyPr/>
        <a:lstStyle/>
        <a:p>
          <a:r>
            <a:rPr lang="en-US" sz="2000" dirty="0" smtClean="0"/>
            <a:t>H3PO4</a:t>
          </a:r>
          <a:r>
            <a:rPr lang="uk-UA" sz="2000" dirty="0" smtClean="0"/>
            <a:t> - фосфатна</a:t>
          </a:r>
          <a:endParaRPr lang="ru-RU" sz="2000" dirty="0"/>
        </a:p>
      </dgm:t>
    </dgm:pt>
    <dgm:pt modelId="{11721E66-80DF-4C50-8A1C-9E5CED248CEE}" type="parTrans" cxnId="{07B92527-7054-4E06-A0EE-5E8E391BB721}">
      <dgm:prSet/>
      <dgm:spPr/>
      <dgm:t>
        <a:bodyPr/>
        <a:lstStyle/>
        <a:p>
          <a:endParaRPr lang="ru-RU"/>
        </a:p>
      </dgm:t>
    </dgm:pt>
    <dgm:pt modelId="{7A6BD9F2-D6DB-4220-A5CD-11197162B5F1}" type="sibTrans" cxnId="{07B92527-7054-4E06-A0EE-5E8E391BB721}">
      <dgm:prSet/>
      <dgm:spPr/>
      <dgm:t>
        <a:bodyPr/>
        <a:lstStyle/>
        <a:p>
          <a:endParaRPr lang="ru-RU"/>
        </a:p>
      </dgm:t>
    </dgm:pt>
    <dgm:pt modelId="{DC713925-CB88-4CB9-9797-868513F32EA6}">
      <dgm:prSet phldrT="[Текст]" custT="1"/>
      <dgm:spPr/>
      <dgm:t>
        <a:bodyPr/>
        <a:lstStyle/>
        <a:p>
          <a:r>
            <a:rPr lang="en-US" sz="2000" dirty="0" smtClean="0"/>
            <a:t>H2SO3</a:t>
          </a:r>
          <a:r>
            <a:rPr lang="uk-UA" sz="2000" dirty="0" smtClean="0"/>
            <a:t> - сульфітна</a:t>
          </a:r>
          <a:endParaRPr lang="ru-RU" sz="2000" dirty="0"/>
        </a:p>
      </dgm:t>
    </dgm:pt>
    <dgm:pt modelId="{BE598F2E-FAD8-49F1-9618-AB05725D5730}" type="parTrans" cxnId="{F81C5031-21C0-452A-B825-01C77683A1E1}">
      <dgm:prSet/>
      <dgm:spPr/>
      <dgm:t>
        <a:bodyPr/>
        <a:lstStyle/>
        <a:p>
          <a:endParaRPr lang="ru-RU"/>
        </a:p>
      </dgm:t>
    </dgm:pt>
    <dgm:pt modelId="{6B07FC34-E98F-4924-B5EB-E677EECB3C12}" type="sibTrans" cxnId="{F81C5031-21C0-452A-B825-01C77683A1E1}">
      <dgm:prSet/>
      <dgm:spPr/>
      <dgm:t>
        <a:bodyPr/>
        <a:lstStyle/>
        <a:p>
          <a:endParaRPr lang="ru-RU"/>
        </a:p>
      </dgm:t>
    </dgm:pt>
    <dgm:pt modelId="{A3905992-D380-4185-B42F-0543981C5382}">
      <dgm:prSet phldrT="[Текст]" custT="1"/>
      <dgm:spPr/>
      <dgm:t>
        <a:bodyPr/>
        <a:lstStyle/>
        <a:p>
          <a:r>
            <a:rPr lang="en-US" sz="2000" dirty="0" smtClean="0"/>
            <a:t>H2SO4</a:t>
          </a:r>
          <a:r>
            <a:rPr lang="uk-UA" sz="2000" dirty="0" smtClean="0"/>
            <a:t> - сульфатна</a:t>
          </a:r>
          <a:endParaRPr lang="ru-RU" sz="2000" dirty="0"/>
        </a:p>
      </dgm:t>
    </dgm:pt>
    <dgm:pt modelId="{3011E3AD-015E-43BE-8594-334C2FC0106A}" type="parTrans" cxnId="{8CBEAB15-3CFB-4E65-8C99-456785E5E834}">
      <dgm:prSet/>
      <dgm:spPr/>
      <dgm:t>
        <a:bodyPr/>
        <a:lstStyle/>
        <a:p>
          <a:endParaRPr lang="ru-RU"/>
        </a:p>
      </dgm:t>
    </dgm:pt>
    <dgm:pt modelId="{F4B73BEF-35CD-428F-8476-C0E515F7E211}" type="sibTrans" cxnId="{8CBEAB15-3CFB-4E65-8C99-456785E5E834}">
      <dgm:prSet/>
      <dgm:spPr/>
      <dgm:t>
        <a:bodyPr/>
        <a:lstStyle/>
        <a:p>
          <a:endParaRPr lang="ru-RU"/>
        </a:p>
      </dgm:t>
    </dgm:pt>
    <dgm:pt modelId="{999C4E54-05C9-4425-A451-BE2D895272DC}">
      <dgm:prSet phldrT="[Текст]" custT="1"/>
      <dgm:spPr/>
      <dgm:t>
        <a:bodyPr/>
        <a:lstStyle/>
        <a:p>
          <a:r>
            <a:rPr lang="en-US" sz="2000" dirty="0" smtClean="0"/>
            <a:t>HNO3</a:t>
          </a:r>
          <a:r>
            <a:rPr lang="uk-UA" sz="2000" dirty="0" smtClean="0"/>
            <a:t> - нітратна</a:t>
          </a:r>
          <a:endParaRPr lang="en-US" sz="2000" dirty="0" smtClean="0"/>
        </a:p>
        <a:p>
          <a:endParaRPr lang="ru-RU" sz="1500" dirty="0"/>
        </a:p>
      </dgm:t>
    </dgm:pt>
    <dgm:pt modelId="{D2CDB805-3BE7-4F75-9C70-FC465632F14A}" type="parTrans" cxnId="{A3480B5B-F884-4D29-9C88-1CC688ED7FF8}">
      <dgm:prSet/>
      <dgm:spPr/>
      <dgm:t>
        <a:bodyPr/>
        <a:lstStyle/>
        <a:p>
          <a:endParaRPr lang="ru-RU"/>
        </a:p>
      </dgm:t>
    </dgm:pt>
    <dgm:pt modelId="{C29FEC76-718C-414B-9BA2-0E8D2B495776}" type="sibTrans" cxnId="{A3480B5B-F884-4D29-9C88-1CC688ED7FF8}">
      <dgm:prSet/>
      <dgm:spPr/>
      <dgm:t>
        <a:bodyPr/>
        <a:lstStyle/>
        <a:p>
          <a:endParaRPr lang="ru-RU"/>
        </a:p>
      </dgm:t>
    </dgm:pt>
    <dgm:pt modelId="{F83A480D-CC8D-457E-8C16-A4F03A5609D2}">
      <dgm:prSet phldrT="[Текст]" custT="1"/>
      <dgm:spPr/>
      <dgm:t>
        <a:bodyPr/>
        <a:lstStyle/>
        <a:p>
          <a:r>
            <a:rPr lang="en-US" sz="2000" dirty="0" smtClean="0"/>
            <a:t>H2S</a:t>
          </a:r>
          <a:r>
            <a:rPr lang="uk-UA" sz="2000" dirty="0" smtClean="0"/>
            <a:t> - сірководнева</a:t>
          </a:r>
          <a:endParaRPr lang="ru-RU" sz="2000" dirty="0"/>
        </a:p>
      </dgm:t>
    </dgm:pt>
    <dgm:pt modelId="{130A19AA-3986-4B1C-ABF4-03B1D116EE5A}" type="parTrans" cxnId="{6666AE34-025C-460B-B8A2-0E7266F4B87D}">
      <dgm:prSet/>
      <dgm:spPr/>
      <dgm:t>
        <a:bodyPr/>
        <a:lstStyle/>
        <a:p>
          <a:endParaRPr lang="ru-RU"/>
        </a:p>
      </dgm:t>
    </dgm:pt>
    <dgm:pt modelId="{D159000E-B93B-45E3-8D85-FE02343C885E}" type="sibTrans" cxnId="{6666AE34-025C-460B-B8A2-0E7266F4B87D}">
      <dgm:prSet/>
      <dgm:spPr/>
      <dgm:t>
        <a:bodyPr/>
        <a:lstStyle/>
        <a:p>
          <a:endParaRPr lang="ru-RU"/>
        </a:p>
      </dgm:t>
    </dgm:pt>
    <dgm:pt modelId="{2C613985-DF28-42D8-9F10-08D94B64ED2E}">
      <dgm:prSet phldrT="[Текст]" custT="1"/>
      <dgm:spPr/>
      <dgm:t>
        <a:bodyPr/>
        <a:lstStyle/>
        <a:p>
          <a:r>
            <a:rPr lang="en-US" sz="2000" dirty="0" smtClean="0"/>
            <a:t>H2CO3</a:t>
          </a:r>
          <a:r>
            <a:rPr lang="uk-UA" sz="2000" dirty="0" smtClean="0"/>
            <a:t> - карбонатна</a:t>
          </a:r>
          <a:endParaRPr lang="ru-RU" sz="2000" dirty="0"/>
        </a:p>
      </dgm:t>
    </dgm:pt>
    <dgm:pt modelId="{0352EF53-AE3C-4DCE-81FC-1DF52118BA82}" type="parTrans" cxnId="{63B25A4D-E71C-4BF2-95D0-9F2224A1EE24}">
      <dgm:prSet/>
      <dgm:spPr/>
      <dgm:t>
        <a:bodyPr/>
        <a:lstStyle/>
        <a:p>
          <a:endParaRPr lang="ru-RU"/>
        </a:p>
      </dgm:t>
    </dgm:pt>
    <dgm:pt modelId="{F82BDF0E-AA27-4039-9608-B670873FA31D}" type="sibTrans" cxnId="{63B25A4D-E71C-4BF2-95D0-9F2224A1EE24}">
      <dgm:prSet/>
      <dgm:spPr/>
      <dgm:t>
        <a:bodyPr/>
        <a:lstStyle/>
        <a:p>
          <a:endParaRPr lang="ru-RU"/>
        </a:p>
      </dgm:t>
    </dgm:pt>
    <dgm:pt modelId="{9C7E2043-9CBF-4432-A881-8900D241CF10}">
      <dgm:prSet phldrT="[Текст]" custT="1"/>
      <dgm:spPr/>
      <dgm:t>
        <a:bodyPr/>
        <a:lstStyle/>
        <a:p>
          <a:r>
            <a:rPr lang="en-US" sz="2000" dirty="0" smtClean="0"/>
            <a:t>H2SiO3</a:t>
          </a:r>
          <a:r>
            <a:rPr lang="uk-UA" sz="2000" dirty="0" smtClean="0"/>
            <a:t> - силікатна</a:t>
          </a:r>
          <a:endParaRPr lang="ru-RU" sz="2000" dirty="0"/>
        </a:p>
      </dgm:t>
    </dgm:pt>
    <dgm:pt modelId="{4F7B174D-1B14-4AD7-A719-4BEA33D82185}" type="parTrans" cxnId="{304B70B3-2CFD-46A3-A110-6E5062CF9132}">
      <dgm:prSet/>
      <dgm:spPr/>
      <dgm:t>
        <a:bodyPr/>
        <a:lstStyle/>
        <a:p>
          <a:endParaRPr lang="ru-RU"/>
        </a:p>
      </dgm:t>
    </dgm:pt>
    <dgm:pt modelId="{2A5067F8-4430-4493-9182-167391DD83DA}" type="sibTrans" cxnId="{304B70B3-2CFD-46A3-A110-6E5062CF9132}">
      <dgm:prSet/>
      <dgm:spPr/>
      <dgm:t>
        <a:bodyPr/>
        <a:lstStyle/>
        <a:p>
          <a:endParaRPr lang="ru-RU"/>
        </a:p>
      </dgm:t>
    </dgm:pt>
    <dgm:pt modelId="{AE0F55DF-7E5F-4581-BBBD-CC7E44838E5A}">
      <dgm:prSet phldrT="[Текст]" custT="1"/>
      <dgm:spPr/>
      <dgm:t>
        <a:bodyPr/>
        <a:lstStyle/>
        <a:p>
          <a:endParaRPr lang="ru-RU" sz="2000" dirty="0"/>
        </a:p>
      </dgm:t>
    </dgm:pt>
    <dgm:pt modelId="{BB0267E0-6D82-4A24-B2F0-72F1F1D6F85D}" type="parTrans" cxnId="{61463E8D-E5C2-4F2E-BC43-F5C312AAE34F}">
      <dgm:prSet/>
      <dgm:spPr/>
      <dgm:t>
        <a:bodyPr/>
        <a:lstStyle/>
        <a:p>
          <a:endParaRPr lang="uk-UA"/>
        </a:p>
      </dgm:t>
    </dgm:pt>
    <dgm:pt modelId="{4D6B6709-B9F3-45DF-9FED-D0B799746E80}" type="sibTrans" cxnId="{61463E8D-E5C2-4F2E-BC43-F5C312AAE34F}">
      <dgm:prSet/>
      <dgm:spPr/>
      <dgm:t>
        <a:bodyPr/>
        <a:lstStyle/>
        <a:p>
          <a:endParaRPr lang="uk-UA"/>
        </a:p>
      </dgm:t>
    </dgm:pt>
    <dgm:pt modelId="{2042E479-E1F5-4029-9A40-B6C65C625D64}" type="pres">
      <dgm:prSet presAssocID="{DBF89DA0-B653-43BE-8645-DC508A0E2F8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E3555C-95B0-4D1A-82C2-02542E2C6450}" type="pres">
      <dgm:prSet presAssocID="{2DE2721D-BB74-4707-94F3-8299704A31B5}" presName="composite" presStyleCnt="0"/>
      <dgm:spPr/>
    </dgm:pt>
    <dgm:pt modelId="{BB2C95E4-A25D-48D8-B44A-F32A9475CC6F}" type="pres">
      <dgm:prSet presAssocID="{2DE2721D-BB74-4707-94F3-8299704A31B5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44C666-6A28-4ABF-BCD3-DBBEB086D3DC}" type="pres">
      <dgm:prSet presAssocID="{2DE2721D-BB74-4707-94F3-8299704A31B5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02E9CB-B293-4CFD-988D-10C9169DA463}" type="pres">
      <dgm:prSet presAssocID="{C76713A7-8C91-4D5B-AF2D-62963F7E5D6D}" presName="sp" presStyleCnt="0"/>
      <dgm:spPr/>
    </dgm:pt>
    <dgm:pt modelId="{1276EE1D-0820-4DDC-99CD-E7BF28BCF527}" type="pres">
      <dgm:prSet presAssocID="{D0FB73AA-5DCD-4317-AD40-DB124269A521}" presName="composite" presStyleCnt="0"/>
      <dgm:spPr/>
    </dgm:pt>
    <dgm:pt modelId="{AA9213C6-C3D8-4A2D-9B5D-1F307E2D248E}" type="pres">
      <dgm:prSet presAssocID="{D0FB73AA-5DCD-4317-AD40-DB124269A521}" presName="parentText" presStyleLbl="alignNode1" presStyleIdx="1" presStyleCnt="2" custScaleY="10787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D6EB2-2AAB-4AB7-A734-64A2835D598F}" type="pres">
      <dgm:prSet presAssocID="{D0FB73AA-5DCD-4317-AD40-DB124269A521}" presName="descendantText" presStyleLbl="alignAcc1" presStyleIdx="1" presStyleCnt="2" custScaleY="1193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4B70B3-2CFD-46A3-A110-6E5062CF9132}" srcId="{D0FB73AA-5DCD-4317-AD40-DB124269A521}" destId="{9C7E2043-9CBF-4432-A881-8900D241CF10}" srcOrd="5" destOrd="0" parTransId="{4F7B174D-1B14-4AD7-A719-4BEA33D82185}" sibTransId="{2A5067F8-4430-4493-9182-167391DD83DA}"/>
    <dgm:cxn modelId="{07B92527-7054-4E06-A0EE-5E8E391BB721}" srcId="{D0FB73AA-5DCD-4317-AD40-DB124269A521}" destId="{AD5FF5A0-92E5-4F19-9460-2DD0EF8854BF}" srcOrd="1" destOrd="0" parTransId="{11721E66-80DF-4C50-8A1C-9E5CED248CEE}" sibTransId="{7A6BD9F2-D6DB-4220-A5CD-11197162B5F1}"/>
    <dgm:cxn modelId="{29A03D49-6BEA-4166-879C-66A2501EB2E8}" type="presOf" srcId="{D0FB73AA-5DCD-4317-AD40-DB124269A521}" destId="{AA9213C6-C3D8-4A2D-9B5D-1F307E2D248E}" srcOrd="0" destOrd="0" presId="urn:microsoft.com/office/officeart/2005/8/layout/chevron2"/>
    <dgm:cxn modelId="{92231DBC-AD90-403E-8150-4F4BD27362B5}" type="presOf" srcId="{EFA91DB1-7807-4B6B-A189-E276BF31B111}" destId="{5A44C666-6A28-4ABF-BCD3-DBBEB086D3DC}" srcOrd="0" destOrd="1" presId="urn:microsoft.com/office/officeart/2005/8/layout/chevron2"/>
    <dgm:cxn modelId="{F6EE48DD-B9D2-4BC7-AE28-C934E49BB36B}" type="presOf" srcId="{DC713925-CB88-4CB9-9797-868513F32EA6}" destId="{63FD6EB2-2AAB-4AB7-A734-64A2835D598F}" srcOrd="0" destOrd="2" presId="urn:microsoft.com/office/officeart/2005/8/layout/chevron2"/>
    <dgm:cxn modelId="{8CBEAB15-3CFB-4E65-8C99-456785E5E834}" srcId="{2DE2721D-BB74-4707-94F3-8299704A31B5}" destId="{A3905992-D380-4185-B42F-0543981C5382}" srcOrd="4" destOrd="0" parTransId="{3011E3AD-015E-43BE-8594-334C2FC0106A}" sibTransId="{F4B73BEF-35CD-428F-8476-C0E515F7E211}"/>
    <dgm:cxn modelId="{906DFE1C-FF7B-4FBC-9047-62066B7E36C9}" type="presOf" srcId="{AD5FF5A0-92E5-4F19-9460-2DD0EF8854BF}" destId="{63FD6EB2-2AAB-4AB7-A734-64A2835D598F}" srcOrd="0" destOrd="1" presId="urn:microsoft.com/office/officeart/2005/8/layout/chevron2"/>
    <dgm:cxn modelId="{63532DAB-89C4-4C12-9FAA-C20842510C53}" srcId="{2DE2721D-BB74-4707-94F3-8299704A31B5}" destId="{EFA91DB1-7807-4B6B-A189-E276BF31B111}" srcOrd="1" destOrd="0" parTransId="{2842C359-72BC-491C-9DF0-4B84D9B065B0}" sibTransId="{A42B5E55-6CE0-4A57-9240-6CC6CF481614}"/>
    <dgm:cxn modelId="{15AEA71E-5AED-43DB-A063-FC1F6CF6D7C0}" type="presOf" srcId="{701088A4-6BC8-4C68-A03E-FAE05E7F7FFA}" destId="{63FD6EB2-2AAB-4AB7-A734-64A2835D598F}" srcOrd="0" destOrd="0" presId="urn:microsoft.com/office/officeart/2005/8/layout/chevron2"/>
    <dgm:cxn modelId="{EFDF60E9-6EB6-4276-86A8-94F344B96FB1}" type="presOf" srcId="{999C4E54-05C9-4425-A451-BE2D895272DC}" destId="{5A44C666-6A28-4ABF-BCD3-DBBEB086D3DC}" srcOrd="0" destOrd="5" presId="urn:microsoft.com/office/officeart/2005/8/layout/chevron2"/>
    <dgm:cxn modelId="{93E9EF88-1868-4788-89C4-1589927C42B3}" type="presOf" srcId="{F83A480D-CC8D-457E-8C16-A4F03A5609D2}" destId="{63FD6EB2-2AAB-4AB7-A734-64A2835D598F}" srcOrd="0" destOrd="3" presId="urn:microsoft.com/office/officeart/2005/8/layout/chevron2"/>
    <dgm:cxn modelId="{78173EC2-C785-4064-8B9F-D2BA660436D1}" type="presOf" srcId="{DBF89DA0-B653-43BE-8645-DC508A0E2F84}" destId="{2042E479-E1F5-4029-9A40-B6C65C625D64}" srcOrd="0" destOrd="0" presId="urn:microsoft.com/office/officeart/2005/8/layout/chevron2"/>
    <dgm:cxn modelId="{D301E63A-E966-4AF5-8CAB-3EF7E202B445}" srcId="{DBF89DA0-B653-43BE-8645-DC508A0E2F84}" destId="{D0FB73AA-5DCD-4317-AD40-DB124269A521}" srcOrd="1" destOrd="0" parTransId="{09490547-4D77-498A-9EB6-12961AFBD396}" sibTransId="{2A8FD115-80DD-49CB-A1F9-F0B7625C8ACE}"/>
    <dgm:cxn modelId="{E00163A0-B23C-4B34-8165-3CBCF722FC21}" srcId="{2DE2721D-BB74-4707-94F3-8299704A31B5}" destId="{5C6CA685-31C0-40E6-AB66-A9CEEDDAEED2}" srcOrd="2" destOrd="0" parTransId="{3A36E136-411D-4360-860F-963DAEEAEBDC}" sibTransId="{AFC80AD3-5FFB-46A9-9DA7-BE3D0048D44D}"/>
    <dgm:cxn modelId="{50C51300-C5BC-4C7B-90F8-7920029F4A6C}" type="presOf" srcId="{9C7E2043-9CBF-4432-A881-8900D241CF10}" destId="{63FD6EB2-2AAB-4AB7-A734-64A2835D598F}" srcOrd="0" destOrd="5" presId="urn:microsoft.com/office/officeart/2005/8/layout/chevron2"/>
    <dgm:cxn modelId="{417ECA8F-DAFE-457E-BBA9-C1353F4BFCEF}" type="presOf" srcId="{5C6CA685-31C0-40E6-AB66-A9CEEDDAEED2}" destId="{5A44C666-6A28-4ABF-BCD3-DBBEB086D3DC}" srcOrd="0" destOrd="2" presId="urn:microsoft.com/office/officeart/2005/8/layout/chevron2"/>
    <dgm:cxn modelId="{74F89B0D-C168-4050-A45E-23B07B3262E6}" srcId="{2DE2721D-BB74-4707-94F3-8299704A31B5}" destId="{752C1E46-018A-4DD5-A450-37DA621D5FFD}" srcOrd="3" destOrd="0" parTransId="{F8AAA91A-0791-488A-B371-71F3B55D445D}" sibTransId="{97D5BFF6-61B2-4C9B-B02C-0CD8D73DDC8B}"/>
    <dgm:cxn modelId="{6666AE34-025C-460B-B8A2-0E7266F4B87D}" srcId="{D0FB73AA-5DCD-4317-AD40-DB124269A521}" destId="{F83A480D-CC8D-457E-8C16-A4F03A5609D2}" srcOrd="3" destOrd="0" parTransId="{130A19AA-3986-4B1C-ABF4-03B1D116EE5A}" sibTransId="{D159000E-B93B-45E3-8D85-FE02343C885E}"/>
    <dgm:cxn modelId="{9F075E28-A57C-4206-9B6D-BABC4107E344}" type="presOf" srcId="{A3905992-D380-4185-B42F-0543981C5382}" destId="{5A44C666-6A28-4ABF-BCD3-DBBEB086D3DC}" srcOrd="0" destOrd="4" presId="urn:microsoft.com/office/officeart/2005/8/layout/chevron2"/>
    <dgm:cxn modelId="{8EED6A80-AD58-4ABF-8326-DEFEB758280B}" type="presOf" srcId="{2C613985-DF28-42D8-9F10-08D94B64ED2E}" destId="{63FD6EB2-2AAB-4AB7-A734-64A2835D598F}" srcOrd="0" destOrd="4" presId="urn:microsoft.com/office/officeart/2005/8/layout/chevron2"/>
    <dgm:cxn modelId="{FAF5AC11-EB54-4414-8651-28F932DCEBE8}" srcId="{DBF89DA0-B653-43BE-8645-DC508A0E2F84}" destId="{2DE2721D-BB74-4707-94F3-8299704A31B5}" srcOrd="0" destOrd="0" parTransId="{ADB5BA8D-0567-4019-81E3-FEB2C25AFF44}" sibTransId="{C76713A7-8C91-4D5B-AF2D-62963F7E5D6D}"/>
    <dgm:cxn modelId="{0B43FADE-E4FC-47A0-ABE0-C411E812BDC1}" srcId="{D0FB73AA-5DCD-4317-AD40-DB124269A521}" destId="{701088A4-6BC8-4C68-A03E-FAE05E7F7FFA}" srcOrd="0" destOrd="0" parTransId="{F05D1761-56E7-4E40-9260-254C962CCB83}" sibTransId="{8B13BD85-992B-4E10-8E85-E5F6CBA80E51}"/>
    <dgm:cxn modelId="{63B25A4D-E71C-4BF2-95D0-9F2224A1EE24}" srcId="{D0FB73AA-5DCD-4317-AD40-DB124269A521}" destId="{2C613985-DF28-42D8-9F10-08D94B64ED2E}" srcOrd="4" destOrd="0" parTransId="{0352EF53-AE3C-4DCE-81FC-1DF52118BA82}" sibTransId="{F82BDF0E-AA27-4039-9608-B670873FA31D}"/>
    <dgm:cxn modelId="{2C95FF58-80DB-4236-A28F-9761683C828E}" type="presOf" srcId="{752C1E46-018A-4DD5-A450-37DA621D5FFD}" destId="{5A44C666-6A28-4ABF-BCD3-DBBEB086D3DC}" srcOrd="0" destOrd="3" presId="urn:microsoft.com/office/officeart/2005/8/layout/chevron2"/>
    <dgm:cxn modelId="{61463E8D-E5C2-4F2E-BC43-F5C312AAE34F}" srcId="{2DE2721D-BB74-4707-94F3-8299704A31B5}" destId="{AE0F55DF-7E5F-4581-BBBD-CC7E44838E5A}" srcOrd="0" destOrd="0" parTransId="{BB0267E0-6D82-4A24-B2F0-72F1F1D6F85D}" sibTransId="{4D6B6709-B9F3-45DF-9FED-D0B799746E80}"/>
    <dgm:cxn modelId="{F81C5031-21C0-452A-B825-01C77683A1E1}" srcId="{D0FB73AA-5DCD-4317-AD40-DB124269A521}" destId="{DC713925-CB88-4CB9-9797-868513F32EA6}" srcOrd="2" destOrd="0" parTransId="{BE598F2E-FAD8-49F1-9618-AB05725D5730}" sibTransId="{6B07FC34-E98F-4924-B5EB-E677EECB3C12}"/>
    <dgm:cxn modelId="{B3DF83EE-880E-4A8E-9631-A72F3AF010BA}" type="presOf" srcId="{AE0F55DF-7E5F-4581-BBBD-CC7E44838E5A}" destId="{5A44C666-6A28-4ABF-BCD3-DBBEB086D3DC}" srcOrd="0" destOrd="0" presId="urn:microsoft.com/office/officeart/2005/8/layout/chevron2"/>
    <dgm:cxn modelId="{90688739-A608-4915-8629-4C5BA3C4D224}" type="presOf" srcId="{2DE2721D-BB74-4707-94F3-8299704A31B5}" destId="{BB2C95E4-A25D-48D8-B44A-F32A9475CC6F}" srcOrd="0" destOrd="0" presId="urn:microsoft.com/office/officeart/2005/8/layout/chevron2"/>
    <dgm:cxn modelId="{A3480B5B-F884-4D29-9C88-1CC688ED7FF8}" srcId="{2DE2721D-BB74-4707-94F3-8299704A31B5}" destId="{999C4E54-05C9-4425-A451-BE2D895272DC}" srcOrd="5" destOrd="0" parTransId="{D2CDB805-3BE7-4F75-9C70-FC465632F14A}" sibTransId="{C29FEC76-718C-414B-9BA2-0E8D2B495776}"/>
    <dgm:cxn modelId="{20279FF0-4C59-466F-9904-9132E555684D}" type="presParOf" srcId="{2042E479-E1F5-4029-9A40-B6C65C625D64}" destId="{29E3555C-95B0-4D1A-82C2-02542E2C6450}" srcOrd="0" destOrd="0" presId="urn:microsoft.com/office/officeart/2005/8/layout/chevron2"/>
    <dgm:cxn modelId="{4B31957C-F36D-4467-BE4C-7A45293D9576}" type="presParOf" srcId="{29E3555C-95B0-4D1A-82C2-02542E2C6450}" destId="{BB2C95E4-A25D-48D8-B44A-F32A9475CC6F}" srcOrd="0" destOrd="0" presId="urn:microsoft.com/office/officeart/2005/8/layout/chevron2"/>
    <dgm:cxn modelId="{81626A72-76D5-461E-8515-A3B07447C294}" type="presParOf" srcId="{29E3555C-95B0-4D1A-82C2-02542E2C6450}" destId="{5A44C666-6A28-4ABF-BCD3-DBBEB086D3DC}" srcOrd="1" destOrd="0" presId="urn:microsoft.com/office/officeart/2005/8/layout/chevron2"/>
    <dgm:cxn modelId="{50BE9D8B-8853-42A0-9535-C4201CBBB704}" type="presParOf" srcId="{2042E479-E1F5-4029-9A40-B6C65C625D64}" destId="{3702E9CB-B293-4CFD-988D-10C9169DA463}" srcOrd="1" destOrd="0" presId="urn:microsoft.com/office/officeart/2005/8/layout/chevron2"/>
    <dgm:cxn modelId="{88A1BF0E-881B-4723-AC56-A796496CBF26}" type="presParOf" srcId="{2042E479-E1F5-4029-9A40-B6C65C625D64}" destId="{1276EE1D-0820-4DDC-99CD-E7BF28BCF527}" srcOrd="2" destOrd="0" presId="urn:microsoft.com/office/officeart/2005/8/layout/chevron2"/>
    <dgm:cxn modelId="{068F25BE-B038-4F37-B2B2-E32E08798254}" type="presParOf" srcId="{1276EE1D-0820-4DDC-99CD-E7BF28BCF527}" destId="{AA9213C6-C3D8-4A2D-9B5D-1F307E2D248E}" srcOrd="0" destOrd="0" presId="urn:microsoft.com/office/officeart/2005/8/layout/chevron2"/>
    <dgm:cxn modelId="{93C70AE5-4103-466B-B24B-374BFAC4B272}" type="presParOf" srcId="{1276EE1D-0820-4DDC-99CD-E7BF28BCF527}" destId="{63FD6EB2-2AAB-4AB7-A734-64A2835D598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523DC6-6D24-4B5D-8B5D-6D7B22B9AE60}">
      <dsp:nvSpPr>
        <dsp:cNvPr id="0" name=""/>
        <dsp:cNvSpPr/>
      </dsp:nvSpPr>
      <dsp:spPr>
        <a:xfrm>
          <a:off x="3567146" y="1680383"/>
          <a:ext cx="1188132" cy="13888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HnR</a:t>
          </a:r>
          <a:endParaRPr lang="ru-RU" sz="3600" kern="1200" dirty="0"/>
        </a:p>
      </dsp:txBody>
      <dsp:txXfrm>
        <a:off x="3625146" y="1738383"/>
        <a:ext cx="1072132" cy="1272807"/>
      </dsp:txXfrm>
    </dsp:sp>
    <dsp:sp modelId="{21CF55AD-A5F1-405C-8A37-4E71016679DC}">
      <dsp:nvSpPr>
        <dsp:cNvPr id="0" name=""/>
        <dsp:cNvSpPr/>
      </dsp:nvSpPr>
      <dsp:spPr>
        <a:xfrm rot="16200000">
          <a:off x="3885237" y="1404408"/>
          <a:ext cx="55195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195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F2B475-1DE1-4898-B401-4759D8EA9948}">
      <dsp:nvSpPr>
        <dsp:cNvPr id="0" name=""/>
        <dsp:cNvSpPr/>
      </dsp:nvSpPr>
      <dsp:spPr>
        <a:xfrm>
          <a:off x="2882320" y="-29888"/>
          <a:ext cx="2557783" cy="11583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Атом гідрогену</a:t>
          </a:r>
          <a:endParaRPr lang="ru-RU" sz="3100" kern="1200" dirty="0"/>
        </a:p>
      </dsp:txBody>
      <dsp:txXfrm>
        <a:off x="2938865" y="26657"/>
        <a:ext cx="2444693" cy="1045232"/>
      </dsp:txXfrm>
    </dsp:sp>
    <dsp:sp modelId="{63F85626-7504-47A8-A9A0-C6DB7E26863B}">
      <dsp:nvSpPr>
        <dsp:cNvPr id="0" name=""/>
        <dsp:cNvSpPr/>
      </dsp:nvSpPr>
      <dsp:spPr>
        <a:xfrm rot="807228">
          <a:off x="4744893" y="2604948"/>
          <a:ext cx="75684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684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3A6C70-307A-4BA5-99EA-4B67E9A3CEFE}">
      <dsp:nvSpPr>
        <dsp:cNvPr id="0" name=""/>
        <dsp:cNvSpPr/>
      </dsp:nvSpPr>
      <dsp:spPr>
        <a:xfrm>
          <a:off x="5491355" y="2337240"/>
          <a:ext cx="2901286" cy="14055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Кислотний залишок</a:t>
          </a:r>
          <a:endParaRPr lang="ru-RU" sz="2400" kern="1200" dirty="0"/>
        </a:p>
      </dsp:txBody>
      <dsp:txXfrm>
        <a:off x="5559969" y="2405854"/>
        <a:ext cx="2764058" cy="1268338"/>
      </dsp:txXfrm>
    </dsp:sp>
    <dsp:sp modelId="{345C2E44-E4E3-4AD2-A5E3-9AA994DE1C1E}">
      <dsp:nvSpPr>
        <dsp:cNvPr id="0" name=""/>
        <dsp:cNvSpPr/>
      </dsp:nvSpPr>
      <dsp:spPr>
        <a:xfrm rot="9893628">
          <a:off x="2900573" y="2623532"/>
          <a:ext cx="67829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829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00FD0E-452A-4421-9A3F-2398ABCEDD6A}">
      <dsp:nvSpPr>
        <dsp:cNvPr id="0" name=""/>
        <dsp:cNvSpPr/>
      </dsp:nvSpPr>
      <dsp:spPr>
        <a:xfrm>
          <a:off x="216028" y="2376264"/>
          <a:ext cx="2696263" cy="13991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n</a:t>
          </a:r>
          <a:r>
            <a:rPr lang="ru-RU" sz="2400" b="1" kern="1200" dirty="0" smtClean="0">
              <a:solidFill>
                <a:schemeClr val="tx1"/>
              </a:solidFill>
            </a:rPr>
            <a:t> </a:t>
          </a:r>
          <a:endParaRPr lang="ru-RU" sz="2400" b="1" kern="1200" dirty="0" smtClean="0">
            <a:solidFill>
              <a:schemeClr val="tx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 - кількість </a:t>
          </a:r>
          <a:r>
            <a:rPr lang="uk-UA" sz="1800" kern="1200" dirty="0" smtClean="0"/>
            <a:t>атомів гідрогену а молекулі кислоти</a:t>
          </a:r>
          <a:endParaRPr lang="ru-RU" sz="1800" kern="1200" dirty="0"/>
        </a:p>
      </dsp:txBody>
      <dsp:txXfrm>
        <a:off x="284328" y="2444564"/>
        <a:ext cx="2559663" cy="12625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C95E4-A25D-48D8-B44A-F32A9475CC6F}">
      <dsp:nvSpPr>
        <dsp:cNvPr id="0" name=""/>
        <dsp:cNvSpPr/>
      </dsp:nvSpPr>
      <dsp:spPr>
        <a:xfrm rot="5400000">
          <a:off x="-407531" y="420156"/>
          <a:ext cx="2716875" cy="190181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/>
            <a:t>Сильні кислоти</a:t>
          </a:r>
          <a:endParaRPr lang="ru-RU" sz="2900" kern="1200" dirty="0"/>
        </a:p>
      </dsp:txBody>
      <dsp:txXfrm rot="-5400000">
        <a:off x="1" y="963530"/>
        <a:ext cx="1901812" cy="815063"/>
      </dsp:txXfrm>
    </dsp:sp>
    <dsp:sp modelId="{5A44C666-6A28-4ABF-BCD3-DBBEB086D3DC}">
      <dsp:nvSpPr>
        <dsp:cNvPr id="0" name=""/>
        <dsp:cNvSpPr/>
      </dsp:nvSpPr>
      <dsp:spPr>
        <a:xfrm rot="5400000">
          <a:off x="3954121" y="-2039684"/>
          <a:ext cx="1765969" cy="58705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HI</a:t>
          </a:r>
          <a:r>
            <a:rPr lang="uk-UA" sz="2000" kern="1200" dirty="0" smtClean="0"/>
            <a:t> - йодоводнева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HBr</a:t>
          </a:r>
          <a:r>
            <a:rPr lang="uk-UA" sz="2000" kern="1200" dirty="0" smtClean="0"/>
            <a:t> - </a:t>
          </a:r>
          <a:r>
            <a:rPr lang="uk-UA" sz="2000" kern="1200" dirty="0" err="1" smtClean="0"/>
            <a:t>бромоводнева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HCl</a:t>
          </a:r>
          <a:r>
            <a:rPr lang="uk-UA" sz="2000" kern="1200" dirty="0" smtClean="0"/>
            <a:t> - </a:t>
          </a:r>
          <a:r>
            <a:rPr lang="uk-UA" sz="2000" kern="1200" dirty="0" err="1" smtClean="0"/>
            <a:t>хлороводнева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H2SO4</a:t>
          </a:r>
          <a:r>
            <a:rPr lang="uk-UA" sz="2000" kern="1200" dirty="0" smtClean="0"/>
            <a:t> - сульфатна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HNO3</a:t>
          </a:r>
          <a:r>
            <a:rPr lang="uk-UA" sz="2000" kern="1200" dirty="0" smtClean="0"/>
            <a:t> - нітратна</a:t>
          </a:r>
          <a:endParaRPr lang="en-US" sz="2000" kern="1200" dirty="0" smtClean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</dsp:txBody>
      <dsp:txXfrm rot="-5400000">
        <a:off x="1901812" y="98833"/>
        <a:ext cx="5784379" cy="1593553"/>
      </dsp:txXfrm>
    </dsp:sp>
    <dsp:sp modelId="{AA9213C6-C3D8-4A2D-9B5D-1F307E2D248E}">
      <dsp:nvSpPr>
        <dsp:cNvPr id="0" name=""/>
        <dsp:cNvSpPr/>
      </dsp:nvSpPr>
      <dsp:spPr>
        <a:xfrm rot="5400000">
          <a:off x="-514494" y="3042187"/>
          <a:ext cx="2930802" cy="190181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/>
            <a:t>Слабкі кислоти</a:t>
          </a:r>
          <a:endParaRPr lang="ru-RU" sz="2900" kern="1200" dirty="0"/>
        </a:p>
      </dsp:txBody>
      <dsp:txXfrm rot="-5400000">
        <a:off x="1" y="3478598"/>
        <a:ext cx="1901812" cy="1028990"/>
      </dsp:txXfrm>
    </dsp:sp>
    <dsp:sp modelId="{63FD6EB2-2AAB-4AB7-A734-64A2835D598F}">
      <dsp:nvSpPr>
        <dsp:cNvPr id="0" name=""/>
        <dsp:cNvSpPr/>
      </dsp:nvSpPr>
      <dsp:spPr>
        <a:xfrm rot="5400000">
          <a:off x="3782955" y="582347"/>
          <a:ext cx="2108302" cy="58705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HF</a:t>
          </a:r>
          <a:r>
            <a:rPr lang="uk-UA" sz="2000" kern="1200" dirty="0" smtClean="0"/>
            <a:t> - </a:t>
          </a:r>
          <a:r>
            <a:rPr lang="uk-UA" sz="2000" kern="1200" dirty="0" err="1" smtClean="0"/>
            <a:t>флуороводнева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H3PO4</a:t>
          </a:r>
          <a:r>
            <a:rPr lang="uk-UA" sz="2000" kern="1200" dirty="0" smtClean="0"/>
            <a:t> - фосфатна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H2SO3</a:t>
          </a:r>
          <a:r>
            <a:rPr lang="uk-UA" sz="2000" kern="1200" dirty="0" smtClean="0"/>
            <a:t> - сульфітна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H2S</a:t>
          </a:r>
          <a:r>
            <a:rPr lang="uk-UA" sz="2000" kern="1200" dirty="0" smtClean="0"/>
            <a:t> - сірководнева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H2CO3</a:t>
          </a:r>
          <a:r>
            <a:rPr lang="uk-UA" sz="2000" kern="1200" dirty="0" smtClean="0"/>
            <a:t> - карбонатна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H2SiO3</a:t>
          </a:r>
          <a:r>
            <a:rPr lang="uk-UA" sz="2000" kern="1200" dirty="0" smtClean="0"/>
            <a:t> - силікатна</a:t>
          </a:r>
          <a:endParaRPr lang="ru-RU" sz="2000" kern="1200" dirty="0"/>
        </a:p>
      </dsp:txBody>
      <dsp:txXfrm rot="-5400000">
        <a:off x="1901813" y="2566409"/>
        <a:ext cx="5767668" cy="19024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Кислоти: фізичні властивості, поширеність та застосування.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429000"/>
            <a:ext cx="6253311" cy="274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620688"/>
            <a:ext cx="7772400" cy="5399112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rgbClr val="FF0000"/>
                </a:solidFill>
              </a:rPr>
              <a:t>Кислоти</a:t>
            </a:r>
            <a:r>
              <a:rPr lang="uk-UA" dirty="0" smtClean="0"/>
              <a:t> – це складні речовини, що складаються з атомів Гідрогену, здатних заміщуватися атомами металічних </a:t>
            </a:r>
            <a:r>
              <a:rPr lang="uk-UA" dirty="0" smtClean="0"/>
              <a:t>елементів та </a:t>
            </a:r>
            <a:r>
              <a:rPr lang="uk-UA" dirty="0" smtClean="0"/>
              <a:t>кислотних залишків.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22382730"/>
              </p:ext>
            </p:extLst>
          </p:nvPr>
        </p:nvGraphicFramePr>
        <p:xfrm>
          <a:off x="323528" y="2276872"/>
          <a:ext cx="8424936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939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оспожа\Desktop\загружен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538663"/>
            <a:ext cx="1835696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r>
              <a:rPr lang="uk-UA" dirty="0" smtClean="0">
                <a:solidFill>
                  <a:schemeClr val="accent2"/>
                </a:solidFill>
              </a:rPr>
              <a:t>Фізичні властивості кислот: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1038225"/>
            <a:ext cx="7772400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 smtClean="0"/>
              <a:t>Неорганічні кислоти, в основному, безбарвні рідини. Усі вони мають молекулярну будову, низькі температури кипіння й плавлення.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uk-UA" dirty="0" smtClean="0"/>
              <a:t>Наприклад </a:t>
            </a:r>
            <a:r>
              <a:rPr lang="uk-UA" u="sng" dirty="0" smtClean="0"/>
              <a:t>ортофосфорна </a:t>
            </a:r>
            <a:r>
              <a:rPr lang="uk-UA" u="sng" dirty="0" smtClean="0"/>
              <a:t>кислота </a:t>
            </a:r>
            <a:r>
              <a:rPr lang="en-US" u="sng" dirty="0" smtClean="0"/>
              <a:t>(H</a:t>
            </a:r>
            <a:r>
              <a:rPr lang="en-US" sz="2000" u="sng" dirty="0" smtClean="0"/>
              <a:t>3</a:t>
            </a:r>
            <a:r>
              <a:rPr lang="en-US" u="sng" dirty="0" smtClean="0"/>
              <a:t>PO</a:t>
            </a:r>
            <a:r>
              <a:rPr lang="en-US" sz="2000" u="sng" dirty="0" smtClean="0"/>
              <a:t>4</a:t>
            </a:r>
            <a:r>
              <a:rPr lang="en-US" u="sng" dirty="0" smtClean="0"/>
              <a:t>)</a:t>
            </a:r>
            <a:r>
              <a:rPr lang="uk-UA" u="sng" dirty="0" smtClean="0"/>
              <a:t> </a:t>
            </a:r>
            <a:r>
              <a:rPr lang="uk-UA" dirty="0" smtClean="0"/>
              <a:t>– тверда речовина білого кольору, добре розчинна у воді.</a:t>
            </a:r>
          </a:p>
          <a:p>
            <a:pPr marL="0" indent="0">
              <a:buNone/>
            </a:pPr>
            <a:r>
              <a:rPr lang="uk-UA" u="sng" dirty="0" smtClean="0"/>
              <a:t>Силікатна </a:t>
            </a:r>
            <a:r>
              <a:rPr lang="uk-UA" u="sng" dirty="0" smtClean="0"/>
              <a:t>кислота</a:t>
            </a:r>
            <a:r>
              <a:rPr lang="en-US" u="sng" dirty="0" smtClean="0"/>
              <a:t> (H</a:t>
            </a:r>
            <a:r>
              <a:rPr lang="en-US" sz="2000" u="sng" dirty="0" smtClean="0"/>
              <a:t>2</a:t>
            </a:r>
            <a:r>
              <a:rPr lang="en-US" u="sng" dirty="0" smtClean="0"/>
              <a:t>SiO</a:t>
            </a:r>
            <a:r>
              <a:rPr lang="en-US" sz="2000" u="sng" dirty="0" smtClean="0"/>
              <a:t>3</a:t>
            </a:r>
            <a:r>
              <a:rPr lang="en-US" u="sng" dirty="0" smtClean="0"/>
              <a:t>)</a:t>
            </a:r>
            <a:r>
              <a:rPr lang="uk-UA" u="sng" dirty="0" smtClean="0"/>
              <a:t> </a:t>
            </a:r>
            <a:r>
              <a:rPr lang="uk-UA" dirty="0" smtClean="0"/>
              <a:t>– теж тверда речовина, нерозчинна у воді. Є й інші кислоти у твердому агрегатному стані, </a:t>
            </a:r>
            <a:r>
              <a:rPr lang="uk-UA" dirty="0" smtClean="0"/>
              <a:t>наприклад, </a:t>
            </a:r>
          </a:p>
          <a:p>
            <a:pPr marL="0" indent="0">
              <a:buNone/>
            </a:pPr>
            <a:r>
              <a:rPr lang="uk-UA" u="sng" dirty="0" smtClean="0"/>
              <a:t>борна</a:t>
            </a:r>
            <a:r>
              <a:rPr lang="en-US" u="sng" dirty="0" smtClean="0"/>
              <a:t> </a:t>
            </a:r>
            <a:r>
              <a:rPr lang="uk-UA" u="sng" dirty="0" smtClean="0"/>
              <a:t>кислота </a:t>
            </a:r>
            <a:r>
              <a:rPr lang="en-US" u="sng" dirty="0" smtClean="0"/>
              <a:t>(H</a:t>
            </a:r>
            <a:r>
              <a:rPr lang="en-US" sz="2000" u="sng" dirty="0" smtClean="0"/>
              <a:t>3</a:t>
            </a:r>
            <a:r>
              <a:rPr lang="en-US" u="sng" dirty="0" smtClean="0"/>
              <a:t>BO</a:t>
            </a:r>
            <a:r>
              <a:rPr lang="en-US" sz="2000" u="sng" dirty="0" smtClean="0"/>
              <a:t>3</a:t>
            </a:r>
            <a:r>
              <a:rPr lang="en-US" u="sng" dirty="0" smtClean="0"/>
              <a:t>).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10544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49951198"/>
              </p:ext>
            </p:extLst>
          </p:nvPr>
        </p:nvGraphicFramePr>
        <p:xfrm>
          <a:off x="539552" y="836712"/>
          <a:ext cx="7772400" cy="5471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989" y="188640"/>
            <a:ext cx="3381204" cy="29841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009" y="3167571"/>
            <a:ext cx="3256594" cy="174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95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accent2"/>
                </a:solidFill>
              </a:rPr>
              <a:t>Поширеність кислот в природі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6768752" cy="554461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100" dirty="0" err="1"/>
              <a:t>Під</a:t>
            </a:r>
            <a:r>
              <a:rPr lang="ru-RU" sz="3100" dirty="0"/>
              <a:t> час грози в </a:t>
            </a:r>
            <a:r>
              <a:rPr lang="ru-RU" sz="3100" dirty="0" err="1"/>
              <a:t>атмосфері</a:t>
            </a:r>
            <a:r>
              <a:rPr lang="ru-RU" sz="3100" dirty="0"/>
              <a:t> </a:t>
            </a:r>
            <a:r>
              <a:rPr lang="ru-RU" sz="3100" dirty="0" err="1"/>
              <a:t>утворюється</a:t>
            </a:r>
            <a:r>
              <a:rPr lang="ru-RU" sz="3100" dirty="0"/>
              <a:t> велика </a:t>
            </a:r>
            <a:r>
              <a:rPr lang="ru-RU" sz="3100" dirty="0" err="1"/>
              <a:t>кількість</a:t>
            </a:r>
            <a:r>
              <a:rPr lang="ru-RU" sz="3100" dirty="0"/>
              <a:t> кислот, </a:t>
            </a:r>
            <a:r>
              <a:rPr lang="ru-RU" sz="3100" dirty="0" err="1"/>
              <a:t>зокрема</a:t>
            </a:r>
            <a:r>
              <a:rPr lang="ru-RU" sz="3100" dirty="0"/>
              <a:t> </a:t>
            </a:r>
            <a:r>
              <a:rPr lang="ru-RU" sz="3100" u="sng" dirty="0" err="1"/>
              <a:t>сульфатної</a:t>
            </a:r>
            <a:r>
              <a:rPr lang="ru-RU" sz="3100" dirty="0"/>
              <a:t> та </a:t>
            </a:r>
            <a:r>
              <a:rPr lang="ru-RU" sz="3100" u="sng" dirty="0" err="1"/>
              <a:t>нітратної</a:t>
            </a:r>
            <a:r>
              <a:rPr lang="ru-RU" sz="3100" dirty="0"/>
              <a:t>, </a:t>
            </a:r>
            <a:r>
              <a:rPr lang="ru-RU" sz="3100" dirty="0" err="1"/>
              <a:t>що</a:t>
            </a:r>
            <a:r>
              <a:rPr lang="ru-RU" sz="3100" dirty="0"/>
              <a:t> </a:t>
            </a:r>
            <a:r>
              <a:rPr lang="ru-RU" sz="3100" dirty="0" err="1"/>
              <a:t>випадають</a:t>
            </a:r>
            <a:r>
              <a:rPr lang="ru-RU" sz="3100" dirty="0"/>
              <a:t> на землю з </a:t>
            </a:r>
            <a:r>
              <a:rPr lang="ru-RU" sz="3100" dirty="0" err="1" smtClean="0"/>
              <a:t>дощем</a:t>
            </a:r>
            <a:r>
              <a:rPr lang="ru-RU" sz="3100" dirty="0" smtClean="0"/>
              <a:t> (</a:t>
            </a:r>
            <a:r>
              <a:rPr lang="ru-RU" sz="3100" dirty="0" err="1" smtClean="0"/>
              <a:t>кислотні</a:t>
            </a:r>
            <a:r>
              <a:rPr lang="ru-RU" sz="3100" dirty="0" smtClean="0"/>
              <a:t> </a:t>
            </a:r>
            <a:r>
              <a:rPr lang="ru-RU" sz="3100" dirty="0" err="1" smtClean="0"/>
              <a:t>дощі</a:t>
            </a:r>
            <a:r>
              <a:rPr lang="ru-RU" sz="3100" dirty="0" smtClean="0"/>
              <a:t>). </a:t>
            </a:r>
            <a:r>
              <a:rPr lang="ru-RU" sz="3100" dirty="0" err="1"/>
              <a:t>Наприклад</a:t>
            </a:r>
            <a:r>
              <a:rPr lang="ru-RU" sz="3100" dirty="0"/>
              <a:t>, </a:t>
            </a:r>
            <a:r>
              <a:rPr lang="ru-RU" sz="3100" dirty="0" err="1"/>
              <a:t>щорічно</a:t>
            </a:r>
            <a:r>
              <a:rPr lang="ru-RU" sz="3100" dirty="0"/>
              <a:t> </a:t>
            </a:r>
            <a:r>
              <a:rPr lang="ru-RU" sz="3100" dirty="0" err="1"/>
              <a:t>нітратної</a:t>
            </a:r>
            <a:r>
              <a:rPr lang="ru-RU" sz="3100" dirty="0"/>
              <a:t> </a:t>
            </a:r>
            <a:r>
              <a:rPr lang="ru-RU" sz="3100" dirty="0" err="1"/>
              <a:t>кислоти</a:t>
            </a:r>
            <a:r>
              <a:rPr lang="ru-RU" sz="3100" dirty="0"/>
              <a:t> </a:t>
            </a:r>
            <a:r>
              <a:rPr lang="ru-RU" sz="3100" dirty="0" err="1"/>
              <a:t>випадає</a:t>
            </a:r>
            <a:r>
              <a:rPr lang="ru-RU" sz="3100" dirty="0"/>
              <a:t> на землю </a:t>
            </a:r>
            <a:r>
              <a:rPr lang="ru-RU" sz="3100" dirty="0" err="1"/>
              <a:t>значно</a:t>
            </a:r>
            <a:r>
              <a:rPr lang="ru-RU" sz="3100" dirty="0"/>
              <a:t> </a:t>
            </a:r>
            <a:r>
              <a:rPr lang="ru-RU" sz="3100" dirty="0" err="1"/>
              <a:t>більше</a:t>
            </a:r>
            <a:r>
              <a:rPr lang="ru-RU" sz="3100" dirty="0"/>
              <a:t>, </a:t>
            </a:r>
            <a:r>
              <a:rPr lang="ru-RU" sz="3100" dirty="0" err="1"/>
              <a:t>ніж</a:t>
            </a:r>
            <a:r>
              <a:rPr lang="ru-RU" sz="3100" dirty="0"/>
              <a:t> </a:t>
            </a:r>
            <a:r>
              <a:rPr lang="ru-RU" sz="3100" dirty="0" err="1"/>
              <a:t>виробляє</a:t>
            </a:r>
            <a:r>
              <a:rPr lang="ru-RU" sz="3100" dirty="0"/>
              <a:t> </a:t>
            </a:r>
            <a:r>
              <a:rPr lang="ru-RU" sz="3100" dirty="0" err="1"/>
              <a:t>світова</a:t>
            </a:r>
            <a:r>
              <a:rPr lang="ru-RU" sz="3100" dirty="0"/>
              <a:t> </a:t>
            </a:r>
            <a:r>
              <a:rPr lang="ru-RU" sz="3100" dirty="0" err="1"/>
              <a:t>промисловість</a:t>
            </a:r>
            <a:r>
              <a:rPr lang="ru-RU" sz="3100" dirty="0"/>
              <a:t>.</a:t>
            </a:r>
          </a:p>
          <a:p>
            <a:pPr marL="0" indent="0" algn="just">
              <a:buNone/>
            </a:pPr>
            <a:endParaRPr lang="ru-RU" sz="3100" dirty="0"/>
          </a:p>
          <a:p>
            <a:pPr marL="0" indent="0">
              <a:buNone/>
            </a:pPr>
            <a:r>
              <a:rPr lang="ru-RU" sz="3100" dirty="0" err="1"/>
              <a:t>Газована</a:t>
            </a:r>
            <a:r>
              <a:rPr lang="ru-RU" sz="3100" dirty="0"/>
              <a:t> вода — </a:t>
            </a:r>
            <a:r>
              <a:rPr lang="ru-RU" sz="3100" dirty="0" err="1"/>
              <a:t>це</a:t>
            </a:r>
            <a:r>
              <a:rPr lang="ru-RU" sz="3100" dirty="0"/>
              <a:t> </a:t>
            </a:r>
            <a:r>
              <a:rPr lang="ru-RU" sz="3100" dirty="0" err="1"/>
              <a:t>розчин</a:t>
            </a:r>
            <a:r>
              <a:rPr lang="ru-RU" sz="3100" dirty="0"/>
              <a:t> </a:t>
            </a:r>
            <a:r>
              <a:rPr lang="ru-RU" sz="3100" u="sng" dirty="0" err="1"/>
              <a:t>карбонатної</a:t>
            </a:r>
            <a:r>
              <a:rPr lang="ru-RU" sz="3100" u="sng" dirty="0"/>
              <a:t> </a:t>
            </a:r>
            <a:r>
              <a:rPr lang="ru-RU" sz="3100" u="sng" dirty="0" err="1"/>
              <a:t>кислоти</a:t>
            </a:r>
            <a:r>
              <a:rPr lang="ru-RU" sz="3100" dirty="0"/>
              <a:t>. </a:t>
            </a:r>
            <a:r>
              <a:rPr lang="ru-RU" sz="3100" dirty="0" err="1"/>
              <a:t>Невеликі</a:t>
            </a:r>
            <a:r>
              <a:rPr lang="ru-RU" sz="3100" dirty="0"/>
              <a:t> </a:t>
            </a:r>
            <a:r>
              <a:rPr lang="ru-RU" sz="3100" dirty="0" err="1"/>
              <a:t>домішки</a:t>
            </a:r>
            <a:r>
              <a:rPr lang="ru-RU" sz="3100" dirty="0"/>
              <a:t> </a:t>
            </a:r>
            <a:r>
              <a:rPr lang="ru-RU" sz="3100" dirty="0" err="1"/>
              <a:t>карбонатної</a:t>
            </a:r>
            <a:r>
              <a:rPr lang="ru-RU" sz="3100" dirty="0"/>
              <a:t> </a:t>
            </a:r>
            <a:r>
              <a:rPr lang="ru-RU" sz="3100" dirty="0" err="1"/>
              <a:t>кислоти</a:t>
            </a:r>
            <a:r>
              <a:rPr lang="ru-RU" sz="3100" dirty="0"/>
              <a:t> </a:t>
            </a:r>
            <a:r>
              <a:rPr lang="ru-RU" sz="3100" dirty="0" err="1"/>
              <a:t>містить</a:t>
            </a:r>
            <a:r>
              <a:rPr lang="ru-RU" sz="3100" dirty="0"/>
              <a:t> </a:t>
            </a:r>
            <a:r>
              <a:rPr lang="ru-RU" sz="3100" dirty="0" err="1"/>
              <a:t>навіть</a:t>
            </a:r>
            <a:r>
              <a:rPr lang="ru-RU" sz="3100" dirty="0"/>
              <a:t> </a:t>
            </a:r>
            <a:r>
              <a:rPr lang="ru-RU" sz="3100" dirty="0" err="1"/>
              <a:t>прісна</a:t>
            </a:r>
            <a:r>
              <a:rPr lang="ru-RU" sz="3100" dirty="0"/>
              <a:t> вода, </a:t>
            </a:r>
            <a:r>
              <a:rPr lang="ru-RU" sz="3100" dirty="0" err="1"/>
              <a:t>завдяки</a:t>
            </a:r>
            <a:r>
              <a:rPr lang="ru-RU" sz="3100" dirty="0"/>
              <a:t> </a:t>
            </a:r>
            <a:r>
              <a:rPr lang="ru-RU" sz="3100" dirty="0" err="1"/>
              <a:t>розчиненню</a:t>
            </a:r>
            <a:r>
              <a:rPr lang="ru-RU" sz="3100" dirty="0"/>
              <a:t> в </a:t>
            </a:r>
            <a:r>
              <a:rPr lang="ru-RU" sz="3100" dirty="0" err="1"/>
              <a:t>ній</a:t>
            </a:r>
            <a:r>
              <a:rPr lang="ru-RU" sz="3100" dirty="0"/>
              <a:t> </a:t>
            </a:r>
            <a:r>
              <a:rPr lang="ru-RU" sz="3100" dirty="0" err="1"/>
              <a:t>вуглекислого</a:t>
            </a:r>
            <a:r>
              <a:rPr lang="ru-RU" sz="3100" dirty="0"/>
              <a:t> газу з </a:t>
            </a:r>
            <a:r>
              <a:rPr lang="ru-RU" sz="3100" dirty="0" err="1"/>
              <a:t>повітря</a:t>
            </a:r>
            <a:r>
              <a:rPr lang="ru-RU" sz="3100" dirty="0"/>
              <a:t>.</a:t>
            </a:r>
          </a:p>
          <a:p>
            <a:pPr marL="0" indent="0" algn="just">
              <a:buNone/>
            </a:pPr>
            <a:endParaRPr lang="ru-RU" sz="3100" dirty="0"/>
          </a:p>
          <a:p>
            <a:pPr marL="0" indent="0">
              <a:buNone/>
            </a:pPr>
            <a:r>
              <a:rPr lang="ru-RU" sz="3100" u="sng" dirty="0" err="1"/>
              <a:t>Сульфідна</a:t>
            </a:r>
            <a:r>
              <a:rPr lang="ru-RU" sz="3100" u="sng" dirty="0"/>
              <a:t> кислота </a:t>
            </a:r>
            <a:r>
              <a:rPr lang="ru-RU" sz="3100" dirty="0" err="1"/>
              <a:t>міститься</a:t>
            </a:r>
            <a:r>
              <a:rPr lang="ru-RU" sz="3100" dirty="0"/>
              <a:t> в </a:t>
            </a:r>
            <a:r>
              <a:rPr lang="ru-RU" sz="3100" dirty="0" err="1"/>
              <a:t>деяких</a:t>
            </a:r>
            <a:r>
              <a:rPr lang="ru-RU" sz="3100" dirty="0"/>
              <a:t> </a:t>
            </a:r>
            <a:r>
              <a:rPr lang="ru-RU" sz="3100" dirty="0" err="1"/>
              <a:t>мінеральних</a:t>
            </a:r>
            <a:r>
              <a:rPr lang="ru-RU" sz="3100" dirty="0"/>
              <a:t> водах. </a:t>
            </a:r>
            <a:r>
              <a:rPr lang="ru-RU" sz="3100" dirty="0" err="1"/>
              <a:t>Багаті</a:t>
            </a:r>
            <a:r>
              <a:rPr lang="ru-RU" sz="3100" dirty="0"/>
              <a:t> на </a:t>
            </a:r>
            <a:r>
              <a:rPr lang="ru-RU" sz="3100" dirty="0" err="1"/>
              <a:t>цю</a:t>
            </a:r>
            <a:r>
              <a:rPr lang="ru-RU" sz="3100" dirty="0"/>
              <a:t> кислоту </a:t>
            </a:r>
            <a:r>
              <a:rPr lang="ru-RU" sz="3100" dirty="0" err="1"/>
              <a:t>природні</a:t>
            </a:r>
            <a:r>
              <a:rPr lang="ru-RU" sz="3100" dirty="0"/>
              <a:t> </a:t>
            </a:r>
            <a:r>
              <a:rPr lang="ru-RU" sz="3100" dirty="0" err="1"/>
              <a:t>джерела</a:t>
            </a:r>
            <a:r>
              <a:rPr lang="ru-RU" sz="3100" dirty="0"/>
              <a:t> в </a:t>
            </a:r>
            <a:r>
              <a:rPr lang="ru-RU" sz="3100" dirty="0" err="1"/>
              <a:t>Закарпатській</a:t>
            </a:r>
            <a:r>
              <a:rPr lang="ru-RU" sz="3100" dirty="0"/>
              <a:t> та </a:t>
            </a:r>
            <a:r>
              <a:rPr lang="ru-RU" sz="3100" dirty="0" err="1"/>
              <a:t>Львівській</a:t>
            </a:r>
            <a:r>
              <a:rPr lang="ru-RU" sz="3100" dirty="0"/>
              <a:t> областях. </a:t>
            </a:r>
            <a:r>
              <a:rPr lang="ru-RU" sz="3100" dirty="0" err="1"/>
              <a:t>Значним</a:t>
            </a:r>
            <a:r>
              <a:rPr lang="ru-RU" sz="3100" dirty="0"/>
              <a:t> є </a:t>
            </a:r>
            <a:r>
              <a:rPr lang="ru-RU" sz="3100" dirty="0" err="1"/>
              <a:t>її</a:t>
            </a:r>
            <a:r>
              <a:rPr lang="ru-RU" sz="3100" dirty="0"/>
              <a:t> </a:t>
            </a:r>
            <a:r>
              <a:rPr lang="ru-RU" sz="3100" dirty="0" err="1"/>
              <a:t>вміст</a:t>
            </a:r>
            <a:r>
              <a:rPr lang="ru-RU" sz="3100" dirty="0"/>
              <a:t> у водах </a:t>
            </a:r>
            <a:r>
              <a:rPr lang="ru-RU" sz="3100" dirty="0" err="1"/>
              <a:t>Чорного</a:t>
            </a:r>
            <a:r>
              <a:rPr lang="ru-RU" sz="3100" dirty="0"/>
              <a:t> моря на </a:t>
            </a:r>
            <a:r>
              <a:rPr lang="ru-RU" sz="3100" dirty="0" err="1"/>
              <a:t>глибині</a:t>
            </a:r>
            <a:r>
              <a:rPr lang="ru-RU" sz="3100" dirty="0"/>
              <a:t> </a:t>
            </a:r>
            <a:r>
              <a:rPr lang="ru-RU" sz="3100" dirty="0" err="1"/>
              <a:t>понад</a:t>
            </a:r>
            <a:r>
              <a:rPr lang="ru-RU" sz="3100" dirty="0"/>
              <a:t> 100 м, </a:t>
            </a:r>
            <a:r>
              <a:rPr lang="ru-RU" sz="3100" dirty="0" err="1"/>
              <a:t>завдяки</a:t>
            </a:r>
            <a:r>
              <a:rPr lang="ru-RU" sz="3100" dirty="0"/>
              <a:t> </a:t>
            </a:r>
            <a:r>
              <a:rPr lang="ru-RU" sz="3100" dirty="0" err="1"/>
              <a:t>чому</a:t>
            </a:r>
            <a:r>
              <a:rPr lang="ru-RU" sz="3100" dirty="0"/>
              <a:t> там </a:t>
            </a:r>
            <a:r>
              <a:rPr lang="ru-RU" sz="3100" dirty="0" err="1"/>
              <a:t>майже</a:t>
            </a:r>
            <a:r>
              <a:rPr lang="ru-RU" sz="3100" dirty="0"/>
              <a:t> </a:t>
            </a:r>
            <a:r>
              <a:rPr lang="ru-RU" sz="3100" dirty="0" err="1"/>
              <a:t>відсутні</a:t>
            </a:r>
            <a:r>
              <a:rPr lang="ru-RU" sz="3100" dirty="0"/>
              <a:t> </a:t>
            </a:r>
            <a:r>
              <a:rPr lang="ru-RU" sz="3100" dirty="0" err="1"/>
              <a:t>живі</a:t>
            </a:r>
            <a:r>
              <a:rPr lang="ru-RU" sz="3100" dirty="0"/>
              <a:t> </a:t>
            </a:r>
            <a:r>
              <a:rPr lang="ru-RU" sz="3100" dirty="0" err="1"/>
              <a:t>організми</a:t>
            </a:r>
            <a:r>
              <a:rPr lang="ru-RU" sz="3100" dirty="0"/>
              <a:t>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4098" name="Picture 2" descr="C:\Users\Госпожа\Desktop\HimiyaGrigorovich-2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124744"/>
            <a:ext cx="1944216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23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404664"/>
            <a:ext cx="8208912" cy="5760640"/>
          </a:xfrm>
          <a:ln w="76200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77500" lnSpcReduction="20000"/>
          </a:bodyPr>
          <a:lstStyle/>
          <a:p>
            <a:pPr algn="just"/>
            <a:endParaRPr lang="ru-RU" dirty="0" smtClean="0"/>
          </a:p>
          <a:p>
            <a:pPr algn="just"/>
            <a:r>
              <a:rPr lang="uk-UA" noProof="1" smtClean="0"/>
              <a:t>Овочі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/>
              <a:t>фрукти</a:t>
            </a:r>
            <a:r>
              <a:rPr lang="ru-RU" dirty="0"/>
              <a:t> </a:t>
            </a:r>
            <a:r>
              <a:rPr lang="ru-RU" dirty="0" err="1"/>
              <a:t>містять</a:t>
            </a:r>
            <a:r>
              <a:rPr lang="ru-RU" dirty="0"/>
              <a:t> </a:t>
            </a:r>
            <a:r>
              <a:rPr lang="ru-RU" dirty="0" err="1"/>
              <a:t>органічні</a:t>
            </a:r>
            <a:r>
              <a:rPr lang="ru-RU" dirty="0"/>
              <a:t> </a:t>
            </a:r>
            <a:r>
              <a:rPr lang="ru-RU" dirty="0" err="1"/>
              <a:t>кислоти</a:t>
            </a:r>
            <a:r>
              <a:rPr lang="ru-RU" dirty="0"/>
              <a:t>. </a:t>
            </a:r>
            <a:r>
              <a:rPr lang="ru-RU" dirty="0" err="1"/>
              <a:t>Зазвичай</a:t>
            </a:r>
            <a:r>
              <a:rPr lang="ru-RU" dirty="0"/>
              <a:t> </a:t>
            </a:r>
            <a:r>
              <a:rPr lang="ru-RU" dirty="0" err="1"/>
              <a:t>їхня</a:t>
            </a:r>
            <a:r>
              <a:rPr lang="ru-RU" dirty="0"/>
              <a:t> </a:t>
            </a:r>
            <a:r>
              <a:rPr lang="ru-RU" dirty="0" err="1"/>
              <a:t>назва</a:t>
            </a:r>
            <a:r>
              <a:rPr lang="ru-RU" dirty="0"/>
              <a:t> походить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, у </a:t>
            </a:r>
            <a:r>
              <a:rPr lang="ru-RU" dirty="0" err="1"/>
              <a:t>яких</a:t>
            </a:r>
            <a:r>
              <a:rPr lang="ru-RU" dirty="0"/>
              <a:t> вони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відкриті</a:t>
            </a:r>
            <a:r>
              <a:rPr lang="ru-RU" dirty="0"/>
              <a:t>. У </a:t>
            </a:r>
            <a:r>
              <a:rPr lang="ru-RU" dirty="0" err="1"/>
              <a:t>яблуках</a:t>
            </a:r>
            <a:r>
              <a:rPr lang="ru-RU" dirty="0"/>
              <a:t> </a:t>
            </a:r>
            <a:r>
              <a:rPr lang="ru-RU" dirty="0" err="1"/>
              <a:t>міститься</a:t>
            </a:r>
            <a:r>
              <a:rPr lang="ru-RU" dirty="0"/>
              <a:t> </a:t>
            </a:r>
            <a:r>
              <a:rPr lang="ru-RU" u="sng" dirty="0" err="1"/>
              <a:t>яблучна</a:t>
            </a:r>
            <a:r>
              <a:rPr lang="ru-RU" u="sng" dirty="0"/>
              <a:t> кислота</a:t>
            </a:r>
            <a:r>
              <a:rPr lang="ru-RU" dirty="0"/>
              <a:t>, у лимонах — </a:t>
            </a:r>
            <a:r>
              <a:rPr lang="ru-RU" u="sng" dirty="0" err="1"/>
              <a:t>лимонна</a:t>
            </a:r>
            <a:r>
              <a:rPr lang="ru-RU" dirty="0"/>
              <a:t>.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відомі</a:t>
            </a:r>
            <a:r>
              <a:rPr lang="ru-RU" dirty="0"/>
              <a:t> </a:t>
            </a:r>
            <a:r>
              <a:rPr lang="ru-RU" dirty="0" err="1"/>
              <a:t>щавлева</a:t>
            </a:r>
            <a:r>
              <a:rPr lang="ru-RU" dirty="0"/>
              <a:t>, </a:t>
            </a:r>
            <a:r>
              <a:rPr lang="ru-RU" dirty="0" err="1"/>
              <a:t>виноградна</a:t>
            </a:r>
            <a:r>
              <a:rPr lang="ru-RU" dirty="0"/>
              <a:t>, </a:t>
            </a:r>
            <a:r>
              <a:rPr lang="ru-RU" dirty="0" err="1"/>
              <a:t>бурштинова</a:t>
            </a:r>
            <a:r>
              <a:rPr lang="ru-RU" dirty="0"/>
              <a:t> </a:t>
            </a:r>
            <a:r>
              <a:rPr lang="ru-RU" dirty="0" err="1"/>
              <a:t>кислоти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 err="1"/>
              <a:t>Шлунковий</a:t>
            </a:r>
            <a:r>
              <a:rPr lang="ru-RU" dirty="0"/>
              <a:t> </a:t>
            </a:r>
            <a:r>
              <a:rPr lang="ru-RU" dirty="0" err="1"/>
              <a:t>сік</a:t>
            </a:r>
            <a:r>
              <a:rPr lang="ru-RU" dirty="0"/>
              <a:t> </a:t>
            </a:r>
            <a:r>
              <a:rPr lang="ru-RU" dirty="0" err="1"/>
              <a:t>завжди</a:t>
            </a:r>
            <a:r>
              <a:rPr lang="ru-RU" dirty="0"/>
              <a:t> </a:t>
            </a:r>
            <a:r>
              <a:rPr lang="ru-RU" dirty="0" err="1"/>
              <a:t>містить</a:t>
            </a:r>
            <a:r>
              <a:rPr lang="ru-RU" dirty="0"/>
              <a:t> </a:t>
            </a:r>
            <a:r>
              <a:rPr lang="ru-RU" u="sng" dirty="0" err="1" smtClean="0"/>
              <a:t>хлоридну</a:t>
            </a:r>
            <a:r>
              <a:rPr lang="ru-RU" u="sng" dirty="0" smtClean="0"/>
              <a:t> </a:t>
            </a:r>
            <a:r>
              <a:rPr lang="ru-RU" u="sng" dirty="0"/>
              <a:t>кислоту </a:t>
            </a:r>
            <a:r>
              <a:rPr lang="ru-RU" dirty="0"/>
              <a:t>в </a:t>
            </a:r>
            <a:r>
              <a:rPr lang="ru-RU" dirty="0" err="1"/>
              <a:t>концентрації</a:t>
            </a:r>
            <a:r>
              <a:rPr lang="ru-RU" dirty="0"/>
              <a:t> </a:t>
            </a:r>
            <a:r>
              <a:rPr lang="ru-RU" dirty="0" err="1"/>
              <a:t>майже</a:t>
            </a:r>
            <a:r>
              <a:rPr lang="ru-RU" dirty="0"/>
              <a:t> 0,6 %. </a:t>
            </a:r>
            <a:r>
              <a:rPr lang="ru-RU" dirty="0" err="1"/>
              <a:t>Кислотне</a:t>
            </a:r>
            <a:r>
              <a:rPr lang="ru-RU" dirty="0"/>
              <a:t> </a:t>
            </a:r>
            <a:r>
              <a:rPr lang="ru-RU" dirty="0" err="1"/>
              <a:t>середовище</a:t>
            </a:r>
            <a:r>
              <a:rPr lang="ru-RU" dirty="0"/>
              <a:t> </a:t>
            </a:r>
            <a:r>
              <a:rPr lang="ru-RU" dirty="0" err="1"/>
              <a:t>шлунка</a:t>
            </a:r>
            <a:r>
              <a:rPr lang="ru-RU" dirty="0"/>
              <a:t>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травленню</a:t>
            </a:r>
            <a:r>
              <a:rPr lang="ru-RU" dirty="0"/>
              <a:t> </a:t>
            </a:r>
            <a:r>
              <a:rPr lang="ru-RU" dirty="0" err="1"/>
              <a:t>їжі</a:t>
            </a:r>
            <a:r>
              <a:rPr lang="ru-RU" dirty="0"/>
              <a:t> та </a:t>
            </a:r>
            <a:r>
              <a:rPr lang="ru-RU" dirty="0" err="1"/>
              <a:t>знищенню</a:t>
            </a:r>
            <a:r>
              <a:rPr lang="ru-RU" dirty="0"/>
              <a:t> </a:t>
            </a:r>
            <a:r>
              <a:rPr lang="ru-RU" dirty="0" err="1"/>
              <a:t>хвороботворних</a:t>
            </a:r>
            <a:r>
              <a:rPr lang="ru-RU" dirty="0"/>
              <a:t> </a:t>
            </a:r>
            <a:r>
              <a:rPr lang="ru-RU" dirty="0" err="1"/>
              <a:t>бактерій</a:t>
            </a:r>
            <a:r>
              <a:rPr lang="ru-RU" dirty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При </a:t>
            </a:r>
            <a:r>
              <a:rPr lang="ru-RU" dirty="0" err="1"/>
              <a:t>виконанні</a:t>
            </a:r>
            <a:r>
              <a:rPr lang="ru-RU" dirty="0"/>
              <a:t> </a:t>
            </a:r>
            <a:r>
              <a:rPr lang="ru-RU" dirty="0" err="1"/>
              <a:t>фізичних</a:t>
            </a:r>
            <a:r>
              <a:rPr lang="ru-RU" dirty="0"/>
              <a:t> </a:t>
            </a:r>
            <a:r>
              <a:rPr lang="ru-RU" dirty="0" err="1"/>
              <a:t>вправ</a:t>
            </a:r>
            <a:r>
              <a:rPr lang="ru-RU" dirty="0"/>
              <a:t> у </a:t>
            </a:r>
            <a:r>
              <a:rPr lang="ru-RU" dirty="0" err="1"/>
              <a:t>м’язах</a:t>
            </a:r>
            <a:r>
              <a:rPr lang="ru-RU" dirty="0"/>
              <a:t> </a:t>
            </a:r>
            <a:r>
              <a:rPr lang="ru-RU" dirty="0" err="1"/>
              <a:t>утворюється</a:t>
            </a:r>
            <a:r>
              <a:rPr lang="ru-RU" dirty="0"/>
              <a:t> </a:t>
            </a:r>
            <a:r>
              <a:rPr lang="ru-RU" u="sng" dirty="0" err="1"/>
              <a:t>молочна</a:t>
            </a:r>
            <a:r>
              <a:rPr lang="ru-RU" u="sng" dirty="0"/>
              <a:t> кислота</a:t>
            </a:r>
            <a:r>
              <a:rPr lang="ru-RU" dirty="0"/>
              <a:t>. </a:t>
            </a:r>
            <a:r>
              <a:rPr lang="en-US" dirty="0"/>
              <a:t>H </a:t>
            </a:r>
            <a:r>
              <a:rPr lang="ru-RU" dirty="0" err="1"/>
              <a:t>наявність</a:t>
            </a:r>
            <a:r>
              <a:rPr lang="ru-RU" dirty="0"/>
              <a:t> — причина болю у </a:t>
            </a:r>
            <a:r>
              <a:rPr lang="ru-RU" dirty="0" err="1"/>
              <a:t>м’язах</a:t>
            </a:r>
            <a:r>
              <a:rPr lang="ru-RU" dirty="0"/>
              <a:t>. </a:t>
            </a:r>
            <a:r>
              <a:rPr lang="ru-RU" dirty="0" err="1"/>
              <a:t>Молочна</a:t>
            </a:r>
            <a:r>
              <a:rPr lang="ru-RU" dirty="0"/>
              <a:t> кислота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утворюється</a:t>
            </a:r>
            <a:r>
              <a:rPr lang="ru-RU" dirty="0"/>
              <a:t> при </a:t>
            </a:r>
            <a:r>
              <a:rPr lang="ru-RU" dirty="0" err="1"/>
              <a:t>скисанні</a:t>
            </a:r>
            <a:r>
              <a:rPr lang="ru-RU" dirty="0"/>
              <a:t> молока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 smtClean="0"/>
              <a:t>квасінні</a:t>
            </a:r>
            <a:r>
              <a:rPr lang="ru-RU" dirty="0" smtClean="0"/>
              <a:t> </a:t>
            </a:r>
            <a:r>
              <a:rPr lang="ru-RU" dirty="0" err="1"/>
              <a:t>капусти</a:t>
            </a:r>
            <a:r>
              <a:rPr lang="ru-RU" dirty="0"/>
              <a:t> та силосу.</a:t>
            </a:r>
          </a:p>
          <a:p>
            <a:pPr algn="just"/>
            <a:endParaRPr lang="ru-RU" dirty="0"/>
          </a:p>
          <a:p>
            <a:pPr algn="just"/>
            <a:r>
              <a:rPr lang="ru-RU" dirty="0" err="1"/>
              <a:t>Отрута</a:t>
            </a:r>
            <a:r>
              <a:rPr lang="ru-RU" dirty="0"/>
              <a:t> </a:t>
            </a:r>
            <a:r>
              <a:rPr lang="ru-RU" dirty="0" err="1"/>
              <a:t>мурах</a:t>
            </a:r>
            <a:r>
              <a:rPr lang="ru-RU" dirty="0"/>
              <a:t> та </a:t>
            </a:r>
            <a:r>
              <a:rPr lang="ru-RU" dirty="0" err="1"/>
              <a:t>бджіл</a:t>
            </a:r>
            <a:r>
              <a:rPr lang="ru-RU" dirty="0"/>
              <a:t> </a:t>
            </a:r>
            <a:r>
              <a:rPr lang="ru-RU" dirty="0" err="1"/>
              <a:t>містить</a:t>
            </a:r>
            <a:r>
              <a:rPr lang="ru-RU" dirty="0"/>
              <a:t> </a:t>
            </a:r>
            <a:r>
              <a:rPr lang="ru-RU" u="sng" dirty="0" err="1"/>
              <a:t>мурашину</a:t>
            </a:r>
            <a:r>
              <a:rPr lang="ru-RU" u="sng" dirty="0"/>
              <a:t> кислоту</a:t>
            </a:r>
            <a:r>
              <a:rPr lang="ru-RU" dirty="0"/>
              <a:t>. Вона </a:t>
            </a:r>
            <a:r>
              <a:rPr lang="ru-RU" dirty="0" err="1"/>
              <a:t>міститься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у волосках </a:t>
            </a:r>
            <a:r>
              <a:rPr lang="ru-RU" dirty="0" err="1"/>
              <a:t>пекучої</a:t>
            </a:r>
            <a:r>
              <a:rPr lang="ru-RU" dirty="0"/>
              <a:t> </a:t>
            </a:r>
            <a:r>
              <a:rPr lang="ru-RU" dirty="0" err="1"/>
              <a:t>кропиви</a:t>
            </a:r>
            <a:r>
              <a:rPr lang="ru-RU" dirty="0"/>
              <a:t>. </a:t>
            </a:r>
            <a:r>
              <a:rPr lang="ru-RU" dirty="0" err="1"/>
              <a:t>Мурашина</a:t>
            </a:r>
            <a:r>
              <a:rPr lang="ru-RU" dirty="0"/>
              <a:t> кислота є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їдкою</a:t>
            </a:r>
            <a:r>
              <a:rPr lang="ru-RU" dirty="0"/>
              <a:t> </a:t>
            </a:r>
            <a:r>
              <a:rPr lang="ru-RU" dirty="0" err="1"/>
              <a:t>речовиною</a:t>
            </a:r>
            <a:r>
              <a:rPr lang="ru-RU" dirty="0"/>
              <a:t> і при </a:t>
            </a:r>
            <a:r>
              <a:rPr lang="ru-RU" dirty="0" err="1"/>
              <a:t>потраплянні</a:t>
            </a:r>
            <a:r>
              <a:rPr lang="ru-RU" dirty="0"/>
              <a:t> в ранку при укусах </a:t>
            </a:r>
            <a:r>
              <a:rPr lang="ru-RU" dirty="0" err="1"/>
              <a:t>роз’їдає</a:t>
            </a:r>
            <a:r>
              <a:rPr lang="ru-RU" dirty="0"/>
              <a:t> </a:t>
            </a:r>
            <a:r>
              <a:rPr lang="ru-RU" dirty="0" err="1"/>
              <a:t>шкіру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4519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Госпожа\Desktop\хімічні властивості середніх солей\GrankinaHIMIYA-5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4664"/>
            <a:ext cx="684076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59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Госпожа\Desktop\хімічні властивості середніх солей\GrankinaHIMIYA-5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6672"/>
            <a:ext cx="6768752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40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836712"/>
            <a:ext cx="7772400" cy="5256584"/>
          </a:xfrm>
          <a:ln w="76200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indent="0" algn="just">
              <a:buNone/>
            </a:pPr>
            <a:endParaRPr lang="uk-UA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Фосфатну 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кислоту використовують для очищення заліза від іржі (оксидів і гідроксидів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Феруму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Вона міститься у складі засобу «Перетворювач іржі». Фосфатна кислота, розчиняючи на поверхні металу його сполуки, із самим залізом реагує дуже повільно. Оксиди й гідроксиди </a:t>
            </a:r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Феруму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перетворюються на нерозчинну сіль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FePO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яка осаджується на поверхні металу, утворює міцну плівку й перешкоджає подальшому руйнуванню.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94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145</TotalTime>
  <Words>456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Кислоти: фізичні властивості, поширеність та застосування.</vt:lpstr>
      <vt:lpstr>Презентация PowerPoint</vt:lpstr>
      <vt:lpstr>Фізичні властивості кислот:</vt:lpstr>
      <vt:lpstr>Презентация PowerPoint</vt:lpstr>
      <vt:lpstr>Поширеність кислот в природі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Кислоти: фізичні властивості, поширеність та застосування.</dc:title>
  <dc:creator>Госпожа</dc:creator>
  <cp:lastModifiedBy>User</cp:lastModifiedBy>
  <cp:revision>16</cp:revision>
  <dcterms:created xsi:type="dcterms:W3CDTF">2019-02-21T16:41:51Z</dcterms:created>
  <dcterms:modified xsi:type="dcterms:W3CDTF">2020-03-14T22:20:30Z</dcterms:modified>
</cp:coreProperties>
</file>