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ppt/diagrams/data52.xml" ContentType="application/vnd.openxmlformats-officedocument.drawingml.diagramData+xml"/>
  <Override PartName="/ppt/diagrams/layout52.xml" ContentType="application/vnd.openxmlformats-officedocument.drawingml.diagramLayout+xml"/>
  <Override PartName="/ppt/diagrams/quickStyle52.xml" ContentType="application/vnd.openxmlformats-officedocument.drawingml.diagramStyle+xml"/>
  <Override PartName="/ppt/diagrams/colors52.xml" ContentType="application/vnd.openxmlformats-officedocument.drawingml.diagramColors+xml"/>
  <Override PartName="/ppt/diagrams/drawing52.xml" ContentType="application/vnd.ms-office.drawingml.diagramDrawing+xml"/>
  <Override PartName="/ppt/diagrams/data53.xml" ContentType="application/vnd.openxmlformats-officedocument.drawingml.diagramData+xml"/>
  <Override PartName="/ppt/diagrams/layout53.xml" ContentType="application/vnd.openxmlformats-officedocument.drawingml.diagramLayout+xml"/>
  <Override PartName="/ppt/diagrams/quickStyle53.xml" ContentType="application/vnd.openxmlformats-officedocument.drawingml.diagramStyle+xml"/>
  <Override PartName="/ppt/diagrams/colors53.xml" ContentType="application/vnd.openxmlformats-officedocument.drawingml.diagramColors+xml"/>
  <Override PartName="/ppt/diagrams/drawing53.xml" ContentType="application/vnd.ms-office.drawingml.diagramDrawing+xml"/>
  <Override PartName="/ppt/diagrams/data54.xml" ContentType="application/vnd.openxmlformats-officedocument.drawingml.diagramData+xml"/>
  <Override PartName="/ppt/diagrams/layout54.xml" ContentType="application/vnd.openxmlformats-officedocument.drawingml.diagramLayout+xml"/>
  <Override PartName="/ppt/diagrams/quickStyle54.xml" ContentType="application/vnd.openxmlformats-officedocument.drawingml.diagramStyle+xml"/>
  <Override PartName="/ppt/diagrams/colors54.xml" ContentType="application/vnd.openxmlformats-officedocument.drawingml.diagramColors+xml"/>
  <Override PartName="/ppt/diagrams/drawing54.xml" ContentType="application/vnd.ms-office.drawingml.diagramDrawing+xml"/>
  <Override PartName="/ppt/diagrams/data55.xml" ContentType="application/vnd.openxmlformats-officedocument.drawingml.diagramData+xml"/>
  <Override PartName="/ppt/diagrams/layout55.xml" ContentType="application/vnd.openxmlformats-officedocument.drawingml.diagramLayout+xml"/>
  <Override PartName="/ppt/diagrams/quickStyle55.xml" ContentType="application/vnd.openxmlformats-officedocument.drawingml.diagramStyle+xml"/>
  <Override PartName="/ppt/diagrams/colors55.xml" ContentType="application/vnd.openxmlformats-officedocument.drawingml.diagramColors+xml"/>
  <Override PartName="/ppt/diagrams/drawing55.xml" ContentType="application/vnd.ms-office.drawingml.diagramDrawing+xml"/>
  <Override PartName="/ppt/diagrams/data56.xml" ContentType="application/vnd.openxmlformats-officedocument.drawingml.diagramData+xml"/>
  <Override PartName="/ppt/diagrams/layout56.xml" ContentType="application/vnd.openxmlformats-officedocument.drawingml.diagramLayout+xml"/>
  <Override PartName="/ppt/diagrams/quickStyle56.xml" ContentType="application/vnd.openxmlformats-officedocument.drawingml.diagramStyle+xml"/>
  <Override PartName="/ppt/diagrams/colors56.xml" ContentType="application/vnd.openxmlformats-officedocument.drawingml.diagramColors+xml"/>
  <Override PartName="/ppt/diagrams/drawing56.xml" ContentType="application/vnd.ms-office.drawingml.diagramDrawing+xml"/>
  <Override PartName="/ppt/diagrams/data57.xml" ContentType="application/vnd.openxmlformats-officedocument.drawingml.diagramData+xml"/>
  <Override PartName="/ppt/diagrams/layout57.xml" ContentType="application/vnd.openxmlformats-officedocument.drawingml.diagramLayout+xml"/>
  <Override PartName="/ppt/diagrams/quickStyle57.xml" ContentType="application/vnd.openxmlformats-officedocument.drawingml.diagramStyle+xml"/>
  <Override PartName="/ppt/diagrams/colors57.xml" ContentType="application/vnd.openxmlformats-officedocument.drawingml.diagramColors+xml"/>
  <Override PartName="/ppt/diagrams/drawing57.xml" ContentType="application/vnd.ms-office.drawingml.diagramDrawing+xml"/>
  <Override PartName="/ppt/diagrams/data58.xml" ContentType="application/vnd.openxmlformats-officedocument.drawingml.diagramData+xml"/>
  <Override PartName="/ppt/diagrams/layout58.xml" ContentType="application/vnd.openxmlformats-officedocument.drawingml.diagramLayout+xml"/>
  <Override PartName="/ppt/diagrams/quickStyle58.xml" ContentType="application/vnd.openxmlformats-officedocument.drawingml.diagramStyle+xml"/>
  <Override PartName="/ppt/diagrams/colors58.xml" ContentType="application/vnd.openxmlformats-officedocument.drawingml.diagramColors+xml"/>
  <Override PartName="/ppt/diagrams/drawing58.xml" ContentType="application/vnd.ms-office.drawingml.diagramDrawing+xml"/>
  <Override PartName="/ppt/diagrams/data59.xml" ContentType="application/vnd.openxmlformats-officedocument.drawingml.diagramData+xml"/>
  <Override PartName="/ppt/diagrams/layout59.xml" ContentType="application/vnd.openxmlformats-officedocument.drawingml.diagramLayout+xml"/>
  <Override PartName="/ppt/diagrams/quickStyle59.xml" ContentType="application/vnd.openxmlformats-officedocument.drawingml.diagramStyle+xml"/>
  <Override PartName="/ppt/diagrams/colors59.xml" ContentType="application/vnd.openxmlformats-officedocument.drawingml.diagramColors+xml"/>
  <Override PartName="/ppt/diagrams/drawing59.xml" ContentType="application/vnd.ms-office.drawingml.diagramDrawing+xml"/>
  <Override PartName="/ppt/diagrams/data60.xml" ContentType="application/vnd.openxmlformats-officedocument.drawingml.diagramData+xml"/>
  <Override PartName="/ppt/diagrams/layout60.xml" ContentType="application/vnd.openxmlformats-officedocument.drawingml.diagramLayout+xml"/>
  <Override PartName="/ppt/diagrams/quickStyle60.xml" ContentType="application/vnd.openxmlformats-officedocument.drawingml.diagramStyle+xml"/>
  <Override PartName="/ppt/diagrams/colors60.xml" ContentType="application/vnd.openxmlformats-officedocument.drawingml.diagramColors+xml"/>
  <Override PartName="/ppt/diagrams/drawing60.xml" ContentType="application/vnd.ms-office.drawingml.diagramDrawing+xml"/>
  <Override PartName="/ppt/diagrams/data61.xml" ContentType="application/vnd.openxmlformats-officedocument.drawingml.diagramData+xml"/>
  <Override PartName="/ppt/diagrams/layout61.xml" ContentType="application/vnd.openxmlformats-officedocument.drawingml.diagramLayout+xml"/>
  <Override PartName="/ppt/diagrams/quickStyle61.xml" ContentType="application/vnd.openxmlformats-officedocument.drawingml.diagramStyle+xml"/>
  <Override PartName="/ppt/diagrams/colors61.xml" ContentType="application/vnd.openxmlformats-officedocument.drawingml.diagramColors+xml"/>
  <Override PartName="/ppt/diagrams/drawing61.xml" ContentType="application/vnd.ms-office.drawingml.diagramDrawing+xml"/>
  <Override PartName="/ppt/diagrams/data62.xml" ContentType="application/vnd.openxmlformats-officedocument.drawingml.diagramData+xml"/>
  <Override PartName="/ppt/diagrams/layout62.xml" ContentType="application/vnd.openxmlformats-officedocument.drawingml.diagramLayout+xml"/>
  <Override PartName="/ppt/diagrams/quickStyle62.xml" ContentType="application/vnd.openxmlformats-officedocument.drawingml.diagramStyle+xml"/>
  <Override PartName="/ppt/diagrams/colors62.xml" ContentType="application/vnd.openxmlformats-officedocument.drawingml.diagramColors+xml"/>
  <Override PartName="/ppt/diagrams/drawing62.xml" ContentType="application/vnd.ms-office.drawingml.diagramDrawing+xml"/>
  <Override PartName="/ppt/diagrams/data63.xml" ContentType="application/vnd.openxmlformats-officedocument.drawingml.diagramData+xml"/>
  <Override PartName="/ppt/diagrams/layout63.xml" ContentType="application/vnd.openxmlformats-officedocument.drawingml.diagramLayout+xml"/>
  <Override PartName="/ppt/diagrams/quickStyle63.xml" ContentType="application/vnd.openxmlformats-officedocument.drawingml.diagramStyle+xml"/>
  <Override PartName="/ppt/diagrams/colors63.xml" ContentType="application/vnd.openxmlformats-officedocument.drawingml.diagramColors+xml"/>
  <Override PartName="/ppt/diagrams/drawing63.xml" ContentType="application/vnd.ms-office.drawingml.diagramDrawing+xml"/>
  <Override PartName="/ppt/diagrams/data64.xml" ContentType="application/vnd.openxmlformats-officedocument.drawingml.diagramData+xml"/>
  <Override PartName="/ppt/diagrams/layout64.xml" ContentType="application/vnd.openxmlformats-officedocument.drawingml.diagramLayout+xml"/>
  <Override PartName="/ppt/diagrams/quickStyle64.xml" ContentType="application/vnd.openxmlformats-officedocument.drawingml.diagramStyle+xml"/>
  <Override PartName="/ppt/diagrams/colors64.xml" ContentType="application/vnd.openxmlformats-officedocument.drawingml.diagramColors+xml"/>
  <Override PartName="/ppt/diagrams/drawing64.xml" ContentType="application/vnd.ms-office.drawingml.diagramDrawing+xml"/>
  <Override PartName="/ppt/diagrams/data65.xml" ContentType="application/vnd.openxmlformats-officedocument.drawingml.diagramData+xml"/>
  <Override PartName="/ppt/diagrams/layout65.xml" ContentType="application/vnd.openxmlformats-officedocument.drawingml.diagramLayout+xml"/>
  <Override PartName="/ppt/diagrams/quickStyle65.xml" ContentType="application/vnd.openxmlformats-officedocument.drawingml.diagramStyle+xml"/>
  <Override PartName="/ppt/diagrams/colors65.xml" ContentType="application/vnd.openxmlformats-officedocument.drawingml.diagramColors+xml"/>
  <Override PartName="/ppt/diagrams/drawing65.xml" ContentType="application/vnd.ms-office.drawingml.diagramDrawing+xml"/>
  <Override PartName="/ppt/diagrams/data66.xml" ContentType="application/vnd.openxmlformats-officedocument.drawingml.diagramData+xml"/>
  <Override PartName="/ppt/diagrams/layout66.xml" ContentType="application/vnd.openxmlformats-officedocument.drawingml.diagramLayout+xml"/>
  <Override PartName="/ppt/diagrams/quickStyle66.xml" ContentType="application/vnd.openxmlformats-officedocument.drawingml.diagramStyle+xml"/>
  <Override PartName="/ppt/diagrams/colors66.xml" ContentType="application/vnd.openxmlformats-officedocument.drawingml.diagramColors+xml"/>
  <Override PartName="/ppt/diagrams/drawing66.xml" ContentType="application/vnd.ms-office.drawingml.diagramDrawing+xml"/>
  <Override PartName="/ppt/diagrams/data67.xml" ContentType="application/vnd.openxmlformats-officedocument.drawingml.diagramData+xml"/>
  <Override PartName="/ppt/diagrams/layout67.xml" ContentType="application/vnd.openxmlformats-officedocument.drawingml.diagramLayout+xml"/>
  <Override PartName="/ppt/diagrams/quickStyle67.xml" ContentType="application/vnd.openxmlformats-officedocument.drawingml.diagramStyle+xml"/>
  <Override PartName="/ppt/diagrams/colors67.xml" ContentType="application/vnd.openxmlformats-officedocument.drawingml.diagramColors+xml"/>
  <Override PartName="/ppt/diagrams/drawing67.xml" ContentType="application/vnd.ms-office.drawingml.diagramDrawing+xml"/>
  <Override PartName="/ppt/diagrams/data68.xml" ContentType="application/vnd.openxmlformats-officedocument.drawingml.diagramData+xml"/>
  <Override PartName="/ppt/diagrams/layout68.xml" ContentType="application/vnd.openxmlformats-officedocument.drawingml.diagramLayout+xml"/>
  <Override PartName="/ppt/diagrams/quickStyle68.xml" ContentType="application/vnd.openxmlformats-officedocument.drawingml.diagramStyle+xml"/>
  <Override PartName="/ppt/diagrams/colors68.xml" ContentType="application/vnd.openxmlformats-officedocument.drawingml.diagramColors+xml"/>
  <Override PartName="/ppt/diagrams/drawing68.xml" ContentType="application/vnd.ms-office.drawingml.diagramDrawing+xml"/>
  <Override PartName="/ppt/diagrams/data69.xml" ContentType="application/vnd.openxmlformats-officedocument.drawingml.diagramData+xml"/>
  <Override PartName="/ppt/diagrams/layout69.xml" ContentType="application/vnd.openxmlformats-officedocument.drawingml.diagramLayout+xml"/>
  <Override PartName="/ppt/diagrams/quickStyle69.xml" ContentType="application/vnd.openxmlformats-officedocument.drawingml.diagramStyle+xml"/>
  <Override PartName="/ppt/diagrams/colors69.xml" ContentType="application/vnd.openxmlformats-officedocument.drawingml.diagramColors+xml"/>
  <Override PartName="/ppt/diagrams/drawing69.xml" ContentType="application/vnd.ms-office.drawingml.diagramDrawing+xml"/>
  <Override PartName="/ppt/diagrams/data70.xml" ContentType="application/vnd.openxmlformats-officedocument.drawingml.diagramData+xml"/>
  <Override PartName="/ppt/diagrams/layout70.xml" ContentType="application/vnd.openxmlformats-officedocument.drawingml.diagramLayout+xml"/>
  <Override PartName="/ppt/diagrams/quickStyle70.xml" ContentType="application/vnd.openxmlformats-officedocument.drawingml.diagramStyle+xml"/>
  <Override PartName="/ppt/diagrams/colors70.xml" ContentType="application/vnd.openxmlformats-officedocument.drawingml.diagramColors+xml"/>
  <Override PartName="/ppt/diagrams/drawing70.xml" ContentType="application/vnd.ms-office.drawingml.diagramDrawing+xml"/>
  <Override PartName="/ppt/diagrams/data71.xml" ContentType="application/vnd.openxmlformats-officedocument.drawingml.diagramData+xml"/>
  <Override PartName="/ppt/diagrams/layout71.xml" ContentType="application/vnd.openxmlformats-officedocument.drawingml.diagramLayout+xml"/>
  <Override PartName="/ppt/diagrams/quickStyle71.xml" ContentType="application/vnd.openxmlformats-officedocument.drawingml.diagramStyle+xml"/>
  <Override PartName="/ppt/diagrams/colors71.xml" ContentType="application/vnd.openxmlformats-officedocument.drawingml.diagramColors+xml"/>
  <Override PartName="/ppt/diagrams/drawing71.xml" ContentType="application/vnd.ms-office.drawingml.diagramDrawing+xml"/>
  <Override PartName="/ppt/diagrams/data72.xml" ContentType="application/vnd.openxmlformats-officedocument.drawingml.diagramData+xml"/>
  <Override PartName="/ppt/diagrams/layout72.xml" ContentType="application/vnd.openxmlformats-officedocument.drawingml.diagramLayout+xml"/>
  <Override PartName="/ppt/diagrams/quickStyle72.xml" ContentType="application/vnd.openxmlformats-officedocument.drawingml.diagramStyle+xml"/>
  <Override PartName="/ppt/diagrams/colors72.xml" ContentType="application/vnd.openxmlformats-officedocument.drawingml.diagramColors+xml"/>
  <Override PartName="/ppt/diagrams/drawing72.xml" ContentType="application/vnd.ms-office.drawingml.diagramDrawing+xml"/>
  <Override PartName="/ppt/diagrams/data73.xml" ContentType="application/vnd.openxmlformats-officedocument.drawingml.diagramData+xml"/>
  <Override PartName="/ppt/diagrams/layout73.xml" ContentType="application/vnd.openxmlformats-officedocument.drawingml.diagramLayout+xml"/>
  <Override PartName="/ppt/diagrams/quickStyle73.xml" ContentType="application/vnd.openxmlformats-officedocument.drawingml.diagramStyle+xml"/>
  <Override PartName="/ppt/diagrams/colors73.xml" ContentType="application/vnd.openxmlformats-officedocument.drawingml.diagramColors+xml"/>
  <Override PartName="/ppt/diagrams/drawing73.xml" ContentType="application/vnd.ms-office.drawingml.diagramDrawing+xml"/>
  <Override PartName="/ppt/diagrams/data74.xml" ContentType="application/vnd.openxmlformats-officedocument.drawingml.diagramData+xml"/>
  <Override PartName="/ppt/diagrams/layout74.xml" ContentType="application/vnd.openxmlformats-officedocument.drawingml.diagramLayout+xml"/>
  <Override PartName="/ppt/diagrams/quickStyle74.xml" ContentType="application/vnd.openxmlformats-officedocument.drawingml.diagramStyle+xml"/>
  <Override PartName="/ppt/diagrams/colors74.xml" ContentType="application/vnd.openxmlformats-officedocument.drawingml.diagramColors+xml"/>
  <Override PartName="/ppt/diagrams/drawing74.xml" ContentType="application/vnd.ms-office.drawingml.diagramDrawing+xml"/>
  <Override PartName="/ppt/diagrams/data75.xml" ContentType="application/vnd.openxmlformats-officedocument.drawingml.diagramData+xml"/>
  <Override PartName="/ppt/diagrams/layout75.xml" ContentType="application/vnd.openxmlformats-officedocument.drawingml.diagramLayout+xml"/>
  <Override PartName="/ppt/diagrams/quickStyle75.xml" ContentType="application/vnd.openxmlformats-officedocument.drawingml.diagramStyle+xml"/>
  <Override PartName="/ppt/diagrams/colors75.xml" ContentType="application/vnd.openxmlformats-officedocument.drawingml.diagramColors+xml"/>
  <Override PartName="/ppt/diagrams/drawing75.xml" ContentType="application/vnd.ms-office.drawingml.diagramDrawing+xml"/>
  <Override PartName="/ppt/diagrams/data76.xml" ContentType="application/vnd.openxmlformats-officedocument.drawingml.diagramData+xml"/>
  <Override PartName="/ppt/diagrams/layout76.xml" ContentType="application/vnd.openxmlformats-officedocument.drawingml.diagramLayout+xml"/>
  <Override PartName="/ppt/diagrams/quickStyle76.xml" ContentType="application/vnd.openxmlformats-officedocument.drawingml.diagramStyle+xml"/>
  <Override PartName="/ppt/diagrams/colors76.xml" ContentType="application/vnd.openxmlformats-officedocument.drawingml.diagramColors+xml"/>
  <Override PartName="/ppt/diagrams/drawing76.xml" ContentType="application/vnd.ms-office.drawingml.diagramDrawing+xml"/>
  <Override PartName="/ppt/diagrams/data77.xml" ContentType="application/vnd.openxmlformats-officedocument.drawingml.diagramData+xml"/>
  <Override PartName="/ppt/diagrams/layout77.xml" ContentType="application/vnd.openxmlformats-officedocument.drawingml.diagramLayout+xml"/>
  <Override PartName="/ppt/diagrams/quickStyle77.xml" ContentType="application/vnd.openxmlformats-officedocument.drawingml.diagramStyle+xml"/>
  <Override PartName="/ppt/diagrams/colors77.xml" ContentType="application/vnd.openxmlformats-officedocument.drawingml.diagramColors+xml"/>
  <Override PartName="/ppt/diagrams/drawing77.xml" ContentType="application/vnd.ms-office.drawingml.diagramDrawing+xml"/>
  <Override PartName="/ppt/diagrams/data78.xml" ContentType="application/vnd.openxmlformats-officedocument.drawingml.diagramData+xml"/>
  <Override PartName="/ppt/diagrams/layout78.xml" ContentType="application/vnd.openxmlformats-officedocument.drawingml.diagramLayout+xml"/>
  <Override PartName="/ppt/diagrams/quickStyle78.xml" ContentType="application/vnd.openxmlformats-officedocument.drawingml.diagramStyle+xml"/>
  <Override PartName="/ppt/diagrams/colors78.xml" ContentType="application/vnd.openxmlformats-officedocument.drawingml.diagramColors+xml"/>
  <Override PartName="/ppt/diagrams/drawing78.xml" ContentType="application/vnd.ms-office.drawingml.diagramDrawing+xml"/>
  <Override PartName="/ppt/diagrams/data79.xml" ContentType="application/vnd.openxmlformats-officedocument.drawingml.diagramData+xml"/>
  <Override PartName="/ppt/diagrams/layout79.xml" ContentType="application/vnd.openxmlformats-officedocument.drawingml.diagramLayout+xml"/>
  <Override PartName="/ppt/diagrams/quickStyle79.xml" ContentType="application/vnd.openxmlformats-officedocument.drawingml.diagramStyle+xml"/>
  <Override PartName="/ppt/diagrams/colors79.xml" ContentType="application/vnd.openxmlformats-officedocument.drawingml.diagramColors+xml"/>
  <Override PartName="/ppt/diagrams/drawing79.xml" ContentType="application/vnd.ms-office.drawingml.diagramDrawing+xml"/>
  <Override PartName="/ppt/diagrams/data80.xml" ContentType="application/vnd.openxmlformats-officedocument.drawingml.diagramData+xml"/>
  <Override PartName="/ppt/diagrams/layout80.xml" ContentType="application/vnd.openxmlformats-officedocument.drawingml.diagramLayout+xml"/>
  <Override PartName="/ppt/diagrams/quickStyle80.xml" ContentType="application/vnd.openxmlformats-officedocument.drawingml.diagramStyle+xml"/>
  <Override PartName="/ppt/diagrams/colors80.xml" ContentType="application/vnd.openxmlformats-officedocument.drawingml.diagramColors+xml"/>
  <Override PartName="/ppt/diagrams/drawing80.xml" ContentType="application/vnd.ms-office.drawingml.diagramDrawing+xml"/>
  <Override PartName="/ppt/diagrams/data81.xml" ContentType="application/vnd.openxmlformats-officedocument.drawingml.diagramData+xml"/>
  <Override PartName="/ppt/diagrams/layout81.xml" ContentType="application/vnd.openxmlformats-officedocument.drawingml.diagramLayout+xml"/>
  <Override PartName="/ppt/diagrams/quickStyle81.xml" ContentType="application/vnd.openxmlformats-officedocument.drawingml.diagramStyle+xml"/>
  <Override PartName="/ppt/diagrams/colors81.xml" ContentType="application/vnd.openxmlformats-officedocument.drawingml.diagramColors+xml"/>
  <Override PartName="/ppt/diagrams/drawing81.xml" ContentType="application/vnd.ms-office.drawingml.diagramDrawing+xml"/>
  <Override PartName="/ppt/diagrams/data82.xml" ContentType="application/vnd.openxmlformats-officedocument.drawingml.diagramData+xml"/>
  <Override PartName="/ppt/diagrams/layout82.xml" ContentType="application/vnd.openxmlformats-officedocument.drawingml.diagramLayout+xml"/>
  <Override PartName="/ppt/diagrams/quickStyle82.xml" ContentType="application/vnd.openxmlformats-officedocument.drawingml.diagramStyle+xml"/>
  <Override PartName="/ppt/diagrams/colors82.xml" ContentType="application/vnd.openxmlformats-officedocument.drawingml.diagramColors+xml"/>
  <Override PartName="/ppt/diagrams/drawing82.xml" ContentType="application/vnd.ms-office.drawingml.diagramDrawing+xml"/>
  <Override PartName="/ppt/diagrams/data83.xml" ContentType="application/vnd.openxmlformats-officedocument.drawingml.diagramData+xml"/>
  <Override PartName="/ppt/diagrams/layout83.xml" ContentType="application/vnd.openxmlformats-officedocument.drawingml.diagramLayout+xml"/>
  <Override PartName="/ppt/diagrams/quickStyle83.xml" ContentType="application/vnd.openxmlformats-officedocument.drawingml.diagramStyle+xml"/>
  <Override PartName="/ppt/diagrams/colors83.xml" ContentType="application/vnd.openxmlformats-officedocument.drawingml.diagramColors+xml"/>
  <Override PartName="/ppt/diagrams/drawing83.xml" ContentType="application/vnd.ms-office.drawingml.diagramDrawing+xml"/>
  <Override PartName="/ppt/diagrams/data84.xml" ContentType="application/vnd.openxmlformats-officedocument.drawingml.diagramData+xml"/>
  <Override PartName="/ppt/diagrams/layout84.xml" ContentType="application/vnd.openxmlformats-officedocument.drawingml.diagramLayout+xml"/>
  <Override PartName="/ppt/diagrams/quickStyle84.xml" ContentType="application/vnd.openxmlformats-officedocument.drawingml.diagramStyle+xml"/>
  <Override PartName="/ppt/diagrams/colors84.xml" ContentType="application/vnd.openxmlformats-officedocument.drawingml.diagramColors+xml"/>
  <Override PartName="/ppt/diagrams/drawing84.xml" ContentType="application/vnd.ms-office.drawingml.diagramDrawing+xml"/>
  <Override PartName="/ppt/diagrams/data85.xml" ContentType="application/vnd.openxmlformats-officedocument.drawingml.diagramData+xml"/>
  <Override PartName="/ppt/diagrams/layout85.xml" ContentType="application/vnd.openxmlformats-officedocument.drawingml.diagramLayout+xml"/>
  <Override PartName="/ppt/diagrams/quickStyle85.xml" ContentType="application/vnd.openxmlformats-officedocument.drawingml.diagramStyle+xml"/>
  <Override PartName="/ppt/diagrams/colors85.xml" ContentType="application/vnd.openxmlformats-officedocument.drawingml.diagramColors+xml"/>
  <Override PartName="/ppt/diagrams/drawing85.xml" ContentType="application/vnd.ms-office.drawingml.diagramDrawing+xml"/>
  <Override PartName="/ppt/diagrams/data86.xml" ContentType="application/vnd.openxmlformats-officedocument.drawingml.diagramData+xml"/>
  <Override PartName="/ppt/diagrams/layout86.xml" ContentType="application/vnd.openxmlformats-officedocument.drawingml.diagramLayout+xml"/>
  <Override PartName="/ppt/diagrams/quickStyle86.xml" ContentType="application/vnd.openxmlformats-officedocument.drawingml.diagramStyle+xml"/>
  <Override PartName="/ppt/diagrams/colors86.xml" ContentType="application/vnd.openxmlformats-officedocument.drawingml.diagramColors+xml"/>
  <Override PartName="/ppt/diagrams/drawing86.xml" ContentType="application/vnd.ms-office.drawingml.diagramDrawing+xml"/>
  <Override PartName="/ppt/diagrams/data87.xml" ContentType="application/vnd.openxmlformats-officedocument.drawingml.diagramData+xml"/>
  <Override PartName="/ppt/diagrams/layout87.xml" ContentType="application/vnd.openxmlformats-officedocument.drawingml.diagramLayout+xml"/>
  <Override PartName="/ppt/diagrams/quickStyle87.xml" ContentType="application/vnd.openxmlformats-officedocument.drawingml.diagramStyle+xml"/>
  <Override PartName="/ppt/diagrams/colors87.xml" ContentType="application/vnd.openxmlformats-officedocument.drawingml.diagramColors+xml"/>
  <Override PartName="/ppt/diagrams/drawing87.xml" ContentType="application/vnd.ms-office.drawingml.diagramDrawing+xml"/>
  <Override PartName="/ppt/diagrams/data88.xml" ContentType="application/vnd.openxmlformats-officedocument.drawingml.diagramData+xml"/>
  <Override PartName="/ppt/diagrams/layout88.xml" ContentType="application/vnd.openxmlformats-officedocument.drawingml.diagramLayout+xml"/>
  <Override PartName="/ppt/diagrams/quickStyle88.xml" ContentType="application/vnd.openxmlformats-officedocument.drawingml.diagramStyle+xml"/>
  <Override PartName="/ppt/diagrams/colors88.xml" ContentType="application/vnd.openxmlformats-officedocument.drawingml.diagramColors+xml"/>
  <Override PartName="/ppt/diagrams/drawing88.xml" ContentType="application/vnd.ms-office.drawingml.diagramDrawing+xml"/>
  <Override PartName="/ppt/diagrams/data89.xml" ContentType="application/vnd.openxmlformats-officedocument.drawingml.diagramData+xml"/>
  <Override PartName="/ppt/diagrams/layout89.xml" ContentType="application/vnd.openxmlformats-officedocument.drawingml.diagramLayout+xml"/>
  <Override PartName="/ppt/diagrams/quickStyle89.xml" ContentType="application/vnd.openxmlformats-officedocument.drawingml.diagramStyle+xml"/>
  <Override PartName="/ppt/diagrams/colors89.xml" ContentType="application/vnd.openxmlformats-officedocument.drawingml.diagramColors+xml"/>
  <Override PartName="/ppt/diagrams/drawing89.xml" ContentType="application/vnd.ms-office.drawingml.diagramDrawing+xml"/>
  <Override PartName="/ppt/diagrams/data90.xml" ContentType="application/vnd.openxmlformats-officedocument.drawingml.diagramData+xml"/>
  <Override PartName="/ppt/diagrams/layout90.xml" ContentType="application/vnd.openxmlformats-officedocument.drawingml.diagramLayout+xml"/>
  <Override PartName="/ppt/diagrams/quickStyle90.xml" ContentType="application/vnd.openxmlformats-officedocument.drawingml.diagramStyle+xml"/>
  <Override PartName="/ppt/diagrams/colors90.xml" ContentType="application/vnd.openxmlformats-officedocument.drawingml.diagramColors+xml"/>
  <Override PartName="/ppt/diagrams/drawing90.xml" ContentType="application/vnd.ms-office.drawingml.diagramDrawing+xml"/>
  <Override PartName="/ppt/diagrams/data91.xml" ContentType="application/vnd.openxmlformats-officedocument.drawingml.diagramData+xml"/>
  <Override PartName="/ppt/diagrams/layout91.xml" ContentType="application/vnd.openxmlformats-officedocument.drawingml.diagramLayout+xml"/>
  <Override PartName="/ppt/diagrams/quickStyle91.xml" ContentType="application/vnd.openxmlformats-officedocument.drawingml.diagramStyle+xml"/>
  <Override PartName="/ppt/diagrams/colors91.xml" ContentType="application/vnd.openxmlformats-officedocument.drawingml.diagramColors+xml"/>
  <Override PartName="/ppt/diagrams/drawing91.xml" ContentType="application/vnd.ms-office.drawingml.diagramDrawing+xml"/>
  <Override PartName="/ppt/diagrams/data92.xml" ContentType="application/vnd.openxmlformats-officedocument.drawingml.diagramData+xml"/>
  <Override PartName="/ppt/diagrams/layout92.xml" ContentType="application/vnd.openxmlformats-officedocument.drawingml.diagramLayout+xml"/>
  <Override PartName="/ppt/diagrams/quickStyle92.xml" ContentType="application/vnd.openxmlformats-officedocument.drawingml.diagramStyle+xml"/>
  <Override PartName="/ppt/diagrams/colors92.xml" ContentType="application/vnd.openxmlformats-officedocument.drawingml.diagramColors+xml"/>
  <Override PartName="/ppt/diagrams/drawing92.xml" ContentType="application/vnd.ms-office.drawingml.diagramDrawing+xml"/>
  <Override PartName="/ppt/diagrams/data93.xml" ContentType="application/vnd.openxmlformats-officedocument.drawingml.diagramData+xml"/>
  <Override PartName="/ppt/diagrams/layout93.xml" ContentType="application/vnd.openxmlformats-officedocument.drawingml.diagramLayout+xml"/>
  <Override PartName="/ppt/diagrams/quickStyle93.xml" ContentType="application/vnd.openxmlformats-officedocument.drawingml.diagramStyle+xml"/>
  <Override PartName="/ppt/diagrams/colors93.xml" ContentType="application/vnd.openxmlformats-officedocument.drawingml.diagramColors+xml"/>
  <Override PartName="/ppt/diagrams/drawing93.xml" ContentType="application/vnd.ms-office.drawingml.diagramDrawing+xml"/>
  <Override PartName="/ppt/diagrams/data94.xml" ContentType="application/vnd.openxmlformats-officedocument.drawingml.diagramData+xml"/>
  <Override PartName="/ppt/diagrams/layout94.xml" ContentType="application/vnd.openxmlformats-officedocument.drawingml.diagramLayout+xml"/>
  <Override PartName="/ppt/diagrams/quickStyle94.xml" ContentType="application/vnd.openxmlformats-officedocument.drawingml.diagramStyle+xml"/>
  <Override PartName="/ppt/diagrams/colors94.xml" ContentType="application/vnd.openxmlformats-officedocument.drawingml.diagramColors+xml"/>
  <Override PartName="/ppt/diagrams/drawing94.xml" ContentType="application/vnd.ms-office.drawingml.diagramDrawing+xml"/>
  <Override PartName="/ppt/diagrams/data95.xml" ContentType="application/vnd.openxmlformats-officedocument.drawingml.diagramData+xml"/>
  <Override PartName="/ppt/diagrams/layout95.xml" ContentType="application/vnd.openxmlformats-officedocument.drawingml.diagramLayout+xml"/>
  <Override PartName="/ppt/diagrams/quickStyle95.xml" ContentType="application/vnd.openxmlformats-officedocument.drawingml.diagramStyle+xml"/>
  <Override PartName="/ppt/diagrams/colors95.xml" ContentType="application/vnd.openxmlformats-officedocument.drawingml.diagramColors+xml"/>
  <Override PartName="/ppt/diagrams/drawing95.xml" ContentType="application/vnd.ms-office.drawingml.diagramDrawing+xml"/>
  <Override PartName="/ppt/diagrams/data96.xml" ContentType="application/vnd.openxmlformats-officedocument.drawingml.diagramData+xml"/>
  <Override PartName="/ppt/diagrams/layout96.xml" ContentType="application/vnd.openxmlformats-officedocument.drawingml.diagramLayout+xml"/>
  <Override PartName="/ppt/diagrams/quickStyle96.xml" ContentType="application/vnd.openxmlformats-officedocument.drawingml.diagramStyle+xml"/>
  <Override PartName="/ppt/diagrams/colors96.xml" ContentType="application/vnd.openxmlformats-officedocument.drawingml.diagramColors+xml"/>
  <Override PartName="/ppt/diagrams/drawing96.xml" ContentType="application/vnd.ms-office.drawingml.diagramDrawing+xml"/>
  <Override PartName="/ppt/diagrams/data97.xml" ContentType="application/vnd.openxmlformats-officedocument.drawingml.diagramData+xml"/>
  <Override PartName="/ppt/diagrams/layout97.xml" ContentType="application/vnd.openxmlformats-officedocument.drawingml.diagramLayout+xml"/>
  <Override PartName="/ppt/diagrams/quickStyle97.xml" ContentType="application/vnd.openxmlformats-officedocument.drawingml.diagramStyle+xml"/>
  <Override PartName="/ppt/diagrams/colors97.xml" ContentType="application/vnd.openxmlformats-officedocument.drawingml.diagramColors+xml"/>
  <Override PartName="/ppt/diagrams/drawing97.xml" ContentType="application/vnd.ms-office.drawingml.diagramDrawing+xml"/>
  <Override PartName="/ppt/diagrams/data98.xml" ContentType="application/vnd.openxmlformats-officedocument.drawingml.diagramData+xml"/>
  <Override PartName="/ppt/diagrams/layout98.xml" ContentType="application/vnd.openxmlformats-officedocument.drawingml.diagramLayout+xml"/>
  <Override PartName="/ppt/diagrams/quickStyle98.xml" ContentType="application/vnd.openxmlformats-officedocument.drawingml.diagramStyle+xml"/>
  <Override PartName="/ppt/diagrams/colors98.xml" ContentType="application/vnd.openxmlformats-officedocument.drawingml.diagramColors+xml"/>
  <Override PartName="/ppt/diagrams/drawing98.xml" ContentType="application/vnd.ms-office.drawingml.diagramDrawing+xml"/>
  <Override PartName="/ppt/diagrams/data99.xml" ContentType="application/vnd.openxmlformats-officedocument.drawingml.diagramData+xml"/>
  <Override PartName="/ppt/diagrams/layout99.xml" ContentType="application/vnd.openxmlformats-officedocument.drawingml.diagramLayout+xml"/>
  <Override PartName="/ppt/diagrams/quickStyle99.xml" ContentType="application/vnd.openxmlformats-officedocument.drawingml.diagramStyle+xml"/>
  <Override PartName="/ppt/diagrams/colors99.xml" ContentType="application/vnd.openxmlformats-officedocument.drawingml.diagramColors+xml"/>
  <Override PartName="/ppt/diagrams/drawing99.xml" ContentType="application/vnd.ms-office.drawingml.diagramDrawing+xml"/>
  <Override PartName="/ppt/diagrams/data100.xml" ContentType="application/vnd.openxmlformats-officedocument.drawingml.diagramData+xml"/>
  <Override PartName="/ppt/diagrams/layout100.xml" ContentType="application/vnd.openxmlformats-officedocument.drawingml.diagramLayout+xml"/>
  <Override PartName="/ppt/diagrams/quickStyle100.xml" ContentType="application/vnd.openxmlformats-officedocument.drawingml.diagramStyle+xml"/>
  <Override PartName="/ppt/diagrams/colors100.xml" ContentType="application/vnd.openxmlformats-officedocument.drawingml.diagramColors+xml"/>
  <Override PartName="/ppt/diagrams/drawing100.xml" ContentType="application/vnd.ms-office.drawingml.diagramDrawing+xml"/>
  <Override PartName="/ppt/diagrams/data101.xml" ContentType="application/vnd.openxmlformats-officedocument.drawingml.diagramData+xml"/>
  <Override PartName="/ppt/diagrams/layout101.xml" ContentType="application/vnd.openxmlformats-officedocument.drawingml.diagramLayout+xml"/>
  <Override PartName="/ppt/diagrams/quickStyle101.xml" ContentType="application/vnd.openxmlformats-officedocument.drawingml.diagramStyle+xml"/>
  <Override PartName="/ppt/diagrams/colors101.xml" ContentType="application/vnd.openxmlformats-officedocument.drawingml.diagramColors+xml"/>
  <Override PartName="/ppt/diagrams/drawing101.xml" ContentType="application/vnd.ms-office.drawingml.diagramDrawing+xml"/>
  <Override PartName="/ppt/diagrams/data102.xml" ContentType="application/vnd.openxmlformats-officedocument.drawingml.diagramData+xml"/>
  <Override PartName="/ppt/diagrams/layout102.xml" ContentType="application/vnd.openxmlformats-officedocument.drawingml.diagramLayout+xml"/>
  <Override PartName="/ppt/diagrams/quickStyle102.xml" ContentType="application/vnd.openxmlformats-officedocument.drawingml.diagramStyle+xml"/>
  <Override PartName="/ppt/diagrams/colors102.xml" ContentType="application/vnd.openxmlformats-officedocument.drawingml.diagramColors+xml"/>
  <Override PartName="/ppt/diagrams/drawing102.xml" ContentType="application/vnd.ms-office.drawingml.diagramDrawing+xml"/>
  <Override PartName="/ppt/diagrams/data103.xml" ContentType="application/vnd.openxmlformats-officedocument.drawingml.diagramData+xml"/>
  <Override PartName="/ppt/diagrams/layout103.xml" ContentType="application/vnd.openxmlformats-officedocument.drawingml.diagramLayout+xml"/>
  <Override PartName="/ppt/diagrams/quickStyle103.xml" ContentType="application/vnd.openxmlformats-officedocument.drawingml.diagramStyle+xml"/>
  <Override PartName="/ppt/diagrams/colors103.xml" ContentType="application/vnd.openxmlformats-officedocument.drawingml.diagramColors+xml"/>
  <Override PartName="/ppt/diagrams/drawing103.xml" ContentType="application/vnd.ms-office.drawingml.diagramDrawing+xml"/>
  <Override PartName="/ppt/diagrams/data104.xml" ContentType="application/vnd.openxmlformats-officedocument.drawingml.diagramData+xml"/>
  <Override PartName="/ppt/diagrams/layout104.xml" ContentType="application/vnd.openxmlformats-officedocument.drawingml.diagramLayout+xml"/>
  <Override PartName="/ppt/diagrams/quickStyle104.xml" ContentType="application/vnd.openxmlformats-officedocument.drawingml.diagramStyle+xml"/>
  <Override PartName="/ppt/diagrams/colors104.xml" ContentType="application/vnd.openxmlformats-officedocument.drawingml.diagramColors+xml"/>
  <Override PartName="/ppt/diagrams/drawing104.xml" ContentType="application/vnd.ms-office.drawingml.diagramDrawing+xml"/>
  <Override PartName="/ppt/diagrams/data105.xml" ContentType="application/vnd.openxmlformats-officedocument.drawingml.diagramData+xml"/>
  <Override PartName="/ppt/diagrams/layout105.xml" ContentType="application/vnd.openxmlformats-officedocument.drawingml.diagramLayout+xml"/>
  <Override PartName="/ppt/diagrams/quickStyle105.xml" ContentType="application/vnd.openxmlformats-officedocument.drawingml.diagramStyle+xml"/>
  <Override PartName="/ppt/diagrams/colors105.xml" ContentType="application/vnd.openxmlformats-officedocument.drawingml.diagramColors+xml"/>
  <Override PartName="/ppt/diagrams/drawing105.xml" ContentType="application/vnd.ms-office.drawingml.diagramDrawing+xml"/>
  <Override PartName="/ppt/diagrams/data106.xml" ContentType="application/vnd.openxmlformats-officedocument.drawingml.diagramData+xml"/>
  <Override PartName="/ppt/diagrams/layout106.xml" ContentType="application/vnd.openxmlformats-officedocument.drawingml.diagramLayout+xml"/>
  <Override PartName="/ppt/diagrams/quickStyle106.xml" ContentType="application/vnd.openxmlformats-officedocument.drawingml.diagramStyle+xml"/>
  <Override PartName="/ppt/diagrams/colors106.xml" ContentType="application/vnd.openxmlformats-officedocument.drawingml.diagramColors+xml"/>
  <Override PartName="/ppt/diagrams/drawing106.xml" ContentType="application/vnd.ms-office.drawingml.diagramDrawing+xml"/>
  <Override PartName="/ppt/diagrams/data107.xml" ContentType="application/vnd.openxmlformats-officedocument.drawingml.diagramData+xml"/>
  <Override PartName="/ppt/diagrams/layout107.xml" ContentType="application/vnd.openxmlformats-officedocument.drawingml.diagramLayout+xml"/>
  <Override PartName="/ppt/diagrams/quickStyle107.xml" ContentType="application/vnd.openxmlformats-officedocument.drawingml.diagramStyle+xml"/>
  <Override PartName="/ppt/diagrams/colors107.xml" ContentType="application/vnd.openxmlformats-officedocument.drawingml.diagramColors+xml"/>
  <Override PartName="/ppt/diagrams/drawing107.xml" ContentType="application/vnd.ms-office.drawingml.diagramDrawing+xml"/>
  <Override PartName="/ppt/diagrams/data108.xml" ContentType="application/vnd.openxmlformats-officedocument.drawingml.diagramData+xml"/>
  <Override PartName="/ppt/diagrams/layout108.xml" ContentType="application/vnd.openxmlformats-officedocument.drawingml.diagramLayout+xml"/>
  <Override PartName="/ppt/diagrams/quickStyle108.xml" ContentType="application/vnd.openxmlformats-officedocument.drawingml.diagramStyle+xml"/>
  <Override PartName="/ppt/diagrams/colors108.xml" ContentType="application/vnd.openxmlformats-officedocument.drawingml.diagramColors+xml"/>
  <Override PartName="/ppt/diagrams/drawing108.xml" ContentType="application/vnd.ms-office.drawingml.diagramDrawing+xml"/>
  <Override PartName="/ppt/diagrams/data109.xml" ContentType="application/vnd.openxmlformats-officedocument.drawingml.diagramData+xml"/>
  <Override PartName="/ppt/diagrams/layout109.xml" ContentType="application/vnd.openxmlformats-officedocument.drawingml.diagramLayout+xml"/>
  <Override PartName="/ppt/diagrams/quickStyle109.xml" ContentType="application/vnd.openxmlformats-officedocument.drawingml.diagramStyle+xml"/>
  <Override PartName="/ppt/diagrams/colors109.xml" ContentType="application/vnd.openxmlformats-officedocument.drawingml.diagramColors+xml"/>
  <Override PartName="/ppt/diagrams/drawing109.xml" ContentType="application/vnd.ms-office.drawingml.diagramDrawing+xml"/>
  <Override PartName="/ppt/diagrams/data110.xml" ContentType="application/vnd.openxmlformats-officedocument.drawingml.diagramData+xml"/>
  <Override PartName="/ppt/diagrams/layout110.xml" ContentType="application/vnd.openxmlformats-officedocument.drawingml.diagramLayout+xml"/>
  <Override PartName="/ppt/diagrams/quickStyle110.xml" ContentType="application/vnd.openxmlformats-officedocument.drawingml.diagramStyle+xml"/>
  <Override PartName="/ppt/diagrams/colors110.xml" ContentType="application/vnd.openxmlformats-officedocument.drawingml.diagramColors+xml"/>
  <Override PartName="/ppt/diagrams/drawing110.xml" ContentType="application/vnd.ms-office.drawingml.diagramDrawing+xml"/>
  <Override PartName="/ppt/diagrams/data111.xml" ContentType="application/vnd.openxmlformats-officedocument.drawingml.diagramData+xml"/>
  <Override PartName="/ppt/diagrams/layout111.xml" ContentType="application/vnd.openxmlformats-officedocument.drawingml.diagramLayout+xml"/>
  <Override PartName="/ppt/diagrams/quickStyle111.xml" ContentType="application/vnd.openxmlformats-officedocument.drawingml.diagramStyle+xml"/>
  <Override PartName="/ppt/diagrams/colors111.xml" ContentType="application/vnd.openxmlformats-officedocument.drawingml.diagramColors+xml"/>
  <Override PartName="/ppt/diagrams/drawing111.xml" ContentType="application/vnd.ms-office.drawingml.diagramDrawing+xml"/>
  <Override PartName="/ppt/diagrams/data112.xml" ContentType="application/vnd.openxmlformats-officedocument.drawingml.diagramData+xml"/>
  <Override PartName="/ppt/diagrams/layout112.xml" ContentType="application/vnd.openxmlformats-officedocument.drawingml.diagramLayout+xml"/>
  <Override PartName="/ppt/diagrams/quickStyle112.xml" ContentType="application/vnd.openxmlformats-officedocument.drawingml.diagramStyle+xml"/>
  <Override PartName="/ppt/diagrams/colors112.xml" ContentType="application/vnd.openxmlformats-officedocument.drawingml.diagramColors+xml"/>
  <Override PartName="/ppt/diagrams/drawing112.xml" ContentType="application/vnd.ms-office.drawingml.diagramDrawing+xml"/>
  <Override PartName="/ppt/diagrams/data113.xml" ContentType="application/vnd.openxmlformats-officedocument.drawingml.diagramData+xml"/>
  <Override PartName="/ppt/diagrams/layout113.xml" ContentType="application/vnd.openxmlformats-officedocument.drawingml.diagramLayout+xml"/>
  <Override PartName="/ppt/diagrams/quickStyle113.xml" ContentType="application/vnd.openxmlformats-officedocument.drawingml.diagramStyle+xml"/>
  <Override PartName="/ppt/diagrams/colors113.xml" ContentType="application/vnd.openxmlformats-officedocument.drawingml.diagramColors+xml"/>
  <Override PartName="/ppt/diagrams/drawing113.xml" ContentType="application/vnd.ms-office.drawingml.diagramDrawing+xml"/>
  <Override PartName="/ppt/diagrams/data114.xml" ContentType="application/vnd.openxmlformats-officedocument.drawingml.diagramData+xml"/>
  <Override PartName="/ppt/diagrams/layout114.xml" ContentType="application/vnd.openxmlformats-officedocument.drawingml.diagramLayout+xml"/>
  <Override PartName="/ppt/diagrams/quickStyle114.xml" ContentType="application/vnd.openxmlformats-officedocument.drawingml.diagramStyle+xml"/>
  <Override PartName="/ppt/diagrams/colors114.xml" ContentType="application/vnd.openxmlformats-officedocument.drawingml.diagramColors+xml"/>
  <Override PartName="/ppt/diagrams/drawing114.xml" ContentType="application/vnd.ms-office.drawingml.diagramDrawing+xml"/>
  <Override PartName="/ppt/diagrams/data115.xml" ContentType="application/vnd.openxmlformats-officedocument.drawingml.diagramData+xml"/>
  <Override PartName="/ppt/diagrams/layout115.xml" ContentType="application/vnd.openxmlformats-officedocument.drawingml.diagramLayout+xml"/>
  <Override PartName="/ppt/diagrams/quickStyle115.xml" ContentType="application/vnd.openxmlformats-officedocument.drawingml.diagramStyle+xml"/>
  <Override PartName="/ppt/diagrams/colors115.xml" ContentType="application/vnd.openxmlformats-officedocument.drawingml.diagramColors+xml"/>
  <Override PartName="/ppt/diagrams/drawing1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300" r:id="rId4"/>
    <p:sldId id="301" r:id="rId5"/>
    <p:sldId id="302" r:id="rId6"/>
    <p:sldId id="332" r:id="rId7"/>
    <p:sldId id="304" r:id="rId8"/>
    <p:sldId id="305" r:id="rId9"/>
    <p:sldId id="306" r:id="rId10"/>
    <p:sldId id="333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6" r:id="rId20"/>
    <p:sldId id="345" r:id="rId21"/>
    <p:sldId id="317" r:id="rId22"/>
    <p:sldId id="336" r:id="rId23"/>
    <p:sldId id="318" r:id="rId24"/>
    <p:sldId id="337" r:id="rId25"/>
    <p:sldId id="319" r:id="rId26"/>
    <p:sldId id="338" r:id="rId27"/>
    <p:sldId id="320" r:id="rId28"/>
    <p:sldId id="340" r:id="rId29"/>
    <p:sldId id="321" r:id="rId30"/>
    <p:sldId id="339" r:id="rId31"/>
    <p:sldId id="322" r:id="rId32"/>
    <p:sldId id="341" r:id="rId33"/>
    <p:sldId id="349" r:id="rId34"/>
    <p:sldId id="324" r:id="rId35"/>
    <p:sldId id="325" r:id="rId36"/>
    <p:sldId id="326" r:id="rId37"/>
    <p:sldId id="327" r:id="rId38"/>
    <p:sldId id="328" r:id="rId39"/>
    <p:sldId id="329" r:id="rId40"/>
    <p:sldId id="350" r:id="rId41"/>
    <p:sldId id="363" r:id="rId42"/>
    <p:sldId id="351" r:id="rId43"/>
    <p:sldId id="358" r:id="rId44"/>
    <p:sldId id="353" r:id="rId45"/>
    <p:sldId id="352" r:id="rId46"/>
    <p:sldId id="355" r:id="rId47"/>
    <p:sldId id="356" r:id="rId48"/>
    <p:sldId id="362" r:id="rId49"/>
    <p:sldId id="361" r:id="rId50"/>
    <p:sldId id="360" r:id="rId51"/>
    <p:sldId id="347" r:id="rId5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A80000"/>
    <a:srgbClr val="95B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49" autoAdjust="0"/>
  </p:normalViewPr>
  <p:slideViewPr>
    <p:cSldViewPr>
      <p:cViewPr varScale="1">
        <p:scale>
          <a:sx n="66" d="100"/>
          <a:sy n="66" d="100"/>
        </p:scale>
        <p:origin x="-11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800" b="1" i="0" baseline="0" dirty="0" smtClean="0">
              <a:solidFill>
                <a:srgbClr val="FFFF00"/>
              </a:solidFill>
            </a:rPr>
            <a:t>Разряды прилагательных </a:t>
          </a:r>
          <a:endParaRPr lang="ru-RU" sz="48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BDF81E40-0303-44AB-AC12-073BBF68E933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A30F6E6A-9D9B-45BC-96F1-6D36FCD2661B}" type="presOf" srcId="{685052BF-9AEC-4AF3-BE02-C26DBB6B59BA}" destId="{ECCEDC46-04D4-4149-8F4D-04770B7C8C49}" srcOrd="0" destOrd="0" presId="urn:microsoft.com/office/officeart/2005/8/layout/vList2"/>
    <dgm:cxn modelId="{4BC6E269-4D4A-4164-80BD-FCDA3D33DE37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3920309-1939-4529-9F27-54C302F3DEA0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0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Проверь себя: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B11BF6A6-1A7D-4AAC-9E44-61CAE5A75BB4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9880753C-5092-4FE5-98C7-3340737A9037}" type="presOf" srcId="{685052BF-9AEC-4AF3-BE02-C26DBB6B59BA}" destId="{ECCEDC46-04D4-4149-8F4D-04770B7C8C49}" srcOrd="0" destOrd="0" presId="urn:microsoft.com/office/officeart/2005/8/layout/vList2"/>
    <dgm:cxn modelId="{7FE364C3-AC5F-41CB-9E0A-AD5F8DDC64CB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1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986B004-B9E7-46FA-A8AF-6873D19D7622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2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endParaRPr lang="ru-RU" sz="4000" b="1" i="0" baseline="0" dirty="0" smtClean="0">
            <a:solidFill>
              <a:srgbClr val="FFFF00"/>
            </a:solidFill>
          </a:endParaRPr>
        </a:p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Суффиксы –к-, -</a:t>
          </a:r>
          <a:r>
            <a:rPr lang="ru-RU" sz="4000" b="1" i="0" baseline="0" dirty="0" err="1" smtClean="0">
              <a:solidFill>
                <a:srgbClr val="FFFF00"/>
              </a:solidFill>
            </a:rPr>
            <a:t>ск</a:t>
          </a:r>
          <a:r>
            <a:rPr lang="ru-RU" sz="4000" b="1" i="0" baseline="0" dirty="0" smtClean="0">
              <a:solidFill>
                <a:srgbClr val="FFFF00"/>
              </a:solidFill>
            </a:rPr>
            <a:t>- </a:t>
          </a:r>
        </a:p>
        <a:p>
          <a:pPr algn="ctr" rtl="0"/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BF366880-3672-4301-B73F-009813B8EBDD}" type="presOf" srcId="{685052BF-9AEC-4AF3-BE02-C26DBB6B59BA}" destId="{ECCEDC46-04D4-4149-8F4D-04770B7C8C49}" srcOrd="0" destOrd="0" presId="urn:microsoft.com/office/officeart/2005/8/layout/vList2"/>
    <dgm:cxn modelId="{1321B0A0-1880-433B-BC0E-98539FC350D2}" type="presOf" srcId="{A4E9EA10-1F7F-4A2B-9330-D4033F996308}" destId="{78E5DC06-2D28-428D-960D-4EFDD7675C71}" srcOrd="0" destOrd="0" presId="urn:microsoft.com/office/officeart/2005/8/layout/vList2"/>
    <dgm:cxn modelId="{641DECB3-D401-4194-824E-DAA3FDED7E95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3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6F37C1D-BAB1-4FF5-AAA1-FB603C7A05E5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4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endParaRPr lang="ru-RU" sz="4000" b="1" i="0" baseline="0" dirty="0" smtClean="0">
            <a:solidFill>
              <a:srgbClr val="FFFF00"/>
            </a:solidFill>
          </a:endParaRPr>
        </a:p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Суффиксы –к-, -</a:t>
          </a:r>
          <a:r>
            <a:rPr lang="ru-RU" sz="4000" b="1" i="0" baseline="0" dirty="0" err="1" smtClean="0">
              <a:solidFill>
                <a:srgbClr val="FFFF00"/>
              </a:solidFill>
            </a:rPr>
            <a:t>ск</a:t>
          </a:r>
          <a:r>
            <a:rPr lang="ru-RU" sz="4000" b="1" i="0" baseline="0" dirty="0" smtClean="0">
              <a:solidFill>
                <a:srgbClr val="FFFF00"/>
              </a:solidFill>
            </a:rPr>
            <a:t>- </a:t>
          </a:r>
        </a:p>
        <a:p>
          <a:pPr algn="ctr" rtl="0"/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C5DE3341-6FC6-4427-BC88-F0F02AEA44AC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EAF2D41D-132F-4E1A-8B5C-B8A7139B427D}" type="presOf" srcId="{A4E9EA10-1F7F-4A2B-9330-D4033F996308}" destId="{78E5DC06-2D28-428D-960D-4EFDD7675C71}" srcOrd="0" destOrd="0" presId="urn:microsoft.com/office/officeart/2005/8/layout/vList2"/>
    <dgm:cxn modelId="{9A0B038A-3C77-4E68-9F5C-B4A4090246E1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5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0F1857F-BCC1-4A94-94C9-66AFF9AA0D26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6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endParaRPr lang="ru-RU" sz="4000" b="1" i="0" baseline="0" dirty="0" smtClean="0">
            <a:solidFill>
              <a:srgbClr val="FFFF00"/>
            </a:solidFill>
          </a:endParaRPr>
        </a:p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Вставь пропущенные буквы:</a:t>
          </a:r>
        </a:p>
        <a:p>
          <a:pPr algn="ctr" rtl="0"/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780F553E-5D45-40EC-B42F-53A0EBFA7D22}" type="presOf" srcId="{685052BF-9AEC-4AF3-BE02-C26DBB6B59BA}" destId="{ECCEDC46-04D4-4149-8F4D-04770B7C8C49}" srcOrd="0" destOrd="0" presId="urn:microsoft.com/office/officeart/2005/8/layout/vList2"/>
    <dgm:cxn modelId="{5848826C-A7C4-4438-AC5D-2BEC020EF0EF}" type="presOf" srcId="{A4E9EA10-1F7F-4A2B-9330-D4033F996308}" destId="{78E5DC06-2D28-428D-960D-4EFDD7675C71}" srcOrd="0" destOrd="0" presId="urn:microsoft.com/office/officeart/2005/8/layout/vList2"/>
    <dgm:cxn modelId="{00A83FD2-F6E0-4900-ABB0-3EC2189DF67C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7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232DB9E-B531-40AB-8178-BF953EBA25BF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08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endParaRPr lang="ru-RU" sz="4000" b="1" i="0" baseline="0" dirty="0" smtClean="0">
            <a:solidFill>
              <a:srgbClr val="FFFF00"/>
            </a:solidFill>
          </a:endParaRPr>
        </a:p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Проверь себя:</a:t>
          </a:r>
        </a:p>
        <a:p>
          <a:pPr algn="ctr" rtl="0"/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E1DA2432-617A-4945-969F-7C39989AC35E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FD446E49-E9E5-42DF-B1C6-E401856AF135}" type="presOf" srcId="{A4E9EA10-1F7F-4A2B-9330-D4033F996308}" destId="{78E5DC06-2D28-428D-960D-4EFDD7675C71}" srcOrd="0" destOrd="0" presId="urn:microsoft.com/office/officeart/2005/8/layout/vList2"/>
    <dgm:cxn modelId="{B9434A4F-86D3-4A7F-A706-B5DAA5A8A511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9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912625B-9A28-4798-830F-322CFF925E4A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400" b="1" i="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D172333F-D758-4836-8720-89DB088A962A}" type="presOf" srcId="{685052BF-9AEC-4AF3-BE02-C26DBB6B59BA}" destId="{ECCEDC46-04D4-4149-8F4D-04770B7C8C49}" srcOrd="0" destOrd="0" presId="urn:microsoft.com/office/officeart/2005/8/layout/vList2"/>
    <dgm:cxn modelId="{AECDA4C0-C12C-4374-99EB-F648ADF7457A}" type="presOf" srcId="{A4E9EA10-1F7F-4A2B-9330-D4033F996308}" destId="{78E5DC06-2D28-428D-960D-4EFDD7675C71}" srcOrd="0" destOrd="0" presId="urn:microsoft.com/office/officeart/2005/8/layout/vList2"/>
    <dgm:cxn modelId="{D8B4EA79-6E47-415C-8B24-C3E4E16DECBE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0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Правописание</a:t>
          </a:r>
          <a:r>
            <a:rPr lang="ru-RU" sz="40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 ы, и </a:t>
          </a:r>
          <a:r>
            <a:rPr lang="ru-RU" sz="40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после </a:t>
          </a:r>
          <a:r>
            <a:rPr lang="ru-RU" sz="40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ц</a:t>
          </a:r>
          <a:r>
            <a:rPr lang="ru-RU" sz="40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 custLinFactNeighborX="-16" custLinFactNeighborY="-10717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1027CB57-A930-4108-B85A-AEC748EA9E1D}" type="presOf" srcId="{685052BF-9AEC-4AF3-BE02-C26DBB6B59BA}" destId="{ECCEDC46-04D4-4149-8F4D-04770B7C8C49}" srcOrd="0" destOrd="0" presId="urn:microsoft.com/office/officeart/2005/8/layout/vList2"/>
    <dgm:cxn modelId="{23D7C92E-836C-4074-9329-000031E6B935}" type="presOf" srcId="{A4E9EA10-1F7F-4A2B-9330-D4033F996308}" destId="{78E5DC06-2D28-428D-960D-4EFDD7675C71}" srcOrd="0" destOrd="0" presId="urn:microsoft.com/office/officeart/2005/8/layout/vList2"/>
    <dgm:cxn modelId="{5971DBBE-D0FC-48D0-A9E5-BFB5BF31FDE6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1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8F07A72-161C-47BD-AD86-4B5888A1204F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2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endParaRPr lang="ru-RU" sz="4000" b="1" i="0" baseline="0" dirty="0" smtClean="0">
            <a:solidFill>
              <a:srgbClr val="FFFF00"/>
            </a:solidFill>
          </a:endParaRPr>
        </a:p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Вставь пропущенные буквы:</a:t>
          </a:r>
        </a:p>
        <a:p>
          <a:pPr algn="ctr" rtl="0"/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E447BD49-25A4-4CD8-9477-3DC0F358CA80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D2E7F573-3096-4B2A-8762-A09120FFBF1F}" type="presOf" srcId="{A4E9EA10-1F7F-4A2B-9330-D4033F996308}" destId="{78E5DC06-2D28-428D-960D-4EFDD7675C71}" srcOrd="0" destOrd="0" presId="urn:microsoft.com/office/officeart/2005/8/layout/vList2"/>
    <dgm:cxn modelId="{64F3F86B-8599-4794-AD97-AD9F931C2B8F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3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5D7928D-2503-4C06-8E6B-3B11DCE23CF6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4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endParaRPr lang="ru-RU" sz="4000" b="1" i="0" baseline="0" dirty="0" smtClean="0">
            <a:solidFill>
              <a:srgbClr val="FFFF00"/>
            </a:solidFill>
          </a:endParaRPr>
        </a:p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Проверь себя:</a:t>
          </a:r>
        </a:p>
        <a:p>
          <a:pPr algn="ctr" rtl="0"/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A7970F3E-E5BB-4ED2-8347-D10831D50AE6}" type="presOf" srcId="{A4E9EA10-1F7F-4A2B-9330-D4033F996308}" destId="{78E5DC06-2D28-428D-960D-4EFDD7675C71}" srcOrd="0" destOrd="0" presId="urn:microsoft.com/office/officeart/2005/8/layout/vList2"/>
    <dgm:cxn modelId="{1C49A98D-47FC-4176-B1FB-966C46C52615}" type="presOf" srcId="{685052BF-9AEC-4AF3-BE02-C26DBB6B59BA}" destId="{ECCEDC46-04D4-4149-8F4D-04770B7C8C49}" srcOrd="0" destOrd="0" presId="urn:microsoft.com/office/officeart/2005/8/layout/vList2"/>
    <dgm:cxn modelId="{D885E52B-6D88-4DF8-BAF4-1915C4062470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5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B3812B1F-43EA-415E-BE3D-FAE21A3E5EFE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438A552-30D8-4B38-BD60-AA9A6EDF5E23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400" b="1" i="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42121E6C-E4A3-4038-B16C-837C5D9525A8}" type="presOf" srcId="{A4E9EA10-1F7F-4A2B-9330-D4033F996308}" destId="{78E5DC06-2D28-428D-960D-4EFDD7675C71}" srcOrd="0" destOrd="0" presId="urn:microsoft.com/office/officeart/2005/8/layout/vList2"/>
    <dgm:cxn modelId="{B1DBCA8C-F8D4-44BD-9B98-70613FE9196D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1FB23B44-5522-4E90-A0F9-49658213E5C9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EA863A-6258-4EE5-A638-2467A8FD4975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400" b="1" i="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16DFBCF3-759D-4B74-92DB-0F3798C6AAE7}" type="presOf" srcId="{685052BF-9AEC-4AF3-BE02-C26DBB6B59BA}" destId="{ECCEDC46-04D4-4149-8F4D-04770B7C8C49}" srcOrd="0" destOrd="0" presId="urn:microsoft.com/office/officeart/2005/8/layout/vList2"/>
    <dgm:cxn modelId="{B530F495-8E0C-46A2-BF15-7D1552C2D634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B302D7BF-2139-4DFD-BC39-4CB16D2F76EE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78167B2-FFC2-43D5-90AC-C99D236266C1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400" b="1" i="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71EAEC1B-4F7D-4B33-BFCE-AE4965A4E9B3}" type="presOf" srcId="{A4E9EA10-1F7F-4A2B-9330-D4033F996308}" destId="{78E5DC06-2D28-428D-960D-4EFDD7675C71}" srcOrd="0" destOrd="0" presId="urn:microsoft.com/office/officeart/2005/8/layout/vList2"/>
    <dgm:cxn modelId="{9194F4CE-757D-4A4A-BC75-7E0853FBCADA}" type="presOf" srcId="{685052BF-9AEC-4AF3-BE02-C26DBB6B59BA}" destId="{ECCEDC46-04D4-4149-8F4D-04770B7C8C49}" srcOrd="0" destOrd="0" presId="urn:microsoft.com/office/officeart/2005/8/layout/vList2"/>
    <dgm:cxn modelId="{9285C71B-0198-46C3-9A5C-2249B8406F1E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413612F-2A3D-4991-8106-BA209EF740D8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150" b="1" i="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B9926FF9-72E6-489E-A183-78A434471377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4CCC53A7-57F8-4B3B-B37F-BA580A27930B}" type="presOf" srcId="{685052BF-9AEC-4AF3-BE02-C26DBB6B59BA}" destId="{ECCEDC46-04D4-4149-8F4D-04770B7C8C49}" srcOrd="0" destOrd="0" presId="urn:microsoft.com/office/officeart/2005/8/layout/vList2"/>
    <dgm:cxn modelId="{6B98C2F6-1082-4617-927F-0D4B37EB0632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D0B70F1-9ACB-4BD8-B886-404854DEC875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579BD7C-4D07-4D1A-9E7E-904662FBC764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150" b="1" i="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435F9459-3536-4E65-B31B-A32FC893E17D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4BBA6117-7290-476F-96E7-18EED5050723}" type="presOf" srcId="{A4E9EA10-1F7F-4A2B-9330-D4033F996308}" destId="{78E5DC06-2D28-428D-960D-4EFDD7675C71}" srcOrd="0" destOrd="0" presId="urn:microsoft.com/office/officeart/2005/8/layout/vList2"/>
    <dgm:cxn modelId="{B5FE2171-6FDE-43A4-AF2C-5E419B674B6D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4132C71-724D-40C1-8255-2FBF85F06AEB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150" b="1" i="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DA65AF73-4FC7-4C5F-BC10-21716ACA54BB}" type="presOf" srcId="{A4E9EA10-1F7F-4A2B-9330-D4033F996308}" destId="{78E5DC06-2D28-428D-960D-4EFDD7675C71}" srcOrd="0" destOrd="0" presId="urn:microsoft.com/office/officeart/2005/8/layout/vList2"/>
    <dgm:cxn modelId="{74438C4D-416E-41A3-BC0D-D520ADF42D2E}" type="presOf" srcId="{685052BF-9AEC-4AF3-BE02-C26DBB6B59BA}" destId="{ECCEDC46-04D4-4149-8F4D-04770B7C8C49}" srcOrd="0" destOrd="0" presId="urn:microsoft.com/office/officeart/2005/8/layout/vList2"/>
    <dgm:cxn modelId="{C5295EF1-470F-4918-8701-E172A14273AE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AACD925-9F96-44D8-BEA6-9AB6B6A14114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Могут указывать на </a:t>
          </a:r>
          <a:r>
            <a:rPr lang="ru-RU" b="1" baseline="0" dirty="0" smtClean="0">
              <a:solidFill>
                <a:srgbClr val="FFFF00"/>
              </a:solidFill>
            </a:rPr>
            <a:t>МАТЕРИАЛ</a:t>
          </a:r>
          <a:endParaRPr lang="ru-RU" b="1" baseline="0" dirty="0">
            <a:solidFill>
              <a:srgbClr val="FFFF00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2CD393-3EA5-4AAD-B50A-BBBAF72101B5}" type="presOf" srcId="{4EB3B98E-2BA1-4F20-B2C8-FC44C7DDC77D}" destId="{4FF0DF0F-EEA7-495B-91B8-FCE227E92609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78210A73-7C2F-4C77-A35E-04DD6F79CB4A}" type="presOf" srcId="{227BCC76-066F-490C-AA2B-B696CF4775BC}" destId="{9B41D460-7260-4689-BEBB-DEEFF05B1B0E}" srcOrd="0" destOrd="0" presId="urn:microsoft.com/office/officeart/2005/8/layout/process1"/>
    <dgm:cxn modelId="{CECE9F58-877C-44F7-B7D6-F5E8631D6B60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150" b="1" i="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798EB2AD-341A-4004-B209-4BB9A3ED3AE6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AC7789F9-02DD-410F-9BBF-65BC960666C7}" type="presOf" srcId="{685052BF-9AEC-4AF3-BE02-C26DBB6B59BA}" destId="{ECCEDC46-04D4-4149-8F4D-04770B7C8C49}" srcOrd="0" destOrd="0" presId="urn:microsoft.com/office/officeart/2005/8/layout/vList2"/>
    <dgm:cxn modelId="{7122BEE7-AFD1-42E9-89AB-1A325DCE0B02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919554-F499-4B3A-A578-CCC86411DF10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Могут указывать на </a:t>
          </a:r>
          <a:r>
            <a:rPr lang="ru-RU" b="1" dirty="0" smtClean="0">
              <a:solidFill>
                <a:srgbClr val="FFFF00"/>
              </a:solidFill>
            </a:rPr>
            <a:t>В</a:t>
          </a:r>
          <a:r>
            <a:rPr lang="ru-RU" b="1" baseline="0" dirty="0" smtClean="0">
              <a:solidFill>
                <a:srgbClr val="FFFF00"/>
              </a:solidFill>
            </a:rPr>
            <a:t>РЕМЯ</a:t>
          </a:r>
          <a:endParaRPr lang="ru-RU" b="1" baseline="0" dirty="0">
            <a:solidFill>
              <a:srgbClr val="FFFF00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6B8597-4FA9-44FD-8609-D6D1E42C7E44}" type="presOf" srcId="{227BCC76-066F-490C-AA2B-B696CF4775BC}" destId="{9B41D460-7260-4689-BEBB-DEEFF05B1B0E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1BE88176-3BF2-4069-99B0-72A700C6B3AD}" type="presOf" srcId="{4EB3B98E-2BA1-4F20-B2C8-FC44C7DDC77D}" destId="{4FF0DF0F-EEA7-495B-91B8-FCE227E92609}" srcOrd="0" destOrd="0" presId="urn:microsoft.com/office/officeart/2005/8/layout/process1"/>
    <dgm:cxn modelId="{CEA48E45-DA3F-464B-92B7-523C43C44044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150" b="1" i="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4BC76BE9-6610-451A-8324-1A1AA5A518F9}" type="presOf" srcId="{685052BF-9AEC-4AF3-BE02-C26DBB6B59BA}" destId="{ECCEDC46-04D4-4149-8F4D-04770B7C8C49}" srcOrd="0" destOrd="0" presId="urn:microsoft.com/office/officeart/2005/8/layout/vList2"/>
    <dgm:cxn modelId="{88510996-DDAC-41DB-AE23-5A3CDB976144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74A79B5D-5608-414C-B8D9-A002C87487FF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400" b="1" i="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527EF2BE-8652-433A-BE1A-D40D291EAD5A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9C339BD2-7747-4D03-8D77-095F737E8809}" type="presOf" srcId="{A4E9EA10-1F7F-4A2B-9330-D4033F996308}" destId="{78E5DC06-2D28-428D-960D-4EFDD7675C71}" srcOrd="0" destOrd="0" presId="urn:microsoft.com/office/officeart/2005/8/layout/vList2"/>
    <dgm:cxn modelId="{7CAD6D0F-ABE2-4A97-95F6-45984FC9F8C4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F75F37C-C1BA-4C57-BE67-62774D2E800A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Могут указывать на </a:t>
          </a:r>
          <a:r>
            <a:rPr lang="ru-RU" b="1" baseline="0" dirty="0" smtClean="0">
              <a:solidFill>
                <a:srgbClr val="FFFF00"/>
              </a:solidFill>
            </a:rPr>
            <a:t>МЕСТО</a:t>
          </a:r>
          <a:endParaRPr lang="ru-RU" b="1" baseline="0" dirty="0">
            <a:solidFill>
              <a:srgbClr val="FFFF00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61434675-E1C1-4733-990B-C79A8FA9A299}" type="presOf" srcId="{227BCC76-066F-490C-AA2B-B696CF4775BC}" destId="{9B41D460-7260-4689-BEBB-DEEFF05B1B0E}" srcOrd="0" destOrd="0" presId="urn:microsoft.com/office/officeart/2005/8/layout/process1"/>
    <dgm:cxn modelId="{3418646C-CA2E-4F6E-91E3-5989F14D0B22}" type="presOf" srcId="{4EB3B98E-2BA1-4F20-B2C8-FC44C7DDC77D}" destId="{4FF0DF0F-EEA7-495B-91B8-FCE227E92609}" srcOrd="0" destOrd="0" presId="urn:microsoft.com/office/officeart/2005/8/layout/process1"/>
    <dgm:cxn modelId="{AE2E6C7B-C0D8-412F-9217-7F13D292658E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150" b="1" i="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CD4709BF-9E51-4ECA-838B-1F37ECBE711F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B24CD169-98AB-4C7A-84AD-F3D4F8DF06F7}" type="presOf" srcId="{685052BF-9AEC-4AF3-BE02-C26DBB6B59BA}" destId="{ECCEDC46-04D4-4149-8F4D-04770B7C8C49}" srcOrd="0" destOrd="0" presId="urn:microsoft.com/office/officeart/2005/8/layout/vList2"/>
    <dgm:cxn modelId="{DD4E1773-4BAF-4048-AFC7-83AE26607616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AAB20BD-6324-47D0-ADBD-A5293E5E01BE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Могут указывать на </a:t>
          </a:r>
          <a:r>
            <a:rPr lang="ru-RU" b="1" baseline="0" dirty="0" smtClean="0">
              <a:solidFill>
                <a:srgbClr val="FFFF00"/>
              </a:solidFill>
            </a:rPr>
            <a:t>ДЕЙСТВИЕ</a:t>
          </a:r>
          <a:endParaRPr lang="ru-RU" b="1" baseline="0" dirty="0">
            <a:solidFill>
              <a:srgbClr val="FFFF00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663743-C337-4C82-8907-EA6D61A380D2}" type="presOf" srcId="{227BCC76-066F-490C-AA2B-B696CF4775BC}" destId="{9B41D460-7260-4689-BEBB-DEEFF05B1B0E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1D296EEC-431E-4E30-87C3-53C68DBF9848}" type="presOf" srcId="{4EB3B98E-2BA1-4F20-B2C8-FC44C7DDC77D}" destId="{4FF0DF0F-EEA7-495B-91B8-FCE227E92609}" srcOrd="0" destOrd="0" presId="urn:microsoft.com/office/officeart/2005/8/layout/process1"/>
    <dgm:cxn modelId="{198A8B37-1160-4230-9114-A54CD9F4FFF3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Притяжательные прилагательные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8EB487B4-3DB8-47CE-A099-0B4D1384950D}" type="presOf" srcId="{A4E9EA10-1F7F-4A2B-9330-D4033F996308}" destId="{78E5DC06-2D28-428D-960D-4EFDD7675C71}" srcOrd="0" destOrd="0" presId="urn:microsoft.com/office/officeart/2005/8/layout/vList2"/>
    <dgm:cxn modelId="{52D73406-68C5-4B77-AA9F-EEAC25B68C88}" type="presOf" srcId="{685052BF-9AEC-4AF3-BE02-C26DBB6B59BA}" destId="{ECCEDC46-04D4-4149-8F4D-04770B7C8C49}" srcOrd="0" destOrd="0" presId="urn:microsoft.com/office/officeart/2005/8/layout/vList2"/>
    <dgm:cxn modelId="{C57951F0-C5FA-469B-9A85-433507180F5D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32B5992-CB7E-4DB0-80CA-4912C0E17496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Притяжательные прилагательные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A2F622F4-929F-45C4-8B7B-57121FBC96E3}" type="presOf" srcId="{685052BF-9AEC-4AF3-BE02-C26DBB6B59BA}" destId="{ECCEDC46-04D4-4149-8F4D-04770B7C8C49}" srcOrd="0" destOrd="0" presId="urn:microsoft.com/office/officeart/2005/8/layout/vList2"/>
    <dgm:cxn modelId="{E0BE35F7-DE1F-4285-88C4-86588899AD76}" type="presOf" srcId="{A4E9EA10-1F7F-4A2B-9330-D4033F996308}" destId="{78E5DC06-2D28-428D-960D-4EFDD7675C71}" srcOrd="0" destOrd="0" presId="urn:microsoft.com/office/officeart/2005/8/layout/vList2"/>
    <dgm:cxn modelId="{25CD8D07-BA64-4292-ABCE-5F619E120485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7484433-D233-4C99-A75B-B2A6AEC4F435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Притяжательные прилагательные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6DF44993-9E94-4C38-B71B-14AD52B044FE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9F8F4CB3-A08D-41F2-9E58-D5E105ED2E55}" type="presOf" srcId="{A4E9EA10-1F7F-4A2B-9330-D4033F996308}" destId="{78E5DC06-2D28-428D-960D-4EFDD7675C71}" srcOrd="0" destOrd="0" presId="urn:microsoft.com/office/officeart/2005/8/layout/vList2"/>
    <dgm:cxn modelId="{6DBD4082-E8A7-481F-8BCE-A72B82051D44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B5DB45F-F54B-41AE-AA03-1B85FBD43A7D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2AC516B-EFDA-410C-B038-BD3D841FF9BB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baseline="0" dirty="0" smtClean="0">
              <a:solidFill>
                <a:schemeClr val="bg1"/>
              </a:solidFill>
            </a:rPr>
            <a:t>Имеют суффиксы </a:t>
          </a:r>
          <a:r>
            <a:rPr lang="ru-RU" b="1" baseline="0" dirty="0" smtClean="0">
              <a:solidFill>
                <a:srgbClr val="FFFF00"/>
              </a:solidFill>
            </a:rPr>
            <a:t>-ИН, -НИН, -ИЙ, -ОВ, -ЕВ, -СК.</a:t>
          </a:r>
          <a:endParaRPr lang="ru-RU" b="1" baseline="0" dirty="0">
            <a:solidFill>
              <a:srgbClr val="FFFF00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9A3FFAD0-CF23-4F9D-B2BA-45ABCA9BB994}" type="presOf" srcId="{227BCC76-066F-490C-AA2B-B696CF4775BC}" destId="{9B41D460-7260-4689-BEBB-DEEFF05B1B0E}" srcOrd="0" destOrd="0" presId="urn:microsoft.com/office/officeart/2005/8/layout/process1"/>
    <dgm:cxn modelId="{EDE9ABBB-D5EC-4764-81AD-83A00EA0A48F}" type="presOf" srcId="{4EB3B98E-2BA1-4F20-B2C8-FC44C7DDC77D}" destId="{4FF0DF0F-EEA7-495B-91B8-FCE227E92609}" srcOrd="0" destOrd="0" presId="urn:microsoft.com/office/officeart/2005/8/layout/process1"/>
    <dgm:cxn modelId="{81F69B16-428B-4B76-99D8-1F790F14D88B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800" b="1" i="0" baseline="0" dirty="0" smtClean="0">
              <a:solidFill>
                <a:srgbClr val="FFFF00"/>
              </a:solidFill>
            </a:rPr>
            <a:t>Разряды прилагательных </a:t>
          </a:r>
          <a:endParaRPr lang="ru-RU" sz="48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6879D7A-C0EA-42C6-8B63-161AA5262D1B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3928C2E7-AFB4-4118-A44E-34B9EDC647A7}" type="presOf" srcId="{A4E9EA10-1F7F-4A2B-9330-D4033F996308}" destId="{78E5DC06-2D28-428D-960D-4EFDD7675C71}" srcOrd="0" destOrd="0" presId="urn:microsoft.com/office/officeart/2005/8/layout/vList2"/>
    <dgm:cxn modelId="{765BB437-EF78-45FC-830C-7649CA0CBDDD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22A48E8-4215-42A6-85C2-36DFDC5B5147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8437ABD8-4091-4A4E-B36B-E6BA01DA0D6D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404706AE-2A18-47FE-9720-5DEB724F83E6}" type="presOf" srcId="{A4E9EA10-1F7F-4A2B-9330-D4033F996308}" destId="{78E5DC06-2D28-428D-960D-4EFDD7675C71}" srcOrd="0" destOrd="0" presId="urn:microsoft.com/office/officeart/2005/8/layout/vList2"/>
    <dgm:cxn modelId="{F62AB789-E7F7-46A0-BF42-738CF637DF00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ADF2F3C-D2CD-4EE7-86AB-C84C225EE109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САДОВОЕ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яблоко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37DA57-8684-48B5-8325-81FE1EF8C159}" type="presOf" srcId="{227BCC76-066F-490C-AA2B-B696CF4775BC}" destId="{9B41D460-7260-4689-BEBB-DEEFF05B1B0E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3E85861C-D477-448F-A29C-61BCE0BE0651}" type="presOf" srcId="{4EB3B98E-2BA1-4F20-B2C8-FC44C7DDC77D}" destId="{4FF0DF0F-EEA7-495B-91B8-FCE227E92609}" srcOrd="0" destOrd="0" presId="urn:microsoft.com/office/officeart/2005/8/layout/process1"/>
    <dgm:cxn modelId="{9EB27143-81A8-4E21-8045-D1D19B0DF42C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EE7B7C39-E4F6-45A3-8FBC-3C8CA5F83BB6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383FD81D-ED26-4F93-AE61-B4F2D14EF1F3}" type="presOf" srcId="{A4E9EA10-1F7F-4A2B-9330-D4033F996308}" destId="{78E5DC06-2D28-428D-960D-4EFDD7675C71}" srcOrd="0" destOrd="0" presId="urn:microsoft.com/office/officeart/2005/8/layout/vList2"/>
    <dgm:cxn modelId="{0D616E21-2142-484D-9E4A-27F85AEDFD89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1903C32-E2C2-4E76-B0FA-266C76861EA9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САДОВОЕ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яблоко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D03830-48BB-420D-9903-E9F465F537CE}" type="presOf" srcId="{4EB3B98E-2BA1-4F20-B2C8-FC44C7DDC77D}" destId="{4FF0DF0F-EEA7-495B-91B8-FCE227E92609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52A2F480-889B-4B7F-B0AB-17CF8368582F}" type="presOf" srcId="{227BCC76-066F-490C-AA2B-B696CF4775BC}" destId="{9B41D460-7260-4689-BEBB-DEEFF05B1B0E}" srcOrd="0" destOrd="0" presId="urn:microsoft.com/office/officeart/2005/8/layout/process1"/>
    <dgm:cxn modelId="{6382773E-A93E-44CD-A6D0-6A95D060173D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400" b="1" i="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FF091CBF-0804-4BFD-AE01-A30B316DF343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23F8F49E-DA65-468B-8EA3-5EA6FE980682}" type="presOf" srcId="{A4E9EA10-1F7F-4A2B-9330-D4033F996308}" destId="{78E5DC06-2D28-428D-960D-4EFDD7675C71}" srcOrd="0" destOrd="0" presId="urn:microsoft.com/office/officeart/2005/8/layout/vList2"/>
    <dgm:cxn modelId="{1A44711D-85C6-4A5E-B9D2-204ADB8DF972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EE6B7FC6-BB1D-454B-AC8B-A39D9A88EB57}" type="presOf" srcId="{685052BF-9AEC-4AF3-BE02-C26DBB6B59BA}" destId="{ECCEDC46-04D4-4149-8F4D-04770B7C8C49}" srcOrd="0" destOrd="0" presId="urn:microsoft.com/office/officeart/2005/8/layout/vList2"/>
    <dgm:cxn modelId="{A49F6A8C-985C-47E7-8F88-18708197E4FA}" type="presOf" srcId="{A4E9EA10-1F7F-4A2B-9330-D4033F996308}" destId="{78E5DC06-2D28-428D-960D-4EFDD7675C71}" srcOrd="0" destOrd="0" presId="urn:microsoft.com/office/officeart/2005/8/layout/vList2"/>
    <dgm:cxn modelId="{82F6806E-0199-4F7E-A924-A414078A0100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B041DECA-C87A-480E-A284-A2644D13E80D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2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ВКУСНЫЙ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торт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A50A76-E106-42D1-BFE1-B73E4256A73F}" type="presOf" srcId="{4EB3B98E-2BA1-4F20-B2C8-FC44C7DDC77D}" destId="{4FF0DF0F-EEA7-495B-91B8-FCE227E92609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799559F4-1CCD-4F1F-9629-2DE0E8DEC220}" type="presOf" srcId="{227BCC76-066F-490C-AA2B-B696CF4775BC}" destId="{9B41D460-7260-4689-BEBB-DEEFF05B1B0E}" srcOrd="0" destOrd="0" presId="urn:microsoft.com/office/officeart/2005/8/layout/process1"/>
    <dgm:cxn modelId="{7D6EC724-FE0E-4532-B949-74219BE7D31D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3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164FE2A9-1DED-49D8-AE68-337562D0CD2B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9E852244-C990-4543-AF96-DF6330276D75}" type="presOf" srcId="{685052BF-9AEC-4AF3-BE02-C26DBB6B59BA}" destId="{ECCEDC46-04D4-4149-8F4D-04770B7C8C49}" srcOrd="0" destOrd="0" presId="urn:microsoft.com/office/officeart/2005/8/layout/vList2"/>
    <dgm:cxn modelId="{25F2237F-5CC0-4953-AEEC-D8A57E134953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4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AEF441F-00C9-4E9A-ADCD-68426829B487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5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ВКУСНЫЙ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торт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0A8025-4E01-4DDA-8DCE-33C565E2CEA6}" type="presOf" srcId="{4EB3B98E-2BA1-4F20-B2C8-FC44C7DDC77D}" destId="{4FF0DF0F-EEA7-495B-91B8-FCE227E92609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6F493004-7FA6-4331-B874-6817DAA3B822}" type="presOf" srcId="{227BCC76-066F-490C-AA2B-B696CF4775BC}" destId="{9B41D460-7260-4689-BEBB-DEEFF05B1B0E}" srcOrd="0" destOrd="0" presId="urn:microsoft.com/office/officeart/2005/8/layout/process1"/>
    <dgm:cxn modelId="{47D0E0C7-ED0A-4887-9A98-0840B9172A5A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6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02BB4AF1-222E-4C63-85C9-69AAE14810F6}" type="presOf" srcId="{A4E9EA10-1F7F-4A2B-9330-D4033F996308}" destId="{78E5DC06-2D28-428D-960D-4EFDD7675C71}" srcOrd="0" destOrd="0" presId="urn:microsoft.com/office/officeart/2005/8/layout/vList2"/>
    <dgm:cxn modelId="{8BD16AE4-703C-4423-8DBB-A376CED7A66B}" type="presOf" srcId="{685052BF-9AEC-4AF3-BE02-C26DBB6B59BA}" destId="{ECCEDC46-04D4-4149-8F4D-04770B7C8C49}" srcOrd="0" destOrd="0" presId="urn:microsoft.com/office/officeart/2005/8/layout/vList2"/>
    <dgm:cxn modelId="{0C454051-2FB2-47CB-92CB-ACCDA423FC5C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7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5186D36-7941-48CE-AAB5-1E1D9AD768E9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8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ВОЛЧЬЯ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пасть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887575-9BB3-4118-A26D-4ABD2F2B8107}" type="presOf" srcId="{227BCC76-066F-490C-AA2B-B696CF4775BC}" destId="{9B41D460-7260-4689-BEBB-DEEFF05B1B0E}" srcOrd="0" destOrd="0" presId="urn:microsoft.com/office/officeart/2005/8/layout/process1"/>
    <dgm:cxn modelId="{F1863DF1-FBAF-4B18-A325-C0FDF8E5ED8D}" type="presOf" srcId="{4EB3B98E-2BA1-4F20-B2C8-FC44C7DDC77D}" destId="{4FF0DF0F-EEA7-495B-91B8-FCE227E92609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15ECD3E8-9305-4DA8-8938-3421C31E01A8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9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51CDC4B9-5D36-42E2-B1A1-DFBC532A5A54}" type="presOf" srcId="{A4E9EA10-1F7F-4A2B-9330-D4033F996308}" destId="{78E5DC06-2D28-428D-960D-4EFDD7675C71}" srcOrd="0" destOrd="0" presId="urn:microsoft.com/office/officeart/2005/8/layout/vList2"/>
    <dgm:cxn modelId="{76BE34A7-ED22-49FA-895A-5F11567228A0}" type="presOf" srcId="{685052BF-9AEC-4AF3-BE02-C26DBB6B59BA}" destId="{ECCEDC46-04D4-4149-8F4D-04770B7C8C49}" srcOrd="0" destOrd="0" presId="urn:microsoft.com/office/officeart/2005/8/layout/vList2"/>
    <dgm:cxn modelId="{05B01788-D72D-4959-BBD8-9CBBED321744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68AF490-C1F6-48E2-973C-39554B1C45F9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0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C12F0C5-98F0-48FA-92C1-07F11BA1E8B5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1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ВОЛЧЬЯ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пасть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0FB94E87-6746-4EBB-83AE-4FCBAF1425EB}" type="presOf" srcId="{4EB3B98E-2BA1-4F20-B2C8-FC44C7DDC77D}" destId="{4FF0DF0F-EEA7-495B-91B8-FCE227E92609}" srcOrd="0" destOrd="0" presId="urn:microsoft.com/office/officeart/2005/8/layout/process1"/>
    <dgm:cxn modelId="{DE8BE45C-1660-4AA9-9DDE-2A01C8956990}" type="presOf" srcId="{227BCC76-066F-490C-AA2B-B696CF4775BC}" destId="{9B41D460-7260-4689-BEBB-DEEFF05B1B0E}" srcOrd="0" destOrd="0" presId="urn:microsoft.com/office/officeart/2005/8/layout/process1"/>
    <dgm:cxn modelId="{01896DAA-813F-474A-BC33-9A8121885EA2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2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4CB98A66-9C0D-4AE0-9921-40E376172895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747DA9D8-7B38-4D48-ABB7-EA3CB09440DD}" type="presOf" srcId="{685052BF-9AEC-4AF3-BE02-C26DBB6B59BA}" destId="{ECCEDC46-04D4-4149-8F4D-04770B7C8C49}" srcOrd="0" destOrd="0" presId="urn:microsoft.com/office/officeart/2005/8/layout/vList2"/>
    <dgm:cxn modelId="{C27D80A2-27D8-42B5-8BC4-92F519F1DD5F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3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784918B-168E-44E9-991E-83C92E7012CF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4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УДОБНОЕ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кресло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5DC9DC-F9FA-49C6-9C46-2B5D05F15AED}" type="presOf" srcId="{227BCC76-066F-490C-AA2B-B696CF4775BC}" destId="{9B41D460-7260-4689-BEBB-DEEFF05B1B0E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54E928C0-EECF-4AA5-805B-20C23813CAC3}" type="presOf" srcId="{4EB3B98E-2BA1-4F20-B2C8-FC44C7DDC77D}" destId="{4FF0DF0F-EEA7-495B-91B8-FCE227E92609}" srcOrd="0" destOrd="0" presId="urn:microsoft.com/office/officeart/2005/8/layout/process1"/>
    <dgm:cxn modelId="{176862B7-0D3A-4A53-BE83-921ACEA2778A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5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62A9EC32-A8CE-4955-9AEA-4BB35E100DC2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3C8C5197-B871-4F49-8723-2F8663F1F00A}" type="presOf" srcId="{A4E9EA10-1F7F-4A2B-9330-D4033F996308}" destId="{78E5DC06-2D28-428D-960D-4EFDD7675C71}" srcOrd="0" destOrd="0" presId="urn:microsoft.com/office/officeart/2005/8/layout/vList2"/>
    <dgm:cxn modelId="{F158A090-D09A-449A-8278-37E02B36875D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6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86F259E-A817-4E2B-8CDF-219806D07EDD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7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УДОБНОЕ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кресло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92AD26-F3F0-4930-956F-BE339372185F}" type="presOf" srcId="{227BCC76-066F-490C-AA2B-B696CF4775BC}" destId="{9B41D460-7260-4689-BEBB-DEEFF05B1B0E}" srcOrd="0" destOrd="0" presId="urn:microsoft.com/office/officeart/2005/8/layout/process1"/>
    <dgm:cxn modelId="{E0E4908A-90B7-4321-8776-990710E4C10A}" type="presOf" srcId="{4EB3B98E-2BA1-4F20-B2C8-FC44C7DDC77D}" destId="{4FF0DF0F-EEA7-495B-91B8-FCE227E92609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D511F7C9-7C20-4F32-AA50-F288B9EF7BA0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8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6C0FEB21-ABFB-4104-9BE4-DF138BC10A4E}" type="presOf" srcId="{A4E9EA10-1F7F-4A2B-9330-D4033F996308}" destId="{78E5DC06-2D28-428D-960D-4EFDD7675C71}" srcOrd="0" destOrd="0" presId="urn:microsoft.com/office/officeart/2005/8/layout/vList2"/>
    <dgm:cxn modelId="{7C3A6DC6-C28E-46EB-B33B-70E52CC09577}" type="presOf" srcId="{685052BF-9AEC-4AF3-BE02-C26DBB6B59BA}" destId="{ECCEDC46-04D4-4149-8F4D-04770B7C8C49}" srcOrd="0" destOrd="0" presId="urn:microsoft.com/office/officeart/2005/8/layout/vList2"/>
    <dgm:cxn modelId="{F07AB4A4-075C-46DE-820C-65AC375549DF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9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C6E224A-6B67-4220-96BA-551E8E9C6A68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400" b="1" i="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C90D3CBF-1D07-4D0B-8C1A-693DD77737AD}" type="presOf" srcId="{A4E9EA10-1F7F-4A2B-9330-D4033F996308}" destId="{78E5DC06-2D28-428D-960D-4EFDD7675C71}" srcOrd="0" destOrd="0" presId="urn:microsoft.com/office/officeart/2005/8/layout/vList2"/>
    <dgm:cxn modelId="{6EEB0158-AC35-4250-BD22-D0B5A5D9953B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EC0158D0-0026-48A3-A5AC-B11D476524A1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0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БАБУШКИНЫ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тапочки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9CA1EE-C6D6-4C90-97C7-C249AF236208}" type="presOf" srcId="{227BCC76-066F-490C-AA2B-B696CF4775BC}" destId="{9B41D460-7260-4689-BEBB-DEEFF05B1B0E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B426F8AA-AC04-4ACC-AD56-B8F4AB07F1DE}" type="presOf" srcId="{4EB3B98E-2BA1-4F20-B2C8-FC44C7DDC77D}" destId="{4FF0DF0F-EEA7-495B-91B8-FCE227E92609}" srcOrd="0" destOrd="0" presId="urn:microsoft.com/office/officeart/2005/8/layout/process1"/>
    <dgm:cxn modelId="{39E02573-547F-42B5-BC5F-F01D2D12C92D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1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549F7187-6B5A-4D39-8822-43286315963E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949857EA-89C8-4F03-85D8-E6880E19F2EA}" type="presOf" srcId="{685052BF-9AEC-4AF3-BE02-C26DBB6B59BA}" destId="{ECCEDC46-04D4-4149-8F4D-04770B7C8C49}" srcOrd="0" destOrd="0" presId="urn:microsoft.com/office/officeart/2005/8/layout/vList2"/>
    <dgm:cxn modelId="{5042D682-0F89-440A-A2E5-91F03273D561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2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BFA1986-1FBF-47D0-B22C-24282F63246F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3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/>
            <a:t> </a:t>
          </a:r>
          <a:r>
            <a:rPr lang="ru-RU" b="1" baseline="0" dirty="0" smtClean="0">
              <a:solidFill>
                <a:srgbClr val="FFFF00"/>
              </a:solidFill>
            </a:rPr>
            <a:t>БАБУШКИНЫ</a:t>
          </a:r>
        </a:p>
        <a:p>
          <a:pPr rtl="0"/>
          <a:r>
            <a:rPr lang="ru-RU" b="1" baseline="0" dirty="0" smtClean="0">
              <a:solidFill>
                <a:schemeClr val="bg1"/>
              </a:solidFill>
            </a:rPr>
            <a:t>тапочки</a:t>
          </a:r>
          <a:endParaRPr lang="ru-RU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7D3CB8-C018-4000-AE7A-DC8EF49288BC}" type="presOf" srcId="{4EB3B98E-2BA1-4F20-B2C8-FC44C7DDC77D}" destId="{4FF0DF0F-EEA7-495B-91B8-FCE227E92609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D1FB42E9-0314-40FB-B409-9242A36F7BEE}" type="presOf" srcId="{227BCC76-066F-490C-AA2B-B696CF4775BC}" destId="{9B41D460-7260-4689-BEBB-DEEFF05B1B0E}" srcOrd="0" destOrd="0" presId="urn:microsoft.com/office/officeart/2005/8/layout/process1"/>
    <dgm:cxn modelId="{4D2B5DF9-F448-497B-B9B1-54F9F38DB8A1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4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55B12970-84C8-4837-955B-208D619DD708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69629328-D9A5-4355-B7CB-3C0615C4DE18}" type="presOf" srcId="{A4E9EA10-1F7F-4A2B-9330-D4033F996308}" destId="{78E5DC06-2D28-428D-960D-4EFDD7675C71}" srcOrd="0" destOrd="0" presId="urn:microsoft.com/office/officeart/2005/8/layout/vList2"/>
    <dgm:cxn modelId="{B2E61007-7B7B-4371-9E87-E16F1A4E9C03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5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348998C-9F7B-42B3-BA85-B94F9C9EC855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6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4900" b="1" dirty="0" smtClean="0"/>
            <a:t> </a:t>
          </a:r>
          <a:r>
            <a:rPr lang="ru-RU" sz="4300" b="1" baseline="0" dirty="0" smtClean="0">
              <a:solidFill>
                <a:srgbClr val="FFFF00"/>
              </a:solidFill>
            </a:rPr>
            <a:t>ЖЕЛЕЗНАЯ</a:t>
          </a:r>
        </a:p>
        <a:p>
          <a:pPr rtl="0"/>
          <a:r>
            <a:rPr lang="ru-RU" sz="4900" b="1" baseline="0" dirty="0" smtClean="0">
              <a:solidFill>
                <a:schemeClr val="bg1"/>
              </a:solidFill>
            </a:rPr>
            <a:t>дорога</a:t>
          </a:r>
          <a:endParaRPr lang="ru-RU" sz="4900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A20FD4-AF89-4AA7-B738-F318226D06E3}" type="presOf" srcId="{227BCC76-066F-490C-AA2B-B696CF4775BC}" destId="{9B41D460-7260-4689-BEBB-DEEFF05B1B0E}" srcOrd="0" destOrd="0" presId="urn:microsoft.com/office/officeart/2005/8/layout/process1"/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27A46D24-CDEE-464E-9BA2-C2D531EAAC9C}" type="presOf" srcId="{4EB3B98E-2BA1-4F20-B2C8-FC44C7DDC77D}" destId="{4FF0DF0F-EEA7-495B-91B8-FCE227E92609}" srcOrd="0" destOrd="0" presId="urn:microsoft.com/office/officeart/2005/8/layout/process1"/>
    <dgm:cxn modelId="{4EE5D018-4ABF-4D0D-8596-8A0C930BF17B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7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E52A18C-6626-4E3B-A6E9-FC0EECA3849F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7266C734-9896-4420-AABA-8AE8D4BF78B0}" type="presOf" srcId="{685052BF-9AEC-4AF3-BE02-C26DBB6B59BA}" destId="{ECCEDC46-04D4-4149-8F4D-04770B7C8C49}" srcOrd="0" destOrd="0" presId="urn:microsoft.com/office/officeart/2005/8/layout/vList2"/>
    <dgm:cxn modelId="{D7D1FEAD-42EC-44B1-AB59-F47E1997BE30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8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39D72C8-91E2-4289-8125-07ADC0E26C60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9.xml><?xml version="1.0" encoding="utf-8"?>
<dgm:dataModel xmlns:dgm="http://schemas.openxmlformats.org/drawingml/2006/diagram" xmlns:a="http://schemas.openxmlformats.org/drawingml/2006/main">
  <dgm:ptLst>
    <dgm:pt modelId="{4EB3B98E-2BA1-4F20-B2C8-FC44C7DDC77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7BCC76-066F-490C-AA2B-B696CF4775BC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4900" b="1" dirty="0" smtClean="0"/>
            <a:t> </a:t>
          </a:r>
          <a:r>
            <a:rPr lang="ru-RU" sz="4300" b="1" baseline="0" dirty="0" smtClean="0">
              <a:solidFill>
                <a:srgbClr val="FFFF00"/>
              </a:solidFill>
            </a:rPr>
            <a:t>ЖЕЛЕЗНАЯ</a:t>
          </a:r>
        </a:p>
        <a:p>
          <a:pPr rtl="0"/>
          <a:r>
            <a:rPr lang="ru-RU" sz="4900" b="1" baseline="0" dirty="0" smtClean="0">
              <a:solidFill>
                <a:schemeClr val="bg1"/>
              </a:solidFill>
            </a:rPr>
            <a:t>дорога</a:t>
          </a:r>
          <a:endParaRPr lang="ru-RU" sz="4900" b="1" baseline="0" dirty="0">
            <a:solidFill>
              <a:schemeClr val="bg1"/>
            </a:solidFill>
          </a:endParaRPr>
        </a:p>
      </dgm:t>
    </dgm:pt>
    <dgm:pt modelId="{79F3CABE-4C22-49BD-8B9D-711BE64B8864}" type="sibTrans" cxnId="{953CA53D-0D88-4B52-BF37-A52CDF4ADAE8}">
      <dgm:prSet/>
      <dgm:spPr/>
      <dgm:t>
        <a:bodyPr/>
        <a:lstStyle/>
        <a:p>
          <a:endParaRPr lang="ru-RU"/>
        </a:p>
      </dgm:t>
    </dgm:pt>
    <dgm:pt modelId="{C7159943-F0BD-4BD0-9C0A-F3F15059C374}" type="parTrans" cxnId="{953CA53D-0D88-4B52-BF37-A52CDF4ADAE8}">
      <dgm:prSet/>
      <dgm:spPr/>
      <dgm:t>
        <a:bodyPr/>
        <a:lstStyle/>
        <a:p>
          <a:endParaRPr lang="ru-RU"/>
        </a:p>
      </dgm:t>
    </dgm:pt>
    <dgm:pt modelId="{4FF0DF0F-EEA7-495B-91B8-FCE227E92609}" type="pres">
      <dgm:prSet presAssocID="{4EB3B98E-2BA1-4F20-B2C8-FC44C7DDC7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41D460-7260-4689-BEBB-DEEFF05B1B0E}" type="pres">
      <dgm:prSet presAssocID="{227BCC76-066F-490C-AA2B-B696CF4775BC}" presName="node" presStyleLbl="node1" presStyleIdx="0" presStyleCnt="1" custScaleY="177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3CA53D-0D88-4B52-BF37-A52CDF4ADAE8}" srcId="{4EB3B98E-2BA1-4F20-B2C8-FC44C7DDC77D}" destId="{227BCC76-066F-490C-AA2B-B696CF4775BC}" srcOrd="0" destOrd="0" parTransId="{C7159943-F0BD-4BD0-9C0A-F3F15059C374}" sibTransId="{79F3CABE-4C22-49BD-8B9D-711BE64B8864}"/>
    <dgm:cxn modelId="{E8770366-6B64-4FBE-A5EA-1855BC7210F0}" type="presOf" srcId="{227BCC76-066F-490C-AA2B-B696CF4775BC}" destId="{9B41D460-7260-4689-BEBB-DEEFF05B1B0E}" srcOrd="0" destOrd="0" presId="urn:microsoft.com/office/officeart/2005/8/layout/process1"/>
    <dgm:cxn modelId="{D53BC07C-0AF8-42F8-A8AF-E132BB62B4A9}" type="presOf" srcId="{4EB3B98E-2BA1-4F20-B2C8-FC44C7DDC77D}" destId="{4FF0DF0F-EEA7-495B-91B8-FCE227E92609}" srcOrd="0" destOrd="0" presId="urn:microsoft.com/office/officeart/2005/8/layout/process1"/>
    <dgm:cxn modelId="{88B848F0-2C42-405C-97EC-D71110FDD033}" type="presParOf" srcId="{4FF0DF0F-EEA7-495B-91B8-FCE227E92609}" destId="{9B41D460-7260-4689-BEBB-DEEFF05B1B0E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CBD123D-B00C-499C-9C55-612C8079BDB2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0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3000" b="1" i="0" baseline="0" dirty="0" smtClean="0">
              <a:solidFill>
                <a:srgbClr val="FF0000"/>
              </a:solidFill>
            </a:rPr>
            <a:t>Задание №4 </a:t>
          </a:r>
          <a:r>
            <a:rPr lang="ru-RU" sz="3000" b="1" i="0" baseline="0" dirty="0" smtClean="0">
              <a:solidFill>
                <a:srgbClr val="FFFF00"/>
              </a:solidFill>
            </a:rPr>
            <a:t>З</a:t>
          </a:r>
          <a:r>
            <a:rPr lang="ru-RU" sz="2400" b="1" i="0" baseline="0" dirty="0" smtClean="0">
              <a:solidFill>
                <a:srgbClr val="FFFF00"/>
              </a:solidFill>
            </a:rPr>
            <a:t>апишите текст, вставляя вместо точек относительные прилагательные. Укажите их значение: время, место, материал и т.д.</a:t>
          </a:r>
          <a:endParaRPr lang="ru-RU" sz="2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 custScaleY="372525" custLinFactNeighborY="15963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3EF0C7EA-B7B0-4AB6-8BB2-D0F4D491F689}" type="presOf" srcId="{685052BF-9AEC-4AF3-BE02-C26DBB6B59BA}" destId="{ECCEDC46-04D4-4149-8F4D-04770B7C8C49}" srcOrd="0" destOrd="0" presId="urn:microsoft.com/office/officeart/2005/8/layout/vList2"/>
    <dgm:cxn modelId="{72B72CFC-1670-47C8-AAF3-2B4FD7B76E6C}" type="presOf" srcId="{A4E9EA10-1F7F-4A2B-9330-D4033F996308}" destId="{78E5DC06-2D28-428D-960D-4EFDD7675C71}" srcOrd="0" destOrd="0" presId="urn:microsoft.com/office/officeart/2005/8/layout/vList2"/>
    <dgm:cxn modelId="{AFB6E9EB-5DF6-46BB-8F4A-CE9E80D941A1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1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ED4CB00-28CA-4860-B173-4A64FDCEBC15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2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2400" b="1" i="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 custScaleY="372525" custLinFactNeighborY="15963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B1FA3F8C-B469-4104-A355-06F94FB06512}" type="presOf" srcId="{A4E9EA10-1F7F-4A2B-9330-D4033F996308}" destId="{78E5DC06-2D28-428D-960D-4EFDD7675C71}" srcOrd="0" destOrd="0" presId="urn:microsoft.com/office/officeart/2005/8/layout/vList2"/>
    <dgm:cxn modelId="{A87103D1-0EDF-450E-BF54-252873ED3B70}" type="presOf" srcId="{685052BF-9AEC-4AF3-BE02-C26DBB6B59BA}" destId="{ECCEDC46-04D4-4149-8F4D-04770B7C8C49}" srcOrd="0" destOrd="0" presId="urn:microsoft.com/office/officeart/2005/8/layout/vList2"/>
    <dgm:cxn modelId="{5D336BE9-5B02-4861-9086-7E564D12DF8B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3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77361A3-5CAA-4919-A5FF-57FDE00BE3DF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4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2400" b="1" i="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 custScaleY="372525" custLinFactNeighborY="15963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6FC4B816-63C5-42E6-B453-222AAAB999E4}" type="presOf" srcId="{685052BF-9AEC-4AF3-BE02-C26DBB6B59BA}" destId="{ECCEDC46-04D4-4149-8F4D-04770B7C8C49}" srcOrd="0" destOrd="0" presId="urn:microsoft.com/office/officeart/2005/8/layout/vList2"/>
    <dgm:cxn modelId="{969198D6-1D1C-4A56-A89A-77C423B718FD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EA4B3458-5BC1-435D-8B98-67ECE2CF312F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5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A228438-FAB8-41E1-AC73-068AF8891FDD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6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2400" b="1" i="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 custScaleY="372525" custLinFactNeighborY="15963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BFF089D9-BE00-41BE-8259-7DA397329ABC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F1890CC5-7949-4AF3-B399-310D1F334130}" type="presOf" srcId="{A4E9EA10-1F7F-4A2B-9330-D4033F996308}" destId="{78E5DC06-2D28-428D-960D-4EFDD7675C71}" srcOrd="0" destOrd="0" presId="urn:microsoft.com/office/officeart/2005/8/layout/vList2"/>
    <dgm:cxn modelId="{4F0F2AAC-7CBE-4D57-9339-2476F627D5E5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7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5B0F3B8-27E9-4495-ADC0-3F7216323AC1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8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2400" b="1" i="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 custScaleY="372525" custLinFactNeighborY="15963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CA9EF74E-0706-455D-AA88-3F935946CEF9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2B1047B0-3380-4704-BCBB-F2881C01513E}" type="presOf" srcId="{685052BF-9AEC-4AF3-BE02-C26DBB6B59BA}" destId="{ECCEDC46-04D4-4149-8F4D-04770B7C8C49}" srcOrd="0" destOrd="0" presId="urn:microsoft.com/office/officeart/2005/8/layout/vList2"/>
    <dgm:cxn modelId="{46D49D1B-5458-44F7-92D2-9079C735DB1A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9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7CEC769-BDDF-4108-ACD9-A6EE5F7E8183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400" b="1" i="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E30B4ABF-6D0A-404D-AC70-F998A4C98897}" type="presOf" srcId="{685052BF-9AEC-4AF3-BE02-C26DBB6B59BA}" destId="{ECCEDC46-04D4-4149-8F4D-04770B7C8C49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7939966A-B402-4328-BC4B-1A65D0B3CCF5}" type="presOf" srcId="{A4E9EA10-1F7F-4A2B-9330-D4033F996308}" destId="{78E5DC06-2D28-428D-960D-4EFDD7675C71}" srcOrd="0" destOrd="0" presId="urn:microsoft.com/office/officeart/2005/8/layout/vList2"/>
    <dgm:cxn modelId="{DFADB2A3-206D-48CD-B21A-B6F225C3BA3C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0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2400" b="1" i="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 custScaleY="372525" custLinFactNeighborY="15963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1B8881EC-6270-4A78-B0A4-6B5BEB276F1A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D1A8BB08-924A-467D-8BDD-19D532F20A6D}" type="presOf" srcId="{685052BF-9AEC-4AF3-BE02-C26DBB6B59BA}" destId="{ECCEDC46-04D4-4149-8F4D-04770B7C8C49}" srcOrd="0" destOrd="0" presId="urn:microsoft.com/office/officeart/2005/8/layout/vList2"/>
    <dgm:cxn modelId="{C294E2D1-4DA8-4F5D-9C7A-D3F507F857FF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1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4F1906B-DBD6-4B6E-AEB5-B81C43491E94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2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2400" b="1" i="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 custScaleY="372525" custLinFactNeighborY="15963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3D2F4146-5B1C-4923-829A-41126303EC50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9E61D044-87D1-44ED-8809-4F931C5C8BA9}" type="presOf" srcId="{685052BF-9AEC-4AF3-BE02-C26DBB6B59BA}" destId="{ECCEDC46-04D4-4149-8F4D-04770B7C8C49}" srcOrd="0" destOrd="0" presId="urn:microsoft.com/office/officeart/2005/8/layout/vList2"/>
    <dgm:cxn modelId="{710BBBD1-8671-4039-9EF0-93949339E17C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3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09646B2-5048-4F68-A9C9-2C4260A6234F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4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Правописание </a:t>
          </a:r>
          <a:r>
            <a:rPr lang="ru-RU" sz="4000" b="1" i="0" baseline="0" dirty="0" smtClean="0">
              <a:solidFill>
                <a:srgbClr val="FFFF00"/>
              </a:solidFill>
            </a:rPr>
            <a:t>прилагательных 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66FB5EAF-9BCA-4FAC-90FD-6D5291285503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B615392C-BD89-4DC1-B8A2-3A268D7C076F}" type="presOf" srcId="{685052BF-9AEC-4AF3-BE02-C26DBB6B59BA}" destId="{ECCEDC46-04D4-4149-8F4D-04770B7C8C49}" srcOrd="0" destOrd="0" presId="urn:microsoft.com/office/officeart/2005/8/layout/vList2"/>
    <dgm:cxn modelId="{7C164F0F-1778-4A79-8E94-CF26DA430A5D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5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DBA2C65-90BF-4191-8D8B-31F9E353EA37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6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rtl="0"/>
          <a:endParaRPr lang="ru-RU" sz="4000" b="1" i="0" baseline="0" dirty="0" smtClean="0">
            <a:solidFill>
              <a:srgbClr val="FFFF00"/>
            </a:solidFill>
          </a:endParaRPr>
        </a:p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Буквы о, е после шипящих </a:t>
          </a:r>
        </a:p>
        <a:p>
          <a:pPr algn="ctr" rtl="0"/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C6157D76-2B38-4C24-B302-E8B3DCCE46FC}" type="presOf" srcId="{685052BF-9AEC-4AF3-BE02-C26DBB6B59BA}" destId="{ECCEDC46-04D4-4149-8F4D-04770B7C8C49}" srcOrd="0" destOrd="0" presId="urn:microsoft.com/office/officeart/2005/8/layout/vList2"/>
    <dgm:cxn modelId="{0178CB2C-F55C-443F-8979-4C0027CFC817}" type="presOf" srcId="{A4E9EA10-1F7F-4A2B-9330-D4033F996308}" destId="{78E5DC06-2D28-428D-960D-4EFDD7675C71}" srcOrd="0" destOrd="0" presId="urn:microsoft.com/office/officeart/2005/8/layout/vList2"/>
    <dgm:cxn modelId="{E1183261-DBE7-4A14-93FA-1E78158DBA9D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7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DA94DFB-B5A9-4F29-892A-753C1C84F53A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8.xml><?xml version="1.0" encoding="utf-8"?>
<dgm:dataModel xmlns:dgm="http://schemas.openxmlformats.org/drawingml/2006/diagram" xmlns:a="http://schemas.openxmlformats.org/drawingml/2006/main">
  <dgm:ptLst>
    <dgm:pt modelId="{A4E9EA10-1F7F-4A2B-9330-D4033F99630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5052BF-9AEC-4AF3-BE02-C26DBB6B59BA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accent3">
            <a:lumMod val="5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pPr algn="ctr" rtl="0"/>
          <a:r>
            <a:rPr lang="ru-RU" sz="4000" b="1" i="0" baseline="0" dirty="0" smtClean="0">
              <a:solidFill>
                <a:srgbClr val="FFFF00"/>
              </a:solidFill>
            </a:rPr>
            <a:t>Вставь пропущенные буквы:</a:t>
          </a:r>
          <a:endParaRPr lang="ru-RU" sz="4000" b="1" i="0" baseline="0" dirty="0">
            <a:solidFill>
              <a:srgbClr val="FFFF00"/>
            </a:solidFill>
          </a:endParaRPr>
        </a:p>
      </dgm:t>
    </dgm:pt>
    <dgm:pt modelId="{B58BAA17-63C8-4A4C-8CDB-7BB7BB702059}" type="parTrans" cxnId="{95B36EA2-DED3-417E-BBF0-9CB200C8BA51}">
      <dgm:prSet/>
      <dgm:spPr/>
      <dgm:t>
        <a:bodyPr/>
        <a:lstStyle/>
        <a:p>
          <a:endParaRPr lang="ru-RU"/>
        </a:p>
      </dgm:t>
    </dgm:pt>
    <dgm:pt modelId="{8F6134E8-D4F7-4F11-B1B1-E2DC249D6F06}" type="sibTrans" cxnId="{95B36EA2-DED3-417E-BBF0-9CB200C8BA51}">
      <dgm:prSet/>
      <dgm:spPr/>
      <dgm:t>
        <a:bodyPr/>
        <a:lstStyle/>
        <a:p>
          <a:endParaRPr lang="ru-RU"/>
        </a:p>
      </dgm:t>
    </dgm:pt>
    <dgm:pt modelId="{78E5DC06-2D28-428D-960D-4EFDD7675C71}" type="pres">
      <dgm:prSet presAssocID="{A4E9EA10-1F7F-4A2B-9330-D4033F9963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EDC46-04D4-4149-8F4D-04770B7C8C49}" type="pres">
      <dgm:prSet presAssocID="{685052BF-9AEC-4AF3-BE02-C26DBB6B59BA}" presName="parentText" presStyleLbl="node1" presStyleIdx="0" presStyleCnt="1">
        <dgm:presLayoutVars>
          <dgm:chMax val="0"/>
          <dgm:bulletEnabled val="1"/>
        </dgm:presLayoutVars>
      </dgm:prSet>
      <dgm:spPr>
        <a:prstGeom prst="bevel">
          <a:avLst/>
        </a:prstGeom>
      </dgm:spPr>
      <dgm:t>
        <a:bodyPr/>
        <a:lstStyle/>
        <a:p>
          <a:endParaRPr lang="ru-RU"/>
        </a:p>
      </dgm:t>
    </dgm:pt>
  </dgm:ptLst>
  <dgm:cxnLst>
    <dgm:cxn modelId="{9822719C-06F9-48B2-A3B3-5B60B70C7B53}" type="presOf" srcId="{A4E9EA10-1F7F-4A2B-9330-D4033F996308}" destId="{78E5DC06-2D28-428D-960D-4EFDD7675C71}" srcOrd="0" destOrd="0" presId="urn:microsoft.com/office/officeart/2005/8/layout/vList2"/>
    <dgm:cxn modelId="{95B36EA2-DED3-417E-BBF0-9CB200C8BA51}" srcId="{A4E9EA10-1F7F-4A2B-9330-D4033F996308}" destId="{685052BF-9AEC-4AF3-BE02-C26DBB6B59BA}" srcOrd="0" destOrd="0" parTransId="{B58BAA17-63C8-4A4C-8CDB-7BB7BB702059}" sibTransId="{8F6134E8-D4F7-4F11-B1B1-E2DC249D6F06}"/>
    <dgm:cxn modelId="{CAB44838-D3AD-4A2C-BC28-58F603885A37}" type="presOf" srcId="{685052BF-9AEC-4AF3-BE02-C26DBB6B59BA}" destId="{ECCEDC46-04D4-4149-8F4D-04770B7C8C49}" srcOrd="0" destOrd="0" presId="urn:microsoft.com/office/officeart/2005/8/layout/vList2"/>
    <dgm:cxn modelId="{CDA1B8F6-CB66-4DD8-8491-873988E80F26}" type="presParOf" srcId="{78E5DC06-2D28-428D-960D-4EFDD7675C71}" destId="{ECCEDC46-04D4-4149-8F4D-04770B7C8C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9.xml><?xml version="1.0" encoding="utf-8"?>
<dgm:dataModel xmlns:dgm="http://schemas.openxmlformats.org/drawingml/2006/diagram" xmlns:a="http://schemas.openxmlformats.org/drawingml/2006/main">
  <dgm:ptLst>
    <dgm:pt modelId="{0CF3010A-DFC1-418D-95FF-0DC469243A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633FE0-4769-4DB5-92B2-09B4CEF51D51}" type="pres">
      <dgm:prSet presAssocID="{0CF3010A-DFC1-418D-95FF-0DC469243A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E148E8E-C640-4B3C-90A4-F5E43865F0FD}" type="presOf" srcId="{0CF3010A-DFC1-418D-95FF-0DC469243AC5}" destId="{A8633FE0-4769-4DB5-92B2-09B4CEF51D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439"/>
          <a:ext cx="8229600" cy="114212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i="0" kern="1200" baseline="0" dirty="0" smtClean="0">
              <a:solidFill>
                <a:srgbClr val="FFFF00"/>
              </a:solidFill>
            </a:rPr>
            <a:t>Разряды прилагательных </a:t>
          </a:r>
          <a:endParaRPr lang="ru-RU" sz="4800" b="1" i="0" kern="1200" baseline="0" dirty="0">
            <a:solidFill>
              <a:srgbClr val="FFFF00"/>
            </a:solidFill>
          </a:endParaRPr>
        </a:p>
      </dsp:txBody>
      <dsp:txXfrm>
        <a:off x="142765" y="143204"/>
        <a:ext cx="7944070" cy="85659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Проверь себя: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10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439"/>
          <a:ext cx="8229600" cy="114212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 smtClean="0">
            <a:solidFill>
              <a:srgbClr val="FFFF00"/>
            </a:solidFill>
          </a:endParaRP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Суффиксы –к-, -</a:t>
          </a:r>
          <a:r>
            <a:rPr lang="ru-RU" sz="4000" b="1" i="0" kern="1200" baseline="0" dirty="0" err="1" smtClean="0">
              <a:solidFill>
                <a:srgbClr val="FFFF00"/>
              </a:solidFill>
            </a:rPr>
            <a:t>ск</a:t>
          </a:r>
          <a:r>
            <a:rPr lang="ru-RU" sz="4000" b="1" i="0" kern="1200" baseline="0" dirty="0" smtClean="0">
              <a:solidFill>
                <a:srgbClr val="FFFF00"/>
              </a:solidFill>
            </a:rPr>
            <a:t>- </a:t>
          </a: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765" y="143204"/>
        <a:ext cx="7944070" cy="856591"/>
      </dsp:txXfrm>
    </dsp:sp>
  </dsp:spTree>
</dsp:drawing>
</file>

<file path=ppt/diagrams/drawing10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439"/>
          <a:ext cx="8229600" cy="114212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 smtClean="0">
            <a:solidFill>
              <a:srgbClr val="FFFF00"/>
            </a:solidFill>
          </a:endParaRP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Суффиксы –к-, -</a:t>
          </a:r>
          <a:r>
            <a:rPr lang="ru-RU" sz="4000" b="1" i="0" kern="1200" baseline="0" dirty="0" err="1" smtClean="0">
              <a:solidFill>
                <a:srgbClr val="FFFF00"/>
              </a:solidFill>
            </a:rPr>
            <a:t>ск</a:t>
          </a:r>
          <a:r>
            <a:rPr lang="ru-RU" sz="4000" b="1" i="0" kern="1200" baseline="0" dirty="0" smtClean="0">
              <a:solidFill>
                <a:srgbClr val="FFFF00"/>
              </a:solidFill>
            </a:rPr>
            <a:t>- </a:t>
          </a: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765" y="143204"/>
        <a:ext cx="7944070" cy="856591"/>
      </dsp:txXfrm>
    </dsp:sp>
  </dsp:spTree>
</dsp:drawing>
</file>

<file path=ppt/diagrams/drawing10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439"/>
          <a:ext cx="8229600" cy="114212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 smtClean="0">
            <a:solidFill>
              <a:srgbClr val="FFFF00"/>
            </a:solidFill>
          </a:endParaRP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Вставь пропущенные буквы:</a:t>
          </a: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765" y="143204"/>
        <a:ext cx="7944070" cy="856591"/>
      </dsp:txXfrm>
    </dsp:sp>
  </dsp:spTree>
</dsp:drawing>
</file>

<file path=ppt/diagrams/drawing10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439"/>
          <a:ext cx="8229600" cy="114212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 smtClean="0">
            <a:solidFill>
              <a:srgbClr val="FFFF00"/>
            </a:solidFill>
          </a:endParaRP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Проверь себя:</a:t>
          </a: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765" y="143204"/>
        <a:ext cx="7944070" cy="856591"/>
      </dsp:txXfrm>
    </dsp:sp>
  </dsp:spTree>
</dsp:drawing>
</file>

<file path=ppt/diagrams/drawing10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782"/>
          <a:ext cx="8229600" cy="1141435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0" kern="120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kern="1200" baseline="0" dirty="0">
            <a:solidFill>
              <a:srgbClr val="FFFF00"/>
            </a:solidFill>
          </a:endParaRPr>
        </a:p>
      </dsp:txBody>
      <dsp:txXfrm>
        <a:off x="142679" y="143461"/>
        <a:ext cx="7944242" cy="856077"/>
      </dsp:txXfrm>
    </dsp:sp>
  </dsp:spTree>
</dsp:drawing>
</file>

<file path=ppt/diagrams/drawing1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Правописание</a:t>
          </a:r>
          <a:r>
            <a:rPr lang="ru-RU" sz="4000" b="1" i="1" kern="12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 ы, и </a:t>
          </a:r>
          <a:r>
            <a:rPr lang="ru-RU" sz="4000" b="1" kern="12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после </a:t>
          </a:r>
          <a:r>
            <a:rPr lang="ru-RU" sz="4000" b="1" i="1" kern="12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ц</a:t>
          </a:r>
          <a:r>
            <a:rPr lang="ru-RU" sz="4000" b="1" kern="12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rPr>
            <a:t>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2822"/>
        <a:ext cx="7943956" cy="856934"/>
      </dsp:txXfrm>
    </dsp:sp>
  </dsp:spTree>
</dsp:drawing>
</file>

<file path=ppt/diagrams/drawing1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439"/>
          <a:ext cx="8229600" cy="114212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 smtClean="0">
            <a:solidFill>
              <a:srgbClr val="FFFF00"/>
            </a:solidFill>
          </a:endParaRP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Вставь пропущенные буквы:</a:t>
          </a: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765" y="143204"/>
        <a:ext cx="7944070" cy="856591"/>
      </dsp:txXfrm>
    </dsp:sp>
  </dsp:spTree>
</dsp:drawing>
</file>

<file path=ppt/diagrams/drawing1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439"/>
          <a:ext cx="8229600" cy="114212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 smtClean="0">
            <a:solidFill>
              <a:srgbClr val="FFFF00"/>
            </a:solidFill>
          </a:endParaRP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Проверь себя:</a:t>
          </a: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765" y="143204"/>
        <a:ext cx="7944070" cy="856591"/>
      </dsp:txXfrm>
    </dsp:sp>
  </dsp:spTree>
</dsp:drawing>
</file>

<file path=ppt/diagrams/drawing1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782"/>
          <a:ext cx="8229600" cy="1141435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0" kern="120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kern="1200" baseline="0" dirty="0">
            <a:solidFill>
              <a:srgbClr val="FFFF00"/>
            </a:solidFill>
          </a:endParaRPr>
        </a:p>
      </dsp:txBody>
      <dsp:txXfrm>
        <a:off x="142679" y="143461"/>
        <a:ext cx="7944242" cy="85607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782"/>
          <a:ext cx="8229600" cy="1141435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0" kern="120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kern="1200" baseline="0" dirty="0">
            <a:solidFill>
              <a:srgbClr val="FFFF00"/>
            </a:solidFill>
          </a:endParaRPr>
        </a:p>
      </dsp:txBody>
      <dsp:txXfrm>
        <a:off x="142679" y="143461"/>
        <a:ext cx="7944242" cy="85607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782"/>
          <a:ext cx="8229600" cy="1141435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0" kern="120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kern="1200" baseline="0" dirty="0">
            <a:solidFill>
              <a:srgbClr val="FFFF00"/>
            </a:solidFill>
          </a:endParaRPr>
        </a:p>
      </dsp:txBody>
      <dsp:txXfrm>
        <a:off x="142679" y="143461"/>
        <a:ext cx="7944242" cy="85607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530"/>
          <a:ext cx="8229600" cy="114193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446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50" b="1" i="0" kern="120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kern="1200" baseline="0" dirty="0">
            <a:solidFill>
              <a:srgbClr val="FFFF00"/>
            </a:solidFill>
          </a:endParaRPr>
        </a:p>
      </dsp:txBody>
      <dsp:txXfrm>
        <a:off x="142742" y="143272"/>
        <a:ext cx="7944116" cy="8564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530"/>
          <a:ext cx="8229600" cy="114193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446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50" b="1" i="0" kern="120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kern="1200" baseline="0" dirty="0">
            <a:solidFill>
              <a:srgbClr val="FFFF00"/>
            </a:solidFill>
          </a:endParaRPr>
        </a:p>
      </dsp:txBody>
      <dsp:txXfrm>
        <a:off x="142742" y="143272"/>
        <a:ext cx="7944116" cy="85645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530"/>
          <a:ext cx="8229600" cy="114193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446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50" b="1" i="0" kern="120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kern="1200" baseline="0" dirty="0">
            <a:solidFill>
              <a:srgbClr val="FFFF00"/>
            </a:solidFill>
          </a:endParaRPr>
        </a:p>
      </dsp:txBody>
      <dsp:txXfrm>
        <a:off x="142742" y="143272"/>
        <a:ext cx="7944116" cy="85645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Могут указывать на </a:t>
          </a:r>
          <a:r>
            <a:rPr lang="ru-RU" sz="4000" b="1" kern="1200" baseline="0" dirty="0" smtClean="0">
              <a:solidFill>
                <a:srgbClr val="FFFF00"/>
              </a:solidFill>
            </a:rPr>
            <a:t>МАТЕРИАЛ</a:t>
          </a:r>
          <a:endParaRPr lang="ru-RU" sz="4000" b="1" kern="1200" baseline="0" dirty="0">
            <a:solidFill>
              <a:srgbClr val="FFFF00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530"/>
          <a:ext cx="8229600" cy="114193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446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50" b="1" i="0" kern="120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kern="1200" baseline="0" dirty="0">
            <a:solidFill>
              <a:srgbClr val="FFFF00"/>
            </a:solidFill>
          </a:endParaRPr>
        </a:p>
      </dsp:txBody>
      <dsp:txXfrm>
        <a:off x="142742" y="143272"/>
        <a:ext cx="7944116" cy="856454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Могут указывать на </a:t>
          </a:r>
          <a:r>
            <a:rPr lang="ru-RU" sz="4000" b="1" kern="1200" dirty="0" smtClean="0">
              <a:solidFill>
                <a:srgbClr val="FFFF00"/>
              </a:solidFill>
            </a:rPr>
            <a:t>В</a:t>
          </a:r>
          <a:r>
            <a:rPr lang="ru-RU" sz="4000" b="1" kern="1200" baseline="0" dirty="0" smtClean="0">
              <a:solidFill>
                <a:srgbClr val="FFFF00"/>
              </a:solidFill>
            </a:rPr>
            <a:t>РЕМЯ</a:t>
          </a:r>
          <a:endParaRPr lang="ru-RU" sz="4000" b="1" kern="1200" baseline="0" dirty="0">
            <a:solidFill>
              <a:srgbClr val="FFFF00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530"/>
          <a:ext cx="8229600" cy="114193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446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50" b="1" i="0" kern="120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kern="1200" baseline="0" dirty="0">
            <a:solidFill>
              <a:srgbClr val="FFFF00"/>
            </a:solidFill>
          </a:endParaRPr>
        </a:p>
      </dsp:txBody>
      <dsp:txXfrm>
        <a:off x="142742" y="143272"/>
        <a:ext cx="7944116" cy="8564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782"/>
          <a:ext cx="8229600" cy="1141435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0" kern="120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kern="1200" baseline="0" dirty="0">
            <a:solidFill>
              <a:srgbClr val="FFFF00"/>
            </a:solidFill>
          </a:endParaRPr>
        </a:p>
      </dsp:txBody>
      <dsp:txXfrm>
        <a:off x="142679" y="143461"/>
        <a:ext cx="7944242" cy="856077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Могут указывать на </a:t>
          </a:r>
          <a:r>
            <a:rPr lang="ru-RU" sz="4000" b="1" kern="1200" baseline="0" dirty="0" smtClean="0">
              <a:solidFill>
                <a:srgbClr val="FFFF00"/>
              </a:solidFill>
            </a:rPr>
            <a:t>МЕСТО</a:t>
          </a:r>
          <a:endParaRPr lang="ru-RU" sz="4000" b="1" kern="1200" baseline="0" dirty="0">
            <a:solidFill>
              <a:srgbClr val="FFFF00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530"/>
          <a:ext cx="8229600" cy="114193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446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50" b="1" i="0" kern="1200" baseline="0" dirty="0" smtClean="0">
              <a:solidFill>
                <a:srgbClr val="FFFF00"/>
              </a:solidFill>
            </a:rPr>
            <a:t>Относительные прилагательные </a:t>
          </a:r>
          <a:endParaRPr lang="ru-RU" sz="4150" b="1" i="0" kern="1200" baseline="0" dirty="0">
            <a:solidFill>
              <a:srgbClr val="FFFF00"/>
            </a:solidFill>
          </a:endParaRPr>
        </a:p>
      </dsp:txBody>
      <dsp:txXfrm>
        <a:off x="142742" y="143272"/>
        <a:ext cx="7944116" cy="856454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Могут указывать на </a:t>
          </a:r>
          <a:r>
            <a:rPr lang="ru-RU" sz="4000" b="1" kern="1200" baseline="0" dirty="0" smtClean="0">
              <a:solidFill>
                <a:srgbClr val="FFFF00"/>
              </a:solidFill>
            </a:rPr>
            <a:t>ДЕЙСТВИЕ</a:t>
          </a:r>
          <a:endParaRPr lang="ru-RU" sz="4000" b="1" kern="1200" baseline="0" dirty="0">
            <a:solidFill>
              <a:srgbClr val="FFFF00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Притяжательные прилагательные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Притяжательные прилагательные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Притяжательные прилагательные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baseline="0" dirty="0" smtClean="0">
              <a:solidFill>
                <a:schemeClr val="bg1"/>
              </a:solidFill>
            </a:rPr>
            <a:t>Имеют суффиксы </a:t>
          </a:r>
          <a:r>
            <a:rPr lang="ru-RU" sz="3300" b="1" kern="1200" baseline="0" dirty="0" smtClean="0">
              <a:solidFill>
                <a:srgbClr val="FFFF00"/>
              </a:solidFill>
            </a:rPr>
            <a:t>-ИН, -НИН, -ИЙ, -ОВ, -ЕВ, -СК.</a:t>
          </a:r>
          <a:endParaRPr lang="ru-RU" sz="3300" b="1" kern="1200" baseline="0" dirty="0">
            <a:solidFill>
              <a:srgbClr val="FFFF00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439"/>
          <a:ext cx="8229600" cy="114212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i="0" kern="1200" baseline="0" dirty="0" smtClean="0">
              <a:solidFill>
                <a:srgbClr val="FFFF00"/>
              </a:solidFill>
            </a:rPr>
            <a:t>Разряды прилагательных </a:t>
          </a:r>
          <a:endParaRPr lang="ru-RU" sz="4800" b="1" i="0" kern="1200" baseline="0" dirty="0">
            <a:solidFill>
              <a:srgbClr val="FFFF00"/>
            </a:solidFill>
          </a:endParaRPr>
        </a:p>
      </dsp:txBody>
      <dsp:txXfrm>
        <a:off x="142765" y="143204"/>
        <a:ext cx="7944070" cy="856591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900" b="1" kern="1200" baseline="0" dirty="0" smtClean="0">
              <a:solidFill>
                <a:srgbClr val="FFFF00"/>
              </a:solidFill>
            </a:rPr>
            <a:t>САДОВОЕ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яблоко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900" b="1" kern="1200" baseline="0" dirty="0" smtClean="0">
              <a:solidFill>
                <a:srgbClr val="FFFF00"/>
              </a:solidFill>
            </a:rPr>
            <a:t>САДОВОЕ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яблоко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782"/>
          <a:ext cx="8229600" cy="1141435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0" kern="120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kern="1200" baseline="0" dirty="0">
            <a:solidFill>
              <a:srgbClr val="FFFF00"/>
            </a:solidFill>
          </a:endParaRPr>
        </a:p>
      </dsp:txBody>
      <dsp:txXfrm>
        <a:off x="142679" y="143461"/>
        <a:ext cx="7944242" cy="856077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900" b="1" kern="1200" baseline="0" dirty="0" smtClean="0">
              <a:solidFill>
                <a:srgbClr val="FFFF00"/>
              </a:solidFill>
            </a:rPr>
            <a:t>ВКУСНЫЙ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торт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5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5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900" b="1" kern="1200" baseline="0" dirty="0" smtClean="0">
              <a:solidFill>
                <a:srgbClr val="FFFF00"/>
              </a:solidFill>
            </a:rPr>
            <a:t>ВКУСНЫЙ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торт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5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5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900" b="1" kern="1200" baseline="0" dirty="0" smtClean="0">
              <a:solidFill>
                <a:srgbClr val="FFFF00"/>
              </a:solidFill>
            </a:rPr>
            <a:t>ВОЛЧЬЯ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пасть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5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900" b="1" kern="1200" baseline="0" dirty="0" smtClean="0">
              <a:solidFill>
                <a:srgbClr val="FFFF00"/>
              </a:solidFill>
            </a:rPr>
            <a:t>ВОЛЧЬЯ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пасть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6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6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900" b="1" kern="1200" baseline="0" dirty="0" smtClean="0">
              <a:solidFill>
                <a:srgbClr val="FFFF00"/>
              </a:solidFill>
            </a:rPr>
            <a:t>УДОБНОЕ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кресло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6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6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900" b="1" kern="1200" baseline="0" dirty="0" smtClean="0">
              <a:solidFill>
                <a:srgbClr val="FFFF00"/>
              </a:solidFill>
            </a:rPr>
            <a:t>УДОБНОЕ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кресло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6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6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782"/>
          <a:ext cx="8229600" cy="1141435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0" kern="120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kern="1200" baseline="0" dirty="0">
            <a:solidFill>
              <a:srgbClr val="FFFF00"/>
            </a:solidFill>
          </a:endParaRPr>
        </a:p>
      </dsp:txBody>
      <dsp:txXfrm>
        <a:off x="142679" y="143461"/>
        <a:ext cx="7944242" cy="856077"/>
      </dsp:txXfrm>
    </dsp:sp>
  </dsp:spTree>
</dsp:drawing>
</file>

<file path=ppt/diagrams/drawing7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/>
            <a:t> </a:t>
          </a:r>
          <a:r>
            <a:rPr lang="ru-RU" sz="4200" b="1" kern="1200" baseline="0" dirty="0" smtClean="0">
              <a:solidFill>
                <a:srgbClr val="FFFF00"/>
              </a:solidFill>
            </a:rPr>
            <a:t>БАБУШКИНЫ</a:t>
          </a:r>
        </a:p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baseline="0" dirty="0" smtClean="0">
              <a:solidFill>
                <a:schemeClr val="bg1"/>
              </a:solidFill>
            </a:rPr>
            <a:t>тапочки</a:t>
          </a:r>
          <a:endParaRPr lang="ru-RU" sz="42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7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7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dirty="0" smtClean="0"/>
            <a:t> </a:t>
          </a:r>
          <a:r>
            <a:rPr lang="ru-RU" sz="4200" b="1" kern="1200" baseline="0" dirty="0" smtClean="0">
              <a:solidFill>
                <a:srgbClr val="FFFF00"/>
              </a:solidFill>
            </a:rPr>
            <a:t>БАБУШКИНЫ</a:t>
          </a:r>
        </a:p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baseline="0" dirty="0" smtClean="0">
              <a:solidFill>
                <a:schemeClr val="bg1"/>
              </a:solidFill>
            </a:rPr>
            <a:t>тапочки</a:t>
          </a:r>
          <a:endParaRPr lang="ru-RU" sz="42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7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7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300" b="1" kern="1200" baseline="0" dirty="0" smtClean="0">
              <a:solidFill>
                <a:srgbClr val="FFFF00"/>
              </a:solidFill>
            </a:rPr>
            <a:t>ЖЕЛЕЗНАЯ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дорога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7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Определи разряд 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7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1D460-7260-4689-BEBB-DEEFF05B1B0E}">
      <dsp:nvSpPr>
        <dsp:cNvPr id="0" name=""/>
        <dsp:cNvSpPr/>
      </dsp:nvSpPr>
      <dsp:spPr>
        <a:xfrm>
          <a:off x="1785" y="0"/>
          <a:ext cx="3654028" cy="213360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dirty="0" smtClean="0"/>
            <a:t> </a:t>
          </a:r>
          <a:r>
            <a:rPr lang="ru-RU" sz="4300" b="1" kern="1200" baseline="0" dirty="0" smtClean="0">
              <a:solidFill>
                <a:srgbClr val="FFFF00"/>
              </a:solidFill>
            </a:rPr>
            <a:t>ЖЕЛЕЗНАЯ</a:t>
          </a:r>
        </a:p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b="1" kern="1200" baseline="0" dirty="0" smtClean="0">
              <a:solidFill>
                <a:schemeClr val="bg1"/>
              </a:solidFill>
            </a:rPr>
            <a:t>дорога</a:t>
          </a:r>
          <a:endParaRPr lang="ru-RU" sz="4900" b="1" kern="1200" baseline="0" dirty="0">
            <a:solidFill>
              <a:schemeClr val="bg1"/>
            </a:solidFill>
          </a:endParaRPr>
        </a:p>
      </dsp:txBody>
      <dsp:txXfrm>
        <a:off x="64276" y="62491"/>
        <a:ext cx="3529046" cy="20086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1488"/>
          <a:ext cx="8229600" cy="152251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0" kern="1200" baseline="0" dirty="0" smtClean="0">
              <a:solidFill>
                <a:srgbClr val="FF0000"/>
              </a:solidFill>
            </a:rPr>
            <a:t>Задание №4 </a:t>
          </a:r>
          <a:r>
            <a:rPr lang="ru-RU" sz="3000" b="1" i="0" kern="1200" baseline="0" dirty="0" smtClean="0">
              <a:solidFill>
                <a:srgbClr val="FFFF00"/>
              </a:solidFill>
            </a:rPr>
            <a:t>З</a:t>
          </a:r>
          <a:r>
            <a:rPr lang="ru-RU" sz="2400" b="1" i="0" kern="1200" baseline="0" dirty="0" smtClean="0">
              <a:solidFill>
                <a:srgbClr val="FFFF00"/>
              </a:solidFill>
            </a:rPr>
            <a:t>апишите текст, вставляя вместо точек относительные прилагательные. Укажите их значение: время, место, материал и т.д.</a:t>
          </a:r>
          <a:endParaRPr lang="ru-RU" sz="2400" b="1" i="0" kern="1200" baseline="0" dirty="0">
            <a:solidFill>
              <a:srgbClr val="FFFF00"/>
            </a:solidFill>
          </a:endParaRPr>
        </a:p>
      </dsp:txBody>
      <dsp:txXfrm>
        <a:off x="190314" y="191802"/>
        <a:ext cx="7848972" cy="1141883"/>
      </dsp:txXfrm>
    </dsp:sp>
  </dsp:spTree>
</dsp:drawing>
</file>

<file path=ppt/diagrams/drawing8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184738"/>
          <a:ext cx="8229600" cy="1262742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kern="1200" baseline="0" dirty="0">
            <a:solidFill>
              <a:srgbClr val="FFFF00"/>
            </a:solidFill>
          </a:endParaRPr>
        </a:p>
      </dsp:txBody>
      <dsp:txXfrm>
        <a:off x="157843" y="342581"/>
        <a:ext cx="7913914" cy="947056"/>
      </dsp:txXfrm>
    </dsp:sp>
  </dsp:spTree>
</dsp:drawing>
</file>

<file path=ppt/diagrams/drawing8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184738"/>
          <a:ext cx="8229600" cy="1262742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kern="1200" baseline="0" dirty="0">
            <a:solidFill>
              <a:srgbClr val="FFFF00"/>
            </a:solidFill>
          </a:endParaRPr>
        </a:p>
      </dsp:txBody>
      <dsp:txXfrm>
        <a:off x="157843" y="342581"/>
        <a:ext cx="7913914" cy="947056"/>
      </dsp:txXfrm>
    </dsp:sp>
  </dsp:spTree>
</dsp:drawing>
</file>

<file path=ppt/diagrams/drawing8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184738"/>
          <a:ext cx="8229600" cy="1262742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kern="1200" baseline="0" dirty="0">
            <a:solidFill>
              <a:srgbClr val="FFFF00"/>
            </a:solidFill>
          </a:endParaRPr>
        </a:p>
      </dsp:txBody>
      <dsp:txXfrm>
        <a:off x="157843" y="342581"/>
        <a:ext cx="7913914" cy="947056"/>
      </dsp:txXfrm>
    </dsp:sp>
  </dsp:spTree>
</dsp:drawing>
</file>

<file path=ppt/diagrams/drawing8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184738"/>
          <a:ext cx="8229600" cy="1262742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kern="1200" baseline="0" dirty="0">
            <a:solidFill>
              <a:srgbClr val="FFFF00"/>
            </a:solidFill>
          </a:endParaRPr>
        </a:p>
      </dsp:txBody>
      <dsp:txXfrm>
        <a:off x="157843" y="342581"/>
        <a:ext cx="7913914" cy="947056"/>
      </dsp:txXfrm>
    </dsp:sp>
  </dsp:spTree>
</dsp:drawing>
</file>

<file path=ppt/diagrams/drawing8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782"/>
          <a:ext cx="8229600" cy="1141435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0" kern="1200" baseline="0" dirty="0" smtClean="0">
              <a:solidFill>
                <a:srgbClr val="FFFF00"/>
              </a:solidFill>
            </a:rPr>
            <a:t>Качественные прилагательные </a:t>
          </a:r>
          <a:endParaRPr lang="ru-RU" sz="4400" b="1" i="0" kern="1200" baseline="0" dirty="0">
            <a:solidFill>
              <a:srgbClr val="FFFF00"/>
            </a:solidFill>
          </a:endParaRPr>
        </a:p>
      </dsp:txBody>
      <dsp:txXfrm>
        <a:off x="142679" y="143461"/>
        <a:ext cx="7944242" cy="856077"/>
      </dsp:txXfrm>
    </dsp:sp>
  </dsp:spTree>
</dsp:drawing>
</file>

<file path=ppt/diagrams/drawing9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184738"/>
          <a:ext cx="8229600" cy="1262742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kern="1200" baseline="0" dirty="0">
            <a:solidFill>
              <a:srgbClr val="FFFF00"/>
            </a:solidFill>
          </a:endParaRPr>
        </a:p>
      </dsp:txBody>
      <dsp:txXfrm>
        <a:off x="157843" y="342581"/>
        <a:ext cx="7913914" cy="947056"/>
      </dsp:txXfrm>
    </dsp:sp>
  </dsp:spTree>
</dsp:drawing>
</file>

<file path=ppt/diagrams/drawing9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184738"/>
          <a:ext cx="8229600" cy="1262742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baseline="0" dirty="0" smtClean="0">
              <a:solidFill>
                <a:srgbClr val="FFFF00"/>
              </a:solidFill>
            </a:rPr>
            <a:t>Среди данных пар картинок укажите ту, к которой можно применить данное сочетание слов как притяжательное прил.+ сущ.</a:t>
          </a:r>
          <a:endParaRPr lang="ru-RU" sz="2400" b="1" i="0" kern="1200" baseline="0" dirty="0">
            <a:solidFill>
              <a:srgbClr val="FFFF00"/>
            </a:solidFill>
          </a:endParaRPr>
        </a:p>
      </dsp:txBody>
      <dsp:txXfrm>
        <a:off x="157843" y="342581"/>
        <a:ext cx="7913914" cy="947056"/>
      </dsp:txXfrm>
    </dsp:sp>
  </dsp:spTree>
</dsp:drawing>
</file>

<file path=ppt/diagrams/drawing9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Правописание </a:t>
          </a:r>
          <a:r>
            <a:rPr lang="ru-RU" sz="4000" b="1" i="0" kern="1200" baseline="0" dirty="0" smtClean="0">
              <a:solidFill>
                <a:srgbClr val="FFFF00"/>
              </a:solidFill>
            </a:rPr>
            <a:t>прилагательных 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9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439"/>
          <a:ext cx="8229600" cy="1142121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 smtClean="0">
            <a:solidFill>
              <a:srgbClr val="FFFF00"/>
            </a:solidFill>
          </a:endParaRP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Буквы о, е после шипящих </a:t>
          </a: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765" y="143204"/>
        <a:ext cx="7944070" cy="856591"/>
      </dsp:txXfrm>
    </dsp:sp>
  </dsp:spTree>
</dsp:drawing>
</file>

<file path=ppt/diagrams/drawing9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EDC46-04D4-4149-8F4D-04770B7C8C49}">
      <dsp:nvSpPr>
        <dsp:cNvPr id="0" name=""/>
        <dsp:cNvSpPr/>
      </dsp:nvSpPr>
      <dsp:spPr>
        <a:xfrm>
          <a:off x="0" y="210"/>
          <a:ext cx="8229600" cy="1142578"/>
        </a:xfrm>
        <a:prstGeom prst="bevel">
          <a:avLst/>
        </a:prstGeom>
        <a:solidFill>
          <a:schemeClr val="accent3">
            <a:lumMod val="50000"/>
          </a:schemeClr>
        </a:solidFill>
        <a:ln w="9525" cap="rnd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baseline="0" dirty="0" smtClean="0">
              <a:solidFill>
                <a:srgbClr val="FFFF00"/>
              </a:solidFill>
            </a:rPr>
            <a:t>Вставь пропущенные буквы:</a:t>
          </a:r>
          <a:endParaRPr lang="ru-RU" sz="4000" b="1" i="0" kern="1200" baseline="0" dirty="0">
            <a:solidFill>
              <a:srgbClr val="FFFF00"/>
            </a:solidFill>
          </a:endParaRPr>
        </a:p>
      </dsp:txBody>
      <dsp:txXfrm>
        <a:off x="142822" y="143032"/>
        <a:ext cx="7943956" cy="856934"/>
      </dsp:txXfrm>
    </dsp:sp>
  </dsp:spTree>
</dsp:drawing>
</file>

<file path=ppt/diagrams/drawing9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B8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13" Type="http://schemas.openxmlformats.org/officeDocument/2006/relationships/image" Target="../media/image10.jpeg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9.jpe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2.gif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13" Type="http://schemas.openxmlformats.org/officeDocument/2006/relationships/image" Target="../media/image12.jpeg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12" Type="http://schemas.openxmlformats.org/officeDocument/2006/relationships/image" Target="../media/image11.jpe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13" Type="http://schemas.openxmlformats.org/officeDocument/2006/relationships/diagramLayout" Target="../diagrams/layout25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12" Type="http://schemas.openxmlformats.org/officeDocument/2006/relationships/diagramData" Target="../diagrams/data25.xml"/><Relationship Id="rId17" Type="http://schemas.openxmlformats.org/officeDocument/2006/relationships/image" Target="../media/image13.jpeg"/><Relationship Id="rId2" Type="http://schemas.openxmlformats.org/officeDocument/2006/relationships/diagramData" Target="../diagrams/data23.xml"/><Relationship Id="rId16" Type="http://schemas.microsoft.com/office/2007/relationships/diagramDrawing" Target="../diagrams/drawing2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5" Type="http://schemas.openxmlformats.org/officeDocument/2006/relationships/diagramColors" Target="../diagrams/colors25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Relationship Id="rId14" Type="http://schemas.openxmlformats.org/officeDocument/2006/relationships/diagramQuickStyle" Target="../diagrams/quickStyle2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7.xml"/><Relationship Id="rId13" Type="http://schemas.openxmlformats.org/officeDocument/2006/relationships/diagramLayout" Target="../diagrams/layout28.xml"/><Relationship Id="rId3" Type="http://schemas.openxmlformats.org/officeDocument/2006/relationships/diagramLayout" Target="../diagrams/layout26.xml"/><Relationship Id="rId7" Type="http://schemas.openxmlformats.org/officeDocument/2006/relationships/diagramData" Target="../diagrams/data27.xml"/><Relationship Id="rId12" Type="http://schemas.openxmlformats.org/officeDocument/2006/relationships/diagramData" Target="../diagrams/data28.xml"/><Relationship Id="rId17" Type="http://schemas.openxmlformats.org/officeDocument/2006/relationships/image" Target="../media/image14.jpeg"/><Relationship Id="rId2" Type="http://schemas.openxmlformats.org/officeDocument/2006/relationships/diagramData" Target="../diagrams/data26.xml"/><Relationship Id="rId16" Type="http://schemas.microsoft.com/office/2007/relationships/diagramDrawing" Target="../diagrams/drawing2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6.xml"/><Relationship Id="rId11" Type="http://schemas.microsoft.com/office/2007/relationships/diagramDrawing" Target="../diagrams/drawing27.xml"/><Relationship Id="rId5" Type="http://schemas.openxmlformats.org/officeDocument/2006/relationships/diagramColors" Target="../diagrams/colors26.xml"/><Relationship Id="rId15" Type="http://schemas.openxmlformats.org/officeDocument/2006/relationships/diagramColors" Target="../diagrams/colors28.xml"/><Relationship Id="rId10" Type="http://schemas.openxmlformats.org/officeDocument/2006/relationships/diagramColors" Target="../diagrams/colors27.xml"/><Relationship Id="rId4" Type="http://schemas.openxmlformats.org/officeDocument/2006/relationships/diagramQuickStyle" Target="../diagrams/quickStyle26.xml"/><Relationship Id="rId9" Type="http://schemas.openxmlformats.org/officeDocument/2006/relationships/diagramQuickStyle" Target="../diagrams/quickStyle27.xml"/><Relationship Id="rId14" Type="http://schemas.openxmlformats.org/officeDocument/2006/relationships/diagramQuickStyle" Target="../diagrams/quickStyle2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13" Type="http://schemas.openxmlformats.org/officeDocument/2006/relationships/diagramLayout" Target="../diagrams/layout31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0.xml"/><Relationship Id="rId12" Type="http://schemas.openxmlformats.org/officeDocument/2006/relationships/diagramData" Target="../diagrams/data31.xml"/><Relationship Id="rId17" Type="http://schemas.openxmlformats.org/officeDocument/2006/relationships/image" Target="../media/image15.jpeg"/><Relationship Id="rId2" Type="http://schemas.openxmlformats.org/officeDocument/2006/relationships/diagramData" Target="../diagrams/data29.xml"/><Relationship Id="rId16" Type="http://schemas.microsoft.com/office/2007/relationships/diagramDrawing" Target="../diagrams/drawing3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5" Type="http://schemas.openxmlformats.org/officeDocument/2006/relationships/diagramColors" Target="../diagrams/colors31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Relationship Id="rId14" Type="http://schemas.openxmlformats.org/officeDocument/2006/relationships/diagramQuickStyle" Target="../diagrams/quickStyle3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3.xml"/><Relationship Id="rId13" Type="http://schemas.openxmlformats.org/officeDocument/2006/relationships/diagramLayout" Target="../diagrams/layout34.xml"/><Relationship Id="rId3" Type="http://schemas.openxmlformats.org/officeDocument/2006/relationships/diagramLayout" Target="../diagrams/layout32.xml"/><Relationship Id="rId7" Type="http://schemas.openxmlformats.org/officeDocument/2006/relationships/diagramData" Target="../diagrams/data33.xml"/><Relationship Id="rId12" Type="http://schemas.openxmlformats.org/officeDocument/2006/relationships/diagramData" Target="../diagrams/data34.xml"/><Relationship Id="rId17" Type="http://schemas.openxmlformats.org/officeDocument/2006/relationships/image" Target="../media/image16.jpeg"/><Relationship Id="rId2" Type="http://schemas.openxmlformats.org/officeDocument/2006/relationships/diagramData" Target="../diagrams/data32.xml"/><Relationship Id="rId16" Type="http://schemas.microsoft.com/office/2007/relationships/diagramDrawing" Target="../diagrams/drawing3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2.xml"/><Relationship Id="rId11" Type="http://schemas.microsoft.com/office/2007/relationships/diagramDrawing" Target="../diagrams/drawing33.xml"/><Relationship Id="rId5" Type="http://schemas.openxmlformats.org/officeDocument/2006/relationships/diagramColors" Target="../diagrams/colors32.xml"/><Relationship Id="rId15" Type="http://schemas.openxmlformats.org/officeDocument/2006/relationships/diagramColors" Target="../diagrams/colors34.xml"/><Relationship Id="rId10" Type="http://schemas.openxmlformats.org/officeDocument/2006/relationships/diagramColors" Target="../diagrams/colors33.xml"/><Relationship Id="rId4" Type="http://schemas.openxmlformats.org/officeDocument/2006/relationships/diagramQuickStyle" Target="../diagrams/quickStyle32.xml"/><Relationship Id="rId9" Type="http://schemas.openxmlformats.org/officeDocument/2006/relationships/diagramQuickStyle" Target="../diagrams/quickStyle33.xml"/><Relationship Id="rId14" Type="http://schemas.openxmlformats.org/officeDocument/2006/relationships/diagramQuickStyle" Target="../diagrams/quickStyle3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6.xml"/><Relationship Id="rId3" Type="http://schemas.openxmlformats.org/officeDocument/2006/relationships/diagramLayout" Target="../diagrams/layout35.xml"/><Relationship Id="rId7" Type="http://schemas.openxmlformats.org/officeDocument/2006/relationships/diagramData" Target="../diagrams/data36.xml"/><Relationship Id="rId12" Type="http://schemas.openxmlformats.org/officeDocument/2006/relationships/image" Target="../media/image2.gif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5.xml"/><Relationship Id="rId11" Type="http://schemas.microsoft.com/office/2007/relationships/diagramDrawing" Target="../diagrams/drawing36.xml"/><Relationship Id="rId5" Type="http://schemas.openxmlformats.org/officeDocument/2006/relationships/diagramColors" Target="../diagrams/colors35.xml"/><Relationship Id="rId10" Type="http://schemas.openxmlformats.org/officeDocument/2006/relationships/diagramColors" Target="../diagrams/colors36.xml"/><Relationship Id="rId4" Type="http://schemas.openxmlformats.org/officeDocument/2006/relationships/diagramQuickStyle" Target="../diagrams/quickStyle35.xml"/><Relationship Id="rId9" Type="http://schemas.openxmlformats.org/officeDocument/2006/relationships/diagramQuickStyle" Target="../diagrams/quickStyle3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8.xml"/><Relationship Id="rId13" Type="http://schemas.openxmlformats.org/officeDocument/2006/relationships/image" Target="../media/image18.jpeg"/><Relationship Id="rId3" Type="http://schemas.openxmlformats.org/officeDocument/2006/relationships/diagramLayout" Target="../diagrams/layout37.xml"/><Relationship Id="rId7" Type="http://schemas.openxmlformats.org/officeDocument/2006/relationships/diagramData" Target="../diagrams/data38.xml"/><Relationship Id="rId12" Type="http://schemas.openxmlformats.org/officeDocument/2006/relationships/image" Target="../media/image17.jpeg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7.xml"/><Relationship Id="rId11" Type="http://schemas.microsoft.com/office/2007/relationships/diagramDrawing" Target="../diagrams/drawing38.xml"/><Relationship Id="rId5" Type="http://schemas.openxmlformats.org/officeDocument/2006/relationships/diagramColors" Target="../diagrams/colors37.xml"/><Relationship Id="rId10" Type="http://schemas.openxmlformats.org/officeDocument/2006/relationships/diagramColors" Target="../diagrams/colors38.xml"/><Relationship Id="rId4" Type="http://schemas.openxmlformats.org/officeDocument/2006/relationships/diagramQuickStyle" Target="../diagrams/quickStyle37.xml"/><Relationship Id="rId9" Type="http://schemas.openxmlformats.org/officeDocument/2006/relationships/diagramQuickStyle" Target="../diagrams/quickStyle3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0.xml"/><Relationship Id="rId13" Type="http://schemas.openxmlformats.org/officeDocument/2006/relationships/diagramLayout" Target="../diagrams/layout41.xml"/><Relationship Id="rId18" Type="http://schemas.openxmlformats.org/officeDocument/2006/relationships/image" Target="../media/image20.jpeg"/><Relationship Id="rId3" Type="http://schemas.openxmlformats.org/officeDocument/2006/relationships/diagramLayout" Target="../diagrams/layout39.xml"/><Relationship Id="rId7" Type="http://schemas.openxmlformats.org/officeDocument/2006/relationships/diagramData" Target="../diagrams/data40.xml"/><Relationship Id="rId12" Type="http://schemas.openxmlformats.org/officeDocument/2006/relationships/diagramData" Target="../diagrams/data41.xml"/><Relationship Id="rId17" Type="http://schemas.openxmlformats.org/officeDocument/2006/relationships/image" Target="../media/image19.jpeg"/><Relationship Id="rId2" Type="http://schemas.openxmlformats.org/officeDocument/2006/relationships/diagramData" Target="../diagrams/data39.xml"/><Relationship Id="rId16" Type="http://schemas.microsoft.com/office/2007/relationships/diagramDrawing" Target="../diagrams/drawing4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9.xml"/><Relationship Id="rId11" Type="http://schemas.microsoft.com/office/2007/relationships/diagramDrawing" Target="../diagrams/drawing40.xml"/><Relationship Id="rId5" Type="http://schemas.openxmlformats.org/officeDocument/2006/relationships/diagramColors" Target="../diagrams/colors39.xml"/><Relationship Id="rId15" Type="http://schemas.openxmlformats.org/officeDocument/2006/relationships/diagramColors" Target="../diagrams/colors41.xml"/><Relationship Id="rId10" Type="http://schemas.openxmlformats.org/officeDocument/2006/relationships/diagramColors" Target="../diagrams/colors40.xml"/><Relationship Id="rId4" Type="http://schemas.openxmlformats.org/officeDocument/2006/relationships/diagramQuickStyle" Target="../diagrams/quickStyle39.xml"/><Relationship Id="rId9" Type="http://schemas.openxmlformats.org/officeDocument/2006/relationships/diagramQuickStyle" Target="../diagrams/quickStyle40.xml"/><Relationship Id="rId14" Type="http://schemas.openxmlformats.org/officeDocument/2006/relationships/diagramQuickStyle" Target="../diagrams/quickStyle4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3.xml"/><Relationship Id="rId3" Type="http://schemas.openxmlformats.org/officeDocument/2006/relationships/diagramLayout" Target="../diagrams/layout42.xml"/><Relationship Id="rId7" Type="http://schemas.openxmlformats.org/officeDocument/2006/relationships/diagramData" Target="../diagrams/data43.xml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2.xml"/><Relationship Id="rId11" Type="http://schemas.microsoft.com/office/2007/relationships/diagramDrawing" Target="../diagrams/drawing43.xml"/><Relationship Id="rId5" Type="http://schemas.openxmlformats.org/officeDocument/2006/relationships/diagramColors" Target="../diagrams/colors42.xml"/><Relationship Id="rId10" Type="http://schemas.openxmlformats.org/officeDocument/2006/relationships/diagramColors" Target="../diagrams/colors43.xml"/><Relationship Id="rId4" Type="http://schemas.openxmlformats.org/officeDocument/2006/relationships/diagramQuickStyle" Target="../diagrams/quickStyle42.xml"/><Relationship Id="rId9" Type="http://schemas.openxmlformats.org/officeDocument/2006/relationships/diagramQuickStyle" Target="../diagrams/quickStyle4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5.xml"/><Relationship Id="rId13" Type="http://schemas.openxmlformats.org/officeDocument/2006/relationships/diagramLayout" Target="../diagrams/layout46.xml"/><Relationship Id="rId3" Type="http://schemas.openxmlformats.org/officeDocument/2006/relationships/diagramLayout" Target="../diagrams/layout44.xml"/><Relationship Id="rId7" Type="http://schemas.openxmlformats.org/officeDocument/2006/relationships/diagramData" Target="../diagrams/data45.xml"/><Relationship Id="rId12" Type="http://schemas.openxmlformats.org/officeDocument/2006/relationships/diagramData" Target="../diagrams/data46.xml"/><Relationship Id="rId17" Type="http://schemas.openxmlformats.org/officeDocument/2006/relationships/image" Target="../media/image4.jpeg"/><Relationship Id="rId2" Type="http://schemas.openxmlformats.org/officeDocument/2006/relationships/diagramData" Target="../diagrams/data44.xml"/><Relationship Id="rId16" Type="http://schemas.microsoft.com/office/2007/relationships/diagramDrawing" Target="../diagrams/drawing4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4.xml"/><Relationship Id="rId11" Type="http://schemas.microsoft.com/office/2007/relationships/diagramDrawing" Target="../diagrams/drawing45.xml"/><Relationship Id="rId5" Type="http://schemas.openxmlformats.org/officeDocument/2006/relationships/diagramColors" Target="../diagrams/colors44.xml"/><Relationship Id="rId15" Type="http://schemas.openxmlformats.org/officeDocument/2006/relationships/diagramColors" Target="../diagrams/colors46.xml"/><Relationship Id="rId10" Type="http://schemas.openxmlformats.org/officeDocument/2006/relationships/diagramColors" Target="../diagrams/colors45.xml"/><Relationship Id="rId4" Type="http://schemas.openxmlformats.org/officeDocument/2006/relationships/diagramQuickStyle" Target="../diagrams/quickStyle44.xml"/><Relationship Id="rId9" Type="http://schemas.openxmlformats.org/officeDocument/2006/relationships/diagramQuickStyle" Target="../diagrams/quickStyle45.xml"/><Relationship Id="rId14" Type="http://schemas.openxmlformats.org/officeDocument/2006/relationships/diagramQuickStyle" Target="../diagrams/quickStyle4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8.xml"/><Relationship Id="rId13" Type="http://schemas.openxmlformats.org/officeDocument/2006/relationships/diagramLayout" Target="../diagrams/layout49.xml"/><Relationship Id="rId3" Type="http://schemas.openxmlformats.org/officeDocument/2006/relationships/diagramLayout" Target="../diagrams/layout47.xml"/><Relationship Id="rId7" Type="http://schemas.openxmlformats.org/officeDocument/2006/relationships/diagramData" Target="../diagrams/data48.xml"/><Relationship Id="rId12" Type="http://schemas.openxmlformats.org/officeDocument/2006/relationships/diagramData" Target="../diagrams/data49.xml"/><Relationship Id="rId17" Type="http://schemas.openxmlformats.org/officeDocument/2006/relationships/image" Target="../media/image4.jpeg"/><Relationship Id="rId2" Type="http://schemas.openxmlformats.org/officeDocument/2006/relationships/diagramData" Target="../diagrams/data47.xml"/><Relationship Id="rId16" Type="http://schemas.microsoft.com/office/2007/relationships/diagramDrawing" Target="../diagrams/drawing4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7.xml"/><Relationship Id="rId11" Type="http://schemas.microsoft.com/office/2007/relationships/diagramDrawing" Target="../diagrams/drawing48.xml"/><Relationship Id="rId5" Type="http://schemas.openxmlformats.org/officeDocument/2006/relationships/diagramColors" Target="../diagrams/colors47.xml"/><Relationship Id="rId15" Type="http://schemas.openxmlformats.org/officeDocument/2006/relationships/diagramColors" Target="../diagrams/colors49.xml"/><Relationship Id="rId10" Type="http://schemas.openxmlformats.org/officeDocument/2006/relationships/diagramColors" Target="../diagrams/colors48.xml"/><Relationship Id="rId4" Type="http://schemas.openxmlformats.org/officeDocument/2006/relationships/diagramQuickStyle" Target="../diagrams/quickStyle47.xml"/><Relationship Id="rId9" Type="http://schemas.openxmlformats.org/officeDocument/2006/relationships/diagramQuickStyle" Target="../diagrams/quickStyle48.xml"/><Relationship Id="rId14" Type="http://schemas.openxmlformats.org/officeDocument/2006/relationships/diagramQuickStyle" Target="../diagrams/quickStyle4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1.xml"/><Relationship Id="rId13" Type="http://schemas.openxmlformats.org/officeDocument/2006/relationships/diagramLayout" Target="../diagrams/layout52.xml"/><Relationship Id="rId3" Type="http://schemas.openxmlformats.org/officeDocument/2006/relationships/diagramLayout" Target="../diagrams/layout50.xml"/><Relationship Id="rId7" Type="http://schemas.openxmlformats.org/officeDocument/2006/relationships/diagramData" Target="../diagrams/data51.xml"/><Relationship Id="rId12" Type="http://schemas.openxmlformats.org/officeDocument/2006/relationships/diagramData" Target="../diagrams/data52.xml"/><Relationship Id="rId17" Type="http://schemas.openxmlformats.org/officeDocument/2006/relationships/image" Target="../media/image21.jpeg"/><Relationship Id="rId2" Type="http://schemas.openxmlformats.org/officeDocument/2006/relationships/diagramData" Target="../diagrams/data50.xml"/><Relationship Id="rId16" Type="http://schemas.microsoft.com/office/2007/relationships/diagramDrawing" Target="../diagrams/drawing5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0.xml"/><Relationship Id="rId11" Type="http://schemas.microsoft.com/office/2007/relationships/diagramDrawing" Target="../diagrams/drawing51.xml"/><Relationship Id="rId5" Type="http://schemas.openxmlformats.org/officeDocument/2006/relationships/diagramColors" Target="../diagrams/colors50.xml"/><Relationship Id="rId15" Type="http://schemas.openxmlformats.org/officeDocument/2006/relationships/diagramColors" Target="../diagrams/colors52.xml"/><Relationship Id="rId10" Type="http://schemas.openxmlformats.org/officeDocument/2006/relationships/diagramColors" Target="../diagrams/colors51.xml"/><Relationship Id="rId4" Type="http://schemas.openxmlformats.org/officeDocument/2006/relationships/diagramQuickStyle" Target="../diagrams/quickStyle50.xml"/><Relationship Id="rId9" Type="http://schemas.openxmlformats.org/officeDocument/2006/relationships/diagramQuickStyle" Target="../diagrams/quickStyle51.xml"/><Relationship Id="rId14" Type="http://schemas.openxmlformats.org/officeDocument/2006/relationships/diagramQuickStyle" Target="../diagrams/quickStyle5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4.xml"/><Relationship Id="rId13" Type="http://schemas.openxmlformats.org/officeDocument/2006/relationships/diagramLayout" Target="../diagrams/layout55.xml"/><Relationship Id="rId3" Type="http://schemas.openxmlformats.org/officeDocument/2006/relationships/diagramLayout" Target="../diagrams/layout53.xml"/><Relationship Id="rId7" Type="http://schemas.openxmlformats.org/officeDocument/2006/relationships/diagramData" Target="../diagrams/data54.xml"/><Relationship Id="rId12" Type="http://schemas.openxmlformats.org/officeDocument/2006/relationships/diagramData" Target="../diagrams/data55.xml"/><Relationship Id="rId17" Type="http://schemas.openxmlformats.org/officeDocument/2006/relationships/image" Target="../media/image21.jpeg"/><Relationship Id="rId2" Type="http://schemas.openxmlformats.org/officeDocument/2006/relationships/diagramData" Target="../diagrams/data53.xml"/><Relationship Id="rId16" Type="http://schemas.microsoft.com/office/2007/relationships/diagramDrawing" Target="../diagrams/drawing5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3.xml"/><Relationship Id="rId11" Type="http://schemas.microsoft.com/office/2007/relationships/diagramDrawing" Target="../diagrams/drawing54.xml"/><Relationship Id="rId5" Type="http://schemas.openxmlformats.org/officeDocument/2006/relationships/diagramColors" Target="../diagrams/colors53.xml"/><Relationship Id="rId15" Type="http://schemas.openxmlformats.org/officeDocument/2006/relationships/diagramColors" Target="../diagrams/colors55.xml"/><Relationship Id="rId10" Type="http://schemas.openxmlformats.org/officeDocument/2006/relationships/diagramColors" Target="../diagrams/colors54.xml"/><Relationship Id="rId4" Type="http://schemas.openxmlformats.org/officeDocument/2006/relationships/diagramQuickStyle" Target="../diagrams/quickStyle53.xml"/><Relationship Id="rId9" Type="http://schemas.openxmlformats.org/officeDocument/2006/relationships/diagramQuickStyle" Target="../diagrams/quickStyle54.xml"/><Relationship Id="rId14" Type="http://schemas.openxmlformats.org/officeDocument/2006/relationships/diagramQuickStyle" Target="../diagrams/quickStyle5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7.xml"/><Relationship Id="rId13" Type="http://schemas.openxmlformats.org/officeDocument/2006/relationships/diagramLayout" Target="../diagrams/layout58.xml"/><Relationship Id="rId3" Type="http://schemas.openxmlformats.org/officeDocument/2006/relationships/diagramLayout" Target="../diagrams/layout56.xml"/><Relationship Id="rId7" Type="http://schemas.openxmlformats.org/officeDocument/2006/relationships/diagramData" Target="../diagrams/data57.xml"/><Relationship Id="rId12" Type="http://schemas.openxmlformats.org/officeDocument/2006/relationships/diagramData" Target="../diagrams/data58.xml"/><Relationship Id="rId17" Type="http://schemas.openxmlformats.org/officeDocument/2006/relationships/image" Target="../media/image22.jpeg"/><Relationship Id="rId2" Type="http://schemas.openxmlformats.org/officeDocument/2006/relationships/diagramData" Target="../diagrams/data56.xml"/><Relationship Id="rId16" Type="http://schemas.microsoft.com/office/2007/relationships/diagramDrawing" Target="../diagrams/drawing5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6.xml"/><Relationship Id="rId11" Type="http://schemas.microsoft.com/office/2007/relationships/diagramDrawing" Target="../diagrams/drawing57.xml"/><Relationship Id="rId5" Type="http://schemas.openxmlformats.org/officeDocument/2006/relationships/diagramColors" Target="../diagrams/colors56.xml"/><Relationship Id="rId15" Type="http://schemas.openxmlformats.org/officeDocument/2006/relationships/diagramColors" Target="../diagrams/colors58.xml"/><Relationship Id="rId10" Type="http://schemas.openxmlformats.org/officeDocument/2006/relationships/diagramColors" Target="../diagrams/colors57.xml"/><Relationship Id="rId4" Type="http://schemas.openxmlformats.org/officeDocument/2006/relationships/diagramQuickStyle" Target="../diagrams/quickStyle56.xml"/><Relationship Id="rId9" Type="http://schemas.openxmlformats.org/officeDocument/2006/relationships/diagramQuickStyle" Target="../diagrams/quickStyle57.xml"/><Relationship Id="rId14" Type="http://schemas.openxmlformats.org/officeDocument/2006/relationships/diagramQuickStyle" Target="../diagrams/quickStyle5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0.xml"/><Relationship Id="rId13" Type="http://schemas.openxmlformats.org/officeDocument/2006/relationships/diagramLayout" Target="../diagrams/layout61.xml"/><Relationship Id="rId3" Type="http://schemas.openxmlformats.org/officeDocument/2006/relationships/diagramLayout" Target="../diagrams/layout59.xml"/><Relationship Id="rId7" Type="http://schemas.openxmlformats.org/officeDocument/2006/relationships/diagramData" Target="../diagrams/data60.xml"/><Relationship Id="rId12" Type="http://schemas.openxmlformats.org/officeDocument/2006/relationships/diagramData" Target="../diagrams/data61.xml"/><Relationship Id="rId17" Type="http://schemas.openxmlformats.org/officeDocument/2006/relationships/image" Target="../media/image22.jpeg"/><Relationship Id="rId2" Type="http://schemas.openxmlformats.org/officeDocument/2006/relationships/diagramData" Target="../diagrams/data59.xml"/><Relationship Id="rId16" Type="http://schemas.microsoft.com/office/2007/relationships/diagramDrawing" Target="../diagrams/drawing6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9.xml"/><Relationship Id="rId11" Type="http://schemas.microsoft.com/office/2007/relationships/diagramDrawing" Target="../diagrams/drawing60.xml"/><Relationship Id="rId5" Type="http://schemas.openxmlformats.org/officeDocument/2006/relationships/diagramColors" Target="../diagrams/colors59.xml"/><Relationship Id="rId15" Type="http://schemas.openxmlformats.org/officeDocument/2006/relationships/diagramColors" Target="../diagrams/colors61.xml"/><Relationship Id="rId10" Type="http://schemas.openxmlformats.org/officeDocument/2006/relationships/diagramColors" Target="../diagrams/colors60.xml"/><Relationship Id="rId4" Type="http://schemas.openxmlformats.org/officeDocument/2006/relationships/diagramQuickStyle" Target="../diagrams/quickStyle59.xml"/><Relationship Id="rId9" Type="http://schemas.openxmlformats.org/officeDocument/2006/relationships/diagramQuickStyle" Target="../diagrams/quickStyle60.xml"/><Relationship Id="rId14" Type="http://schemas.openxmlformats.org/officeDocument/2006/relationships/diagramQuickStyle" Target="../diagrams/quickStyle6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3.xml"/><Relationship Id="rId13" Type="http://schemas.openxmlformats.org/officeDocument/2006/relationships/diagramLayout" Target="../diagrams/layout64.xml"/><Relationship Id="rId3" Type="http://schemas.openxmlformats.org/officeDocument/2006/relationships/diagramLayout" Target="../diagrams/layout62.xml"/><Relationship Id="rId7" Type="http://schemas.openxmlformats.org/officeDocument/2006/relationships/diagramData" Target="../diagrams/data63.xml"/><Relationship Id="rId12" Type="http://schemas.openxmlformats.org/officeDocument/2006/relationships/diagramData" Target="../diagrams/data64.xml"/><Relationship Id="rId17" Type="http://schemas.openxmlformats.org/officeDocument/2006/relationships/image" Target="../media/image23.jpeg"/><Relationship Id="rId2" Type="http://schemas.openxmlformats.org/officeDocument/2006/relationships/diagramData" Target="../diagrams/data62.xml"/><Relationship Id="rId16" Type="http://schemas.microsoft.com/office/2007/relationships/diagramDrawing" Target="../diagrams/drawing6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2.xml"/><Relationship Id="rId11" Type="http://schemas.microsoft.com/office/2007/relationships/diagramDrawing" Target="../diagrams/drawing63.xml"/><Relationship Id="rId5" Type="http://schemas.openxmlformats.org/officeDocument/2006/relationships/diagramColors" Target="../diagrams/colors62.xml"/><Relationship Id="rId15" Type="http://schemas.openxmlformats.org/officeDocument/2006/relationships/diagramColors" Target="../diagrams/colors64.xml"/><Relationship Id="rId10" Type="http://schemas.openxmlformats.org/officeDocument/2006/relationships/diagramColors" Target="../diagrams/colors63.xml"/><Relationship Id="rId4" Type="http://schemas.openxmlformats.org/officeDocument/2006/relationships/diagramQuickStyle" Target="../diagrams/quickStyle62.xml"/><Relationship Id="rId9" Type="http://schemas.openxmlformats.org/officeDocument/2006/relationships/diagramQuickStyle" Target="../diagrams/quickStyle63.xml"/><Relationship Id="rId14" Type="http://schemas.openxmlformats.org/officeDocument/2006/relationships/diagramQuickStyle" Target="../diagrams/quickStyle6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6.xml"/><Relationship Id="rId13" Type="http://schemas.openxmlformats.org/officeDocument/2006/relationships/diagramLayout" Target="../diagrams/layout67.xml"/><Relationship Id="rId3" Type="http://schemas.openxmlformats.org/officeDocument/2006/relationships/diagramLayout" Target="../diagrams/layout65.xml"/><Relationship Id="rId7" Type="http://schemas.openxmlformats.org/officeDocument/2006/relationships/diagramData" Target="../diagrams/data66.xml"/><Relationship Id="rId12" Type="http://schemas.openxmlformats.org/officeDocument/2006/relationships/diagramData" Target="../diagrams/data67.xml"/><Relationship Id="rId17" Type="http://schemas.openxmlformats.org/officeDocument/2006/relationships/image" Target="../media/image23.jpeg"/><Relationship Id="rId2" Type="http://schemas.openxmlformats.org/officeDocument/2006/relationships/diagramData" Target="../diagrams/data65.xml"/><Relationship Id="rId16" Type="http://schemas.microsoft.com/office/2007/relationships/diagramDrawing" Target="../diagrams/drawing6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5.xml"/><Relationship Id="rId11" Type="http://schemas.microsoft.com/office/2007/relationships/diagramDrawing" Target="../diagrams/drawing66.xml"/><Relationship Id="rId5" Type="http://schemas.openxmlformats.org/officeDocument/2006/relationships/diagramColors" Target="../diagrams/colors65.xml"/><Relationship Id="rId15" Type="http://schemas.openxmlformats.org/officeDocument/2006/relationships/diagramColors" Target="../diagrams/colors67.xml"/><Relationship Id="rId10" Type="http://schemas.openxmlformats.org/officeDocument/2006/relationships/diagramColors" Target="../diagrams/colors66.xml"/><Relationship Id="rId4" Type="http://schemas.openxmlformats.org/officeDocument/2006/relationships/diagramQuickStyle" Target="../diagrams/quickStyle65.xml"/><Relationship Id="rId9" Type="http://schemas.openxmlformats.org/officeDocument/2006/relationships/diagramQuickStyle" Target="../diagrams/quickStyle66.xml"/><Relationship Id="rId14" Type="http://schemas.openxmlformats.org/officeDocument/2006/relationships/diagramQuickStyle" Target="../diagrams/quickStyle6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9.xml"/><Relationship Id="rId13" Type="http://schemas.openxmlformats.org/officeDocument/2006/relationships/diagramLayout" Target="../diagrams/layout70.xml"/><Relationship Id="rId3" Type="http://schemas.openxmlformats.org/officeDocument/2006/relationships/diagramLayout" Target="../diagrams/layout68.xml"/><Relationship Id="rId7" Type="http://schemas.openxmlformats.org/officeDocument/2006/relationships/diagramData" Target="../diagrams/data69.xml"/><Relationship Id="rId12" Type="http://schemas.openxmlformats.org/officeDocument/2006/relationships/diagramData" Target="../diagrams/data70.xml"/><Relationship Id="rId17" Type="http://schemas.openxmlformats.org/officeDocument/2006/relationships/image" Target="../media/image24.jpeg"/><Relationship Id="rId2" Type="http://schemas.openxmlformats.org/officeDocument/2006/relationships/diagramData" Target="../diagrams/data68.xml"/><Relationship Id="rId16" Type="http://schemas.microsoft.com/office/2007/relationships/diagramDrawing" Target="../diagrams/drawing7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8.xml"/><Relationship Id="rId11" Type="http://schemas.microsoft.com/office/2007/relationships/diagramDrawing" Target="../diagrams/drawing69.xml"/><Relationship Id="rId5" Type="http://schemas.openxmlformats.org/officeDocument/2006/relationships/diagramColors" Target="../diagrams/colors68.xml"/><Relationship Id="rId15" Type="http://schemas.openxmlformats.org/officeDocument/2006/relationships/diagramColors" Target="../diagrams/colors70.xml"/><Relationship Id="rId10" Type="http://schemas.openxmlformats.org/officeDocument/2006/relationships/diagramColors" Target="../diagrams/colors69.xml"/><Relationship Id="rId4" Type="http://schemas.openxmlformats.org/officeDocument/2006/relationships/diagramQuickStyle" Target="../diagrams/quickStyle68.xml"/><Relationship Id="rId9" Type="http://schemas.openxmlformats.org/officeDocument/2006/relationships/diagramQuickStyle" Target="../diagrams/quickStyle69.xml"/><Relationship Id="rId14" Type="http://schemas.openxmlformats.org/officeDocument/2006/relationships/diagramQuickStyle" Target="../diagrams/quickStyle7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2.xml"/><Relationship Id="rId13" Type="http://schemas.openxmlformats.org/officeDocument/2006/relationships/diagramLayout" Target="../diagrams/layout73.xml"/><Relationship Id="rId3" Type="http://schemas.openxmlformats.org/officeDocument/2006/relationships/diagramLayout" Target="../diagrams/layout71.xml"/><Relationship Id="rId7" Type="http://schemas.openxmlformats.org/officeDocument/2006/relationships/diagramData" Target="../diagrams/data72.xml"/><Relationship Id="rId12" Type="http://schemas.openxmlformats.org/officeDocument/2006/relationships/diagramData" Target="../diagrams/data73.xml"/><Relationship Id="rId17" Type="http://schemas.openxmlformats.org/officeDocument/2006/relationships/image" Target="../media/image24.jpeg"/><Relationship Id="rId2" Type="http://schemas.openxmlformats.org/officeDocument/2006/relationships/diagramData" Target="../diagrams/data71.xml"/><Relationship Id="rId16" Type="http://schemas.microsoft.com/office/2007/relationships/diagramDrawing" Target="../diagrams/drawing7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1.xml"/><Relationship Id="rId11" Type="http://schemas.microsoft.com/office/2007/relationships/diagramDrawing" Target="../diagrams/drawing72.xml"/><Relationship Id="rId5" Type="http://schemas.openxmlformats.org/officeDocument/2006/relationships/diagramColors" Target="../diagrams/colors71.xml"/><Relationship Id="rId15" Type="http://schemas.openxmlformats.org/officeDocument/2006/relationships/diagramColors" Target="../diagrams/colors73.xml"/><Relationship Id="rId10" Type="http://schemas.openxmlformats.org/officeDocument/2006/relationships/diagramColors" Target="../diagrams/colors72.xml"/><Relationship Id="rId4" Type="http://schemas.openxmlformats.org/officeDocument/2006/relationships/diagramQuickStyle" Target="../diagrams/quickStyle71.xml"/><Relationship Id="rId9" Type="http://schemas.openxmlformats.org/officeDocument/2006/relationships/diagramQuickStyle" Target="../diagrams/quickStyle72.xml"/><Relationship Id="rId14" Type="http://schemas.openxmlformats.org/officeDocument/2006/relationships/diagramQuickStyle" Target="../diagrams/quickStyle7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5.xml"/><Relationship Id="rId13" Type="http://schemas.openxmlformats.org/officeDocument/2006/relationships/diagramLayout" Target="../diagrams/layout76.xml"/><Relationship Id="rId3" Type="http://schemas.openxmlformats.org/officeDocument/2006/relationships/diagramLayout" Target="../diagrams/layout74.xml"/><Relationship Id="rId7" Type="http://schemas.openxmlformats.org/officeDocument/2006/relationships/diagramData" Target="../diagrams/data75.xml"/><Relationship Id="rId12" Type="http://schemas.openxmlformats.org/officeDocument/2006/relationships/diagramData" Target="../diagrams/data76.xml"/><Relationship Id="rId17" Type="http://schemas.openxmlformats.org/officeDocument/2006/relationships/image" Target="../media/image25.jpeg"/><Relationship Id="rId2" Type="http://schemas.openxmlformats.org/officeDocument/2006/relationships/diagramData" Target="../diagrams/data74.xml"/><Relationship Id="rId16" Type="http://schemas.microsoft.com/office/2007/relationships/diagramDrawing" Target="../diagrams/drawing7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4.xml"/><Relationship Id="rId11" Type="http://schemas.microsoft.com/office/2007/relationships/diagramDrawing" Target="../diagrams/drawing75.xml"/><Relationship Id="rId5" Type="http://schemas.openxmlformats.org/officeDocument/2006/relationships/diagramColors" Target="../diagrams/colors74.xml"/><Relationship Id="rId15" Type="http://schemas.openxmlformats.org/officeDocument/2006/relationships/diagramColors" Target="../diagrams/colors76.xml"/><Relationship Id="rId10" Type="http://schemas.openxmlformats.org/officeDocument/2006/relationships/diagramColors" Target="../diagrams/colors75.xml"/><Relationship Id="rId4" Type="http://schemas.openxmlformats.org/officeDocument/2006/relationships/diagramQuickStyle" Target="../diagrams/quickStyle74.xml"/><Relationship Id="rId9" Type="http://schemas.openxmlformats.org/officeDocument/2006/relationships/diagramQuickStyle" Target="../diagrams/quickStyle75.xml"/><Relationship Id="rId14" Type="http://schemas.openxmlformats.org/officeDocument/2006/relationships/diagramQuickStyle" Target="../diagrams/quickStyle7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8.xml"/><Relationship Id="rId13" Type="http://schemas.openxmlformats.org/officeDocument/2006/relationships/diagramLayout" Target="../diagrams/layout79.xml"/><Relationship Id="rId3" Type="http://schemas.openxmlformats.org/officeDocument/2006/relationships/diagramLayout" Target="../diagrams/layout77.xml"/><Relationship Id="rId7" Type="http://schemas.openxmlformats.org/officeDocument/2006/relationships/diagramData" Target="../diagrams/data78.xml"/><Relationship Id="rId12" Type="http://schemas.openxmlformats.org/officeDocument/2006/relationships/diagramData" Target="../diagrams/data79.xml"/><Relationship Id="rId17" Type="http://schemas.openxmlformats.org/officeDocument/2006/relationships/image" Target="../media/image25.jpeg"/><Relationship Id="rId2" Type="http://schemas.openxmlformats.org/officeDocument/2006/relationships/diagramData" Target="../diagrams/data77.xml"/><Relationship Id="rId16" Type="http://schemas.microsoft.com/office/2007/relationships/diagramDrawing" Target="../diagrams/drawing7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7.xml"/><Relationship Id="rId11" Type="http://schemas.microsoft.com/office/2007/relationships/diagramDrawing" Target="../diagrams/drawing78.xml"/><Relationship Id="rId5" Type="http://schemas.openxmlformats.org/officeDocument/2006/relationships/diagramColors" Target="../diagrams/colors77.xml"/><Relationship Id="rId15" Type="http://schemas.openxmlformats.org/officeDocument/2006/relationships/diagramColors" Target="../diagrams/colors79.xml"/><Relationship Id="rId10" Type="http://schemas.openxmlformats.org/officeDocument/2006/relationships/diagramColors" Target="../diagrams/colors78.xml"/><Relationship Id="rId4" Type="http://schemas.openxmlformats.org/officeDocument/2006/relationships/diagramQuickStyle" Target="../diagrams/quickStyle77.xml"/><Relationship Id="rId9" Type="http://schemas.openxmlformats.org/officeDocument/2006/relationships/diagramQuickStyle" Target="../diagrams/quickStyle78.xml"/><Relationship Id="rId14" Type="http://schemas.openxmlformats.org/officeDocument/2006/relationships/diagramQuickStyle" Target="../diagrams/quickStyle7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1.xml"/><Relationship Id="rId3" Type="http://schemas.openxmlformats.org/officeDocument/2006/relationships/diagramLayout" Target="../diagrams/layout80.xml"/><Relationship Id="rId7" Type="http://schemas.openxmlformats.org/officeDocument/2006/relationships/diagramData" Target="../diagrams/data81.xml"/><Relationship Id="rId2" Type="http://schemas.openxmlformats.org/officeDocument/2006/relationships/diagramData" Target="../diagrams/data8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0.xml"/><Relationship Id="rId11" Type="http://schemas.microsoft.com/office/2007/relationships/diagramDrawing" Target="../diagrams/drawing81.xml"/><Relationship Id="rId5" Type="http://schemas.openxmlformats.org/officeDocument/2006/relationships/diagramColors" Target="../diagrams/colors80.xml"/><Relationship Id="rId10" Type="http://schemas.openxmlformats.org/officeDocument/2006/relationships/diagramColors" Target="../diagrams/colors81.xml"/><Relationship Id="rId4" Type="http://schemas.openxmlformats.org/officeDocument/2006/relationships/diagramQuickStyle" Target="../diagrams/quickStyle80.xml"/><Relationship Id="rId9" Type="http://schemas.openxmlformats.org/officeDocument/2006/relationships/diagramQuickStyle" Target="../diagrams/quickStyle8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3.xml"/><Relationship Id="rId13" Type="http://schemas.openxmlformats.org/officeDocument/2006/relationships/image" Target="../media/image27.jpeg"/><Relationship Id="rId3" Type="http://schemas.openxmlformats.org/officeDocument/2006/relationships/diagramLayout" Target="../diagrams/layout82.xml"/><Relationship Id="rId7" Type="http://schemas.openxmlformats.org/officeDocument/2006/relationships/diagramData" Target="../diagrams/data83.xml"/><Relationship Id="rId12" Type="http://schemas.openxmlformats.org/officeDocument/2006/relationships/image" Target="../media/image26.jpeg"/><Relationship Id="rId2" Type="http://schemas.openxmlformats.org/officeDocument/2006/relationships/diagramData" Target="../diagrams/data8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2.xml"/><Relationship Id="rId11" Type="http://schemas.microsoft.com/office/2007/relationships/diagramDrawing" Target="../diagrams/drawing83.xml"/><Relationship Id="rId5" Type="http://schemas.openxmlformats.org/officeDocument/2006/relationships/diagramColors" Target="../diagrams/colors82.xml"/><Relationship Id="rId10" Type="http://schemas.openxmlformats.org/officeDocument/2006/relationships/diagramColors" Target="../diagrams/colors83.xml"/><Relationship Id="rId4" Type="http://schemas.openxmlformats.org/officeDocument/2006/relationships/diagramQuickStyle" Target="../diagrams/quickStyle82.xml"/><Relationship Id="rId9" Type="http://schemas.openxmlformats.org/officeDocument/2006/relationships/diagramQuickStyle" Target="../diagrams/quickStyle8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5.xml"/><Relationship Id="rId13" Type="http://schemas.openxmlformats.org/officeDocument/2006/relationships/image" Target="../media/image29.jpeg"/><Relationship Id="rId3" Type="http://schemas.openxmlformats.org/officeDocument/2006/relationships/diagramLayout" Target="../diagrams/layout84.xml"/><Relationship Id="rId7" Type="http://schemas.openxmlformats.org/officeDocument/2006/relationships/diagramData" Target="../diagrams/data85.xml"/><Relationship Id="rId12" Type="http://schemas.openxmlformats.org/officeDocument/2006/relationships/image" Target="../media/image28.jpeg"/><Relationship Id="rId2" Type="http://schemas.openxmlformats.org/officeDocument/2006/relationships/diagramData" Target="../diagrams/data8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4.xml"/><Relationship Id="rId11" Type="http://schemas.microsoft.com/office/2007/relationships/diagramDrawing" Target="../diagrams/drawing85.xml"/><Relationship Id="rId5" Type="http://schemas.openxmlformats.org/officeDocument/2006/relationships/diagramColors" Target="../diagrams/colors84.xml"/><Relationship Id="rId10" Type="http://schemas.openxmlformats.org/officeDocument/2006/relationships/diagramColors" Target="../diagrams/colors85.xml"/><Relationship Id="rId4" Type="http://schemas.openxmlformats.org/officeDocument/2006/relationships/diagramQuickStyle" Target="../diagrams/quickStyle84.xml"/><Relationship Id="rId9" Type="http://schemas.openxmlformats.org/officeDocument/2006/relationships/diagramQuickStyle" Target="../diagrams/quickStyle85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7.xml"/><Relationship Id="rId13" Type="http://schemas.openxmlformats.org/officeDocument/2006/relationships/image" Target="../media/image31.jpeg"/><Relationship Id="rId3" Type="http://schemas.openxmlformats.org/officeDocument/2006/relationships/diagramLayout" Target="../diagrams/layout86.xml"/><Relationship Id="rId7" Type="http://schemas.openxmlformats.org/officeDocument/2006/relationships/diagramData" Target="../diagrams/data87.xml"/><Relationship Id="rId12" Type="http://schemas.openxmlformats.org/officeDocument/2006/relationships/image" Target="../media/image30.jpeg"/><Relationship Id="rId2" Type="http://schemas.openxmlformats.org/officeDocument/2006/relationships/diagramData" Target="../diagrams/data8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6.xml"/><Relationship Id="rId11" Type="http://schemas.microsoft.com/office/2007/relationships/diagramDrawing" Target="../diagrams/drawing87.xml"/><Relationship Id="rId5" Type="http://schemas.openxmlformats.org/officeDocument/2006/relationships/diagramColors" Target="../diagrams/colors86.xml"/><Relationship Id="rId10" Type="http://schemas.openxmlformats.org/officeDocument/2006/relationships/diagramColors" Target="../diagrams/colors87.xml"/><Relationship Id="rId4" Type="http://schemas.openxmlformats.org/officeDocument/2006/relationships/diagramQuickStyle" Target="../diagrams/quickStyle86.xml"/><Relationship Id="rId9" Type="http://schemas.openxmlformats.org/officeDocument/2006/relationships/diagramQuickStyle" Target="../diagrams/quickStyle8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9.xml"/><Relationship Id="rId13" Type="http://schemas.openxmlformats.org/officeDocument/2006/relationships/image" Target="../media/image33.jpeg"/><Relationship Id="rId3" Type="http://schemas.openxmlformats.org/officeDocument/2006/relationships/diagramLayout" Target="../diagrams/layout88.xml"/><Relationship Id="rId7" Type="http://schemas.openxmlformats.org/officeDocument/2006/relationships/diagramData" Target="../diagrams/data89.xml"/><Relationship Id="rId12" Type="http://schemas.openxmlformats.org/officeDocument/2006/relationships/image" Target="../media/image32.jpeg"/><Relationship Id="rId2" Type="http://schemas.openxmlformats.org/officeDocument/2006/relationships/diagramData" Target="../diagrams/data8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8.xml"/><Relationship Id="rId11" Type="http://schemas.microsoft.com/office/2007/relationships/diagramDrawing" Target="../diagrams/drawing89.xml"/><Relationship Id="rId5" Type="http://schemas.openxmlformats.org/officeDocument/2006/relationships/diagramColors" Target="../diagrams/colors88.xml"/><Relationship Id="rId10" Type="http://schemas.openxmlformats.org/officeDocument/2006/relationships/diagramColors" Target="../diagrams/colors89.xml"/><Relationship Id="rId4" Type="http://schemas.openxmlformats.org/officeDocument/2006/relationships/diagramQuickStyle" Target="../diagrams/quickStyle88.xml"/><Relationship Id="rId9" Type="http://schemas.openxmlformats.org/officeDocument/2006/relationships/diagramQuickStyle" Target="../diagrams/quickStyle89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1.xml"/><Relationship Id="rId13" Type="http://schemas.openxmlformats.org/officeDocument/2006/relationships/image" Target="../media/image35.jpeg"/><Relationship Id="rId3" Type="http://schemas.openxmlformats.org/officeDocument/2006/relationships/diagramLayout" Target="../diagrams/layout90.xml"/><Relationship Id="rId7" Type="http://schemas.openxmlformats.org/officeDocument/2006/relationships/diagramData" Target="../diagrams/data91.xml"/><Relationship Id="rId12" Type="http://schemas.openxmlformats.org/officeDocument/2006/relationships/image" Target="../media/image34.jpeg"/><Relationship Id="rId2" Type="http://schemas.openxmlformats.org/officeDocument/2006/relationships/diagramData" Target="../diagrams/data9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0.xml"/><Relationship Id="rId11" Type="http://schemas.microsoft.com/office/2007/relationships/diagramDrawing" Target="../diagrams/drawing91.xml"/><Relationship Id="rId5" Type="http://schemas.openxmlformats.org/officeDocument/2006/relationships/diagramColors" Target="../diagrams/colors90.xml"/><Relationship Id="rId10" Type="http://schemas.openxmlformats.org/officeDocument/2006/relationships/diagramColors" Target="../diagrams/colors91.xml"/><Relationship Id="rId4" Type="http://schemas.openxmlformats.org/officeDocument/2006/relationships/diagramQuickStyle" Target="../diagrams/quickStyle90.xml"/><Relationship Id="rId9" Type="http://schemas.openxmlformats.org/officeDocument/2006/relationships/diagramQuickStyle" Target="../diagrams/quickStyle9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3.xml"/><Relationship Id="rId13" Type="http://schemas.openxmlformats.org/officeDocument/2006/relationships/image" Target="../media/image37.jpeg"/><Relationship Id="rId3" Type="http://schemas.openxmlformats.org/officeDocument/2006/relationships/diagramLayout" Target="../diagrams/layout92.xml"/><Relationship Id="rId7" Type="http://schemas.openxmlformats.org/officeDocument/2006/relationships/diagramData" Target="../diagrams/data93.xml"/><Relationship Id="rId12" Type="http://schemas.openxmlformats.org/officeDocument/2006/relationships/image" Target="../media/image36.jpeg"/><Relationship Id="rId2" Type="http://schemas.openxmlformats.org/officeDocument/2006/relationships/diagramData" Target="../diagrams/data9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2.xml"/><Relationship Id="rId11" Type="http://schemas.microsoft.com/office/2007/relationships/diagramDrawing" Target="../diagrams/drawing93.xml"/><Relationship Id="rId5" Type="http://schemas.openxmlformats.org/officeDocument/2006/relationships/diagramColors" Target="../diagrams/colors92.xml"/><Relationship Id="rId10" Type="http://schemas.openxmlformats.org/officeDocument/2006/relationships/diagramColors" Target="../diagrams/colors93.xml"/><Relationship Id="rId4" Type="http://schemas.openxmlformats.org/officeDocument/2006/relationships/diagramQuickStyle" Target="../diagrams/quickStyle92.xml"/><Relationship Id="rId9" Type="http://schemas.openxmlformats.org/officeDocument/2006/relationships/diagramQuickStyle" Target="../diagrams/quickStyle9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4.jpe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5.xml"/><Relationship Id="rId3" Type="http://schemas.openxmlformats.org/officeDocument/2006/relationships/diagramLayout" Target="../diagrams/layout94.xml"/><Relationship Id="rId7" Type="http://schemas.openxmlformats.org/officeDocument/2006/relationships/diagramData" Target="../diagrams/data95.xml"/><Relationship Id="rId12" Type="http://schemas.openxmlformats.org/officeDocument/2006/relationships/image" Target="../media/image2.gif"/><Relationship Id="rId2" Type="http://schemas.openxmlformats.org/officeDocument/2006/relationships/diagramData" Target="../diagrams/data9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4.xml"/><Relationship Id="rId11" Type="http://schemas.microsoft.com/office/2007/relationships/diagramDrawing" Target="../diagrams/drawing95.xml"/><Relationship Id="rId5" Type="http://schemas.openxmlformats.org/officeDocument/2006/relationships/diagramColors" Target="../diagrams/colors94.xml"/><Relationship Id="rId10" Type="http://schemas.openxmlformats.org/officeDocument/2006/relationships/diagramColors" Target="../diagrams/colors95.xml"/><Relationship Id="rId4" Type="http://schemas.openxmlformats.org/officeDocument/2006/relationships/diagramQuickStyle" Target="../diagrams/quickStyle94.xml"/><Relationship Id="rId9" Type="http://schemas.openxmlformats.org/officeDocument/2006/relationships/diagramQuickStyle" Target="../diagrams/quickStyle95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7.xml"/><Relationship Id="rId3" Type="http://schemas.openxmlformats.org/officeDocument/2006/relationships/diagramLayout" Target="../diagrams/layout96.xml"/><Relationship Id="rId7" Type="http://schemas.openxmlformats.org/officeDocument/2006/relationships/diagramData" Target="../diagrams/data97.xml"/><Relationship Id="rId12" Type="http://schemas.openxmlformats.org/officeDocument/2006/relationships/image" Target="../media/image2.gif"/><Relationship Id="rId2" Type="http://schemas.openxmlformats.org/officeDocument/2006/relationships/diagramData" Target="../diagrams/data9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6.xml"/><Relationship Id="rId11" Type="http://schemas.microsoft.com/office/2007/relationships/diagramDrawing" Target="../diagrams/drawing97.xml"/><Relationship Id="rId5" Type="http://schemas.openxmlformats.org/officeDocument/2006/relationships/diagramColors" Target="../diagrams/colors96.xml"/><Relationship Id="rId10" Type="http://schemas.openxmlformats.org/officeDocument/2006/relationships/diagramColors" Target="../diagrams/colors97.xml"/><Relationship Id="rId4" Type="http://schemas.openxmlformats.org/officeDocument/2006/relationships/diagramQuickStyle" Target="../diagrams/quickStyle96.xml"/><Relationship Id="rId9" Type="http://schemas.openxmlformats.org/officeDocument/2006/relationships/diagramQuickStyle" Target="../diagrams/quickStyle9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9.xml"/><Relationship Id="rId3" Type="http://schemas.openxmlformats.org/officeDocument/2006/relationships/diagramLayout" Target="../diagrams/layout98.xml"/><Relationship Id="rId7" Type="http://schemas.openxmlformats.org/officeDocument/2006/relationships/diagramData" Target="../diagrams/data99.xml"/><Relationship Id="rId12" Type="http://schemas.openxmlformats.org/officeDocument/2006/relationships/image" Target="../media/image2.gif"/><Relationship Id="rId2" Type="http://schemas.openxmlformats.org/officeDocument/2006/relationships/diagramData" Target="../diagrams/data9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8.xml"/><Relationship Id="rId11" Type="http://schemas.microsoft.com/office/2007/relationships/diagramDrawing" Target="../diagrams/drawing99.xml"/><Relationship Id="rId5" Type="http://schemas.openxmlformats.org/officeDocument/2006/relationships/diagramColors" Target="../diagrams/colors98.xml"/><Relationship Id="rId10" Type="http://schemas.openxmlformats.org/officeDocument/2006/relationships/diagramColors" Target="../diagrams/colors99.xml"/><Relationship Id="rId4" Type="http://schemas.openxmlformats.org/officeDocument/2006/relationships/diagramQuickStyle" Target="../diagrams/quickStyle98.xml"/><Relationship Id="rId9" Type="http://schemas.openxmlformats.org/officeDocument/2006/relationships/diagramQuickStyle" Target="../diagrams/quickStyle99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1.xml"/><Relationship Id="rId3" Type="http://schemas.openxmlformats.org/officeDocument/2006/relationships/diagramLayout" Target="../diagrams/layout100.xml"/><Relationship Id="rId7" Type="http://schemas.openxmlformats.org/officeDocument/2006/relationships/diagramData" Target="../diagrams/data101.xml"/><Relationship Id="rId12" Type="http://schemas.openxmlformats.org/officeDocument/2006/relationships/image" Target="../media/image2.gif"/><Relationship Id="rId2" Type="http://schemas.openxmlformats.org/officeDocument/2006/relationships/diagramData" Target="../diagrams/data10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0.xml"/><Relationship Id="rId11" Type="http://schemas.microsoft.com/office/2007/relationships/diagramDrawing" Target="../diagrams/drawing101.xml"/><Relationship Id="rId5" Type="http://schemas.openxmlformats.org/officeDocument/2006/relationships/diagramColors" Target="../diagrams/colors100.xml"/><Relationship Id="rId10" Type="http://schemas.openxmlformats.org/officeDocument/2006/relationships/diagramColors" Target="../diagrams/colors101.xml"/><Relationship Id="rId4" Type="http://schemas.openxmlformats.org/officeDocument/2006/relationships/diagramQuickStyle" Target="../diagrams/quickStyle100.xml"/><Relationship Id="rId9" Type="http://schemas.openxmlformats.org/officeDocument/2006/relationships/diagramQuickStyle" Target="../diagrams/quickStyle10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3.xml"/><Relationship Id="rId3" Type="http://schemas.openxmlformats.org/officeDocument/2006/relationships/diagramLayout" Target="../diagrams/layout102.xml"/><Relationship Id="rId7" Type="http://schemas.openxmlformats.org/officeDocument/2006/relationships/diagramData" Target="../diagrams/data103.xml"/><Relationship Id="rId12" Type="http://schemas.openxmlformats.org/officeDocument/2006/relationships/image" Target="../media/image2.gif"/><Relationship Id="rId2" Type="http://schemas.openxmlformats.org/officeDocument/2006/relationships/diagramData" Target="../diagrams/data10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2.xml"/><Relationship Id="rId11" Type="http://schemas.microsoft.com/office/2007/relationships/diagramDrawing" Target="../diagrams/drawing103.xml"/><Relationship Id="rId5" Type="http://schemas.openxmlformats.org/officeDocument/2006/relationships/diagramColors" Target="../diagrams/colors102.xml"/><Relationship Id="rId10" Type="http://schemas.openxmlformats.org/officeDocument/2006/relationships/diagramColors" Target="../diagrams/colors103.xml"/><Relationship Id="rId4" Type="http://schemas.openxmlformats.org/officeDocument/2006/relationships/diagramQuickStyle" Target="../diagrams/quickStyle102.xml"/><Relationship Id="rId9" Type="http://schemas.openxmlformats.org/officeDocument/2006/relationships/diagramQuickStyle" Target="../diagrams/quickStyle10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5.xml"/><Relationship Id="rId13" Type="http://schemas.openxmlformats.org/officeDocument/2006/relationships/image" Target="../media/image38.png"/><Relationship Id="rId3" Type="http://schemas.openxmlformats.org/officeDocument/2006/relationships/diagramLayout" Target="../diagrams/layout104.xml"/><Relationship Id="rId7" Type="http://schemas.openxmlformats.org/officeDocument/2006/relationships/diagramData" Target="../diagrams/data105.xml"/><Relationship Id="rId12" Type="http://schemas.openxmlformats.org/officeDocument/2006/relationships/image" Target="../media/image2.gif"/><Relationship Id="rId2" Type="http://schemas.openxmlformats.org/officeDocument/2006/relationships/diagramData" Target="../diagrams/data10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4.xml"/><Relationship Id="rId11" Type="http://schemas.microsoft.com/office/2007/relationships/diagramDrawing" Target="../diagrams/drawing105.xml"/><Relationship Id="rId5" Type="http://schemas.openxmlformats.org/officeDocument/2006/relationships/diagramColors" Target="../diagrams/colors104.xml"/><Relationship Id="rId10" Type="http://schemas.openxmlformats.org/officeDocument/2006/relationships/diagramColors" Target="../diagrams/colors105.xml"/><Relationship Id="rId4" Type="http://schemas.openxmlformats.org/officeDocument/2006/relationships/diagramQuickStyle" Target="../diagrams/quickStyle104.xml"/><Relationship Id="rId9" Type="http://schemas.openxmlformats.org/officeDocument/2006/relationships/diagramQuickStyle" Target="../diagrams/quickStyle105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7.xml"/><Relationship Id="rId3" Type="http://schemas.openxmlformats.org/officeDocument/2006/relationships/diagramLayout" Target="../diagrams/layout106.xml"/><Relationship Id="rId7" Type="http://schemas.openxmlformats.org/officeDocument/2006/relationships/diagramData" Target="../diagrams/data107.xml"/><Relationship Id="rId12" Type="http://schemas.openxmlformats.org/officeDocument/2006/relationships/image" Target="../media/image2.gif"/><Relationship Id="rId2" Type="http://schemas.openxmlformats.org/officeDocument/2006/relationships/diagramData" Target="../diagrams/data10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6.xml"/><Relationship Id="rId11" Type="http://schemas.microsoft.com/office/2007/relationships/diagramDrawing" Target="../diagrams/drawing107.xml"/><Relationship Id="rId5" Type="http://schemas.openxmlformats.org/officeDocument/2006/relationships/diagramColors" Target="../diagrams/colors106.xml"/><Relationship Id="rId10" Type="http://schemas.openxmlformats.org/officeDocument/2006/relationships/diagramColors" Target="../diagrams/colors107.xml"/><Relationship Id="rId4" Type="http://schemas.openxmlformats.org/officeDocument/2006/relationships/diagramQuickStyle" Target="../diagrams/quickStyle106.xml"/><Relationship Id="rId9" Type="http://schemas.openxmlformats.org/officeDocument/2006/relationships/diagramQuickStyle" Target="../diagrams/quickStyle10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9.xml"/><Relationship Id="rId3" Type="http://schemas.openxmlformats.org/officeDocument/2006/relationships/diagramLayout" Target="../diagrams/layout108.xml"/><Relationship Id="rId7" Type="http://schemas.openxmlformats.org/officeDocument/2006/relationships/diagramData" Target="../diagrams/data109.xml"/><Relationship Id="rId12" Type="http://schemas.openxmlformats.org/officeDocument/2006/relationships/image" Target="../media/image2.gif"/><Relationship Id="rId2" Type="http://schemas.openxmlformats.org/officeDocument/2006/relationships/diagramData" Target="../diagrams/data10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8.xml"/><Relationship Id="rId11" Type="http://schemas.microsoft.com/office/2007/relationships/diagramDrawing" Target="../diagrams/drawing109.xml"/><Relationship Id="rId5" Type="http://schemas.openxmlformats.org/officeDocument/2006/relationships/diagramColors" Target="../diagrams/colors108.xml"/><Relationship Id="rId10" Type="http://schemas.openxmlformats.org/officeDocument/2006/relationships/diagramColors" Target="../diagrams/colors109.xml"/><Relationship Id="rId4" Type="http://schemas.openxmlformats.org/officeDocument/2006/relationships/diagramQuickStyle" Target="../diagrams/quickStyle108.xml"/><Relationship Id="rId9" Type="http://schemas.openxmlformats.org/officeDocument/2006/relationships/diagramQuickStyle" Target="../diagrams/quickStyle109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1.xml"/><Relationship Id="rId3" Type="http://schemas.openxmlformats.org/officeDocument/2006/relationships/diagramLayout" Target="../diagrams/layout110.xml"/><Relationship Id="rId7" Type="http://schemas.openxmlformats.org/officeDocument/2006/relationships/diagramData" Target="../diagrams/data111.xml"/><Relationship Id="rId12" Type="http://schemas.openxmlformats.org/officeDocument/2006/relationships/image" Target="../media/image2.gif"/><Relationship Id="rId2" Type="http://schemas.openxmlformats.org/officeDocument/2006/relationships/diagramData" Target="../diagrams/data1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0.xml"/><Relationship Id="rId11" Type="http://schemas.microsoft.com/office/2007/relationships/diagramDrawing" Target="../diagrams/drawing111.xml"/><Relationship Id="rId5" Type="http://schemas.openxmlformats.org/officeDocument/2006/relationships/diagramColors" Target="../diagrams/colors110.xml"/><Relationship Id="rId10" Type="http://schemas.openxmlformats.org/officeDocument/2006/relationships/diagramColors" Target="../diagrams/colors111.xml"/><Relationship Id="rId4" Type="http://schemas.openxmlformats.org/officeDocument/2006/relationships/diagramQuickStyle" Target="../diagrams/quickStyle110.xml"/><Relationship Id="rId9" Type="http://schemas.openxmlformats.org/officeDocument/2006/relationships/diagramQuickStyle" Target="../diagrams/quickStyle111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3.xml"/><Relationship Id="rId3" Type="http://schemas.openxmlformats.org/officeDocument/2006/relationships/diagramLayout" Target="../diagrams/layout112.xml"/><Relationship Id="rId7" Type="http://schemas.openxmlformats.org/officeDocument/2006/relationships/diagramData" Target="../diagrams/data113.xml"/><Relationship Id="rId12" Type="http://schemas.openxmlformats.org/officeDocument/2006/relationships/image" Target="../media/image2.gif"/><Relationship Id="rId2" Type="http://schemas.openxmlformats.org/officeDocument/2006/relationships/diagramData" Target="../diagrams/data1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2.xml"/><Relationship Id="rId11" Type="http://schemas.microsoft.com/office/2007/relationships/diagramDrawing" Target="../diagrams/drawing113.xml"/><Relationship Id="rId5" Type="http://schemas.openxmlformats.org/officeDocument/2006/relationships/diagramColors" Target="../diagrams/colors112.xml"/><Relationship Id="rId10" Type="http://schemas.openxmlformats.org/officeDocument/2006/relationships/diagramColors" Target="../diagrams/colors113.xml"/><Relationship Id="rId4" Type="http://schemas.openxmlformats.org/officeDocument/2006/relationships/diagramQuickStyle" Target="../diagrams/quickStyle112.xml"/><Relationship Id="rId9" Type="http://schemas.openxmlformats.org/officeDocument/2006/relationships/diagramQuickStyle" Target="../diagrams/quickStyle1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5.gi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5.xml"/><Relationship Id="rId3" Type="http://schemas.openxmlformats.org/officeDocument/2006/relationships/diagramLayout" Target="../diagrams/layout114.xml"/><Relationship Id="rId7" Type="http://schemas.openxmlformats.org/officeDocument/2006/relationships/diagramData" Target="../diagrams/data115.xml"/><Relationship Id="rId12" Type="http://schemas.openxmlformats.org/officeDocument/2006/relationships/image" Target="../media/image2.gif"/><Relationship Id="rId2" Type="http://schemas.openxmlformats.org/officeDocument/2006/relationships/diagramData" Target="../diagrams/data11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4.xml"/><Relationship Id="rId11" Type="http://schemas.microsoft.com/office/2007/relationships/diagramDrawing" Target="../diagrams/drawing115.xml"/><Relationship Id="rId5" Type="http://schemas.openxmlformats.org/officeDocument/2006/relationships/diagramColors" Target="../diagrams/colors114.xml"/><Relationship Id="rId10" Type="http://schemas.openxmlformats.org/officeDocument/2006/relationships/diagramColors" Target="../diagrams/colors115.xml"/><Relationship Id="rId4" Type="http://schemas.openxmlformats.org/officeDocument/2006/relationships/diagramQuickStyle" Target="../diagrams/quickStyle114.xml"/><Relationship Id="rId9" Type="http://schemas.openxmlformats.org/officeDocument/2006/relationships/diagramQuickStyle" Target="../diagrams/quickStyle11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6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2.gif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2.gif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5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1676400"/>
            <a:ext cx="5257800" cy="51816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2400" y="0"/>
            <a:ext cx="70866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РАЗРЯДЫ ПРИЛАГАТЕЛЬНЫХ </a:t>
            </a:r>
          </a:p>
          <a:p>
            <a:pPr algn="ctr"/>
            <a:r>
              <a:rPr lang="ru-RU" sz="66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ЗНАЧЕНИЮ</a:t>
            </a:r>
            <a:endParaRPr lang="ru-RU" sz="66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886200" y="2057400"/>
            <a:ext cx="4648200" cy="4495800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985"/>
              </a:avLst>
            </a:prstTxWarp>
          </a:bodyPr>
          <a:lstStyle/>
          <a:p>
            <a:pPr algn="ctr" rtl="0"/>
            <a:endParaRPr lang="ru-RU" sz="20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7" name="Picture 2" descr="E:\Школьные запросы\К уроку\4996-1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47700" y="2895600"/>
            <a:ext cx="2819400" cy="2819400"/>
          </a:xfrm>
          <a:prstGeom prst="rect">
            <a:avLst/>
          </a:prstGeom>
          <a:noFill/>
        </p:spPr>
      </p:pic>
      <p:pic>
        <p:nvPicPr>
          <p:cNvPr id="8" name="Picture 3" descr="E:\Школьные запросы\К уроку\lego_3color_05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800600" y="1752599"/>
            <a:ext cx="3886200" cy="38862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52400" y="5638800"/>
            <a:ext cx="3657601" cy="91440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большая кружка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638800"/>
            <a:ext cx="4038600" cy="76200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ru-RU" sz="3600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очень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большая кружка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обозначают признак, 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который не может быть 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в большей или меньшей 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степени</a:t>
            </a:r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048000"/>
            <a:ext cx="2743200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7" name="Picture 3" descr="E:\Школьные запросы\К уроку\8595-143831-54916c2584375aeb54b4394df0eeee44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16200000">
            <a:off x="0" y="1905000"/>
            <a:ext cx="4724400" cy="3505200"/>
          </a:xfrm>
          <a:prstGeom prst="rect">
            <a:avLst/>
          </a:prstGeom>
          <a:noFill/>
        </p:spPr>
      </p:pic>
      <p:pic>
        <p:nvPicPr>
          <p:cNvPr id="8" name="Picture 5" descr="E:\Школьные запросы\К уроку\70138_w640_h640_23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rot="19059912">
            <a:off x="4288049" y="1110197"/>
            <a:ext cx="4010929" cy="382041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деревянная ложка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 ложка тоже </a:t>
            </a:r>
          </a:p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ДЕРЕВЯННАЯ</a:t>
            </a:r>
          </a:p>
          <a:p>
            <a:pPr algn="ctr"/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не может быть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деревяннее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7239000" y="5867400"/>
            <a:ext cx="381000" cy="381000"/>
          </a:xfrm>
          <a:prstGeom prst="line">
            <a:avLst/>
          </a:prstGeom>
          <a:ln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7124700" y="5829300"/>
            <a:ext cx="457200" cy="381000"/>
          </a:xfrm>
          <a:prstGeom prst="line">
            <a:avLst/>
          </a:prstGeom>
          <a:ln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ГЛИНЯНЫЙ КУВШИН – </a:t>
            </a:r>
          </a:p>
          <a:p>
            <a:pPr algn="ctr"/>
            <a:endParaRPr lang="ru-RU" sz="2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КУВШИН </a:t>
            </a:r>
            <a:r>
              <a:rPr lang="ru-RU" sz="2400" b="1" dirty="0" smtClean="0">
                <a:solidFill>
                  <a:srgbClr val="FFFF00"/>
                </a:solidFill>
              </a:rPr>
              <a:t>ИЗ ГЛИНЫ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8" name="Picture 2" descr="E:\Школьные запросы\К уроку\st340_05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257800" y="2057400"/>
            <a:ext cx="36576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ОСЕННИЙ ДЕНЬ – </a:t>
            </a:r>
          </a:p>
          <a:p>
            <a:pPr algn="ctr"/>
            <a:endParaRPr lang="ru-RU" sz="2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ДЕНЬ </a:t>
            </a:r>
            <a:r>
              <a:rPr lang="ru-RU" sz="2400" b="1" dirty="0" smtClean="0">
                <a:solidFill>
                  <a:srgbClr val="FFFF00"/>
                </a:solidFill>
              </a:rPr>
              <a:t>ОСЕНЬЮ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E:\Школьные запросы\К уроку\32970068_0007r72p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648200" y="1752600"/>
            <a:ext cx="39624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ДОМАШНЕЕ ЖИВОТНОЕ – </a:t>
            </a:r>
          </a:p>
          <a:p>
            <a:pPr algn="ctr"/>
            <a:endParaRPr lang="ru-RU" sz="2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КОШКА ЖИВЁТ В</a:t>
            </a:r>
            <a:r>
              <a:rPr lang="ru-RU" sz="2400" b="1" dirty="0" smtClean="0">
                <a:solidFill>
                  <a:srgbClr val="FFFF00"/>
                </a:solidFill>
              </a:rPr>
              <a:t> ДОМЕ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5" name="Picture 3" descr="E:\Школьные запросы\К уроку\00707050035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648200" y="1752601"/>
            <a:ext cx="40386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БЕГОВАЯ ДОРОЖКА  – </a:t>
            </a:r>
          </a:p>
          <a:p>
            <a:pPr algn="ctr"/>
            <a:endParaRPr lang="ru-RU" sz="2400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ДОРОЖКА  </a:t>
            </a:r>
            <a:r>
              <a:rPr lang="ru-RU" sz="2400" b="1" dirty="0" smtClean="0">
                <a:solidFill>
                  <a:srgbClr val="FFFF00"/>
                </a:solidFill>
              </a:rPr>
              <a:t> ДЛЯ БЕГА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4" name="Picture 2" descr="http://fitnesburg.ru/images/photos/3455_begovaya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975413" y="1600200"/>
            <a:ext cx="3612776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810000" y="1752600"/>
            <a:ext cx="4953000" cy="4724400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Отвечают на </a:t>
            </a:r>
          </a:p>
          <a:p>
            <a:pPr algn="ctr" rtl="0"/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вопрос </a:t>
            </a:r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ЧЕЙ? ЧЬЯ?</a:t>
            </a:r>
            <a:b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ЧЬЁ?</a:t>
            </a:r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Могут</a:t>
            </a:r>
          </a:p>
          <a:p>
            <a:pPr algn="ctr" rtl="0"/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у</a:t>
            </a:r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казывать на</a:t>
            </a:r>
          </a:p>
          <a:p>
            <a:pPr algn="ctr" rtl="0"/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принадлежность</a:t>
            </a:r>
          </a:p>
          <a:p>
            <a:pPr algn="ctr" rtl="0"/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п</a:t>
            </a:r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редмета</a:t>
            </a:r>
          </a:p>
          <a:p>
            <a:pPr algn="ctr" rtl="0"/>
            <a:r>
              <a:rPr lang="ru-RU" sz="24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человеку или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животному</a:t>
            </a: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048000"/>
            <a:ext cx="2743200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810000" y="1752600"/>
            <a:ext cx="4953000" cy="4724400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7" name="Picture 2" descr="E:\Школьные запросы\К уроку\d5e8a9418cba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800600" y="1981200"/>
            <a:ext cx="3810000" cy="3200400"/>
          </a:xfrm>
          <a:prstGeom prst="rect">
            <a:avLst/>
          </a:prstGeom>
          <a:noFill/>
        </p:spPr>
      </p:pic>
      <p:pic>
        <p:nvPicPr>
          <p:cNvPr id="8" name="Picture 2" descr="E:\Школьные запросы\К уроку\iCAEDBQWX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02012" y="1828800"/>
            <a:ext cx="1817388" cy="28956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52401" y="5410200"/>
            <a:ext cx="3657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яйцо </a:t>
            </a:r>
            <a:r>
              <a:rPr lang="ru-RU" sz="4000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ЧЬЁ?</a:t>
            </a: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5410200"/>
            <a:ext cx="3810000" cy="10667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КУРИНОЕ </a:t>
            </a:r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яйцо</a:t>
            </a:r>
            <a:endParaRPr lang="ru-RU" sz="4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5" name="Picture 2" descr="C:\Users\Сергей\Desktop\5H52_kangaroo_jack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2438400"/>
            <a:ext cx="3581400" cy="297180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6629400" y="5105400"/>
            <a:ext cx="2209799" cy="12954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Пап</a:t>
            </a: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ин</a:t>
            </a: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а шляпа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pic>
        <p:nvPicPr>
          <p:cNvPr id="19" name="Picture 3" descr="E:\Школьные запросы\К уроку\0000209985-preview.jpg"/>
          <p:cNvPicPr>
            <a:picLocks noChangeAspect="1" noChangeArrowheads="1"/>
          </p:cNvPicPr>
          <p:nvPr/>
        </p:nvPicPr>
        <p:blipFill>
          <a:blip r:embed="rId18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57200" y="4495800"/>
            <a:ext cx="41148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18" name="Куб 17"/>
          <p:cNvSpPr/>
          <p:nvPr/>
        </p:nvSpPr>
        <p:spPr>
          <a:xfrm>
            <a:off x="3505200" y="2209800"/>
            <a:ext cx="5105400" cy="990600"/>
          </a:xfrm>
          <a:prstGeom prst="cub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КАЧЕСТВЕННЫЕ</a:t>
            </a:r>
            <a:endParaRPr lang="ru-RU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Куб 18"/>
          <p:cNvSpPr/>
          <p:nvPr/>
        </p:nvSpPr>
        <p:spPr>
          <a:xfrm>
            <a:off x="3581400" y="3886200"/>
            <a:ext cx="5105400" cy="914400"/>
          </a:xfrm>
          <a:prstGeom prst="cub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ОТНОСИТЕЛЬНЫЕ</a:t>
            </a:r>
            <a:endParaRPr lang="ru-RU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0" name="Куб 19"/>
          <p:cNvSpPr/>
          <p:nvPr/>
        </p:nvSpPr>
        <p:spPr>
          <a:xfrm>
            <a:off x="3657600" y="5334000"/>
            <a:ext cx="5105400" cy="1219200"/>
          </a:xfrm>
          <a:prstGeom prst="cub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ПРИТЯЖАТЕЛЬНЫЕ</a:t>
            </a:r>
            <a:endParaRPr lang="ru-RU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026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048000"/>
            <a:ext cx="2743200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28600" y="1600199"/>
          <a:ext cx="8686803" cy="5112509"/>
        </p:xfrm>
        <a:graphic>
          <a:graphicData uri="http://schemas.openxmlformats.org/drawingml/2006/table">
            <a:tbl>
              <a:tblPr/>
              <a:tblGrid>
                <a:gridCol w="2819400"/>
                <a:gridCol w="3352801"/>
                <a:gridCol w="2514602"/>
              </a:tblGrid>
              <a:tr h="4404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РАЗРЯД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ПРИЗНАКИ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5915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КАЧЕСТВЕННЫЕ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ОБОЗНАЧАЮТ ПРИЗНАК, КОТОРЫЙ МОЖЕТ БЫТЬ В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БОЛЬШЕЙ ИЛИ МЕНЬШЕЙ СТЕПЕНИ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КРАСНОЕ ЯБЛОКО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ЯБЛОКО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БОЛЕЕ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ОБРАЗУЮТ ПСРАВНИТЕЛЬНУЮ И РЕВОСХОДНУЮ  СТЕПЕНЬ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</a:t>
                      </a:r>
                      <a:r>
                        <a:rPr lang="ru-RU" sz="1200" b="0" i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КУКЛА  КРАСИВ</a:t>
                      </a:r>
                      <a:r>
                        <a:rPr lang="ru-RU" sz="1200" b="0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ЕЕ</a:t>
                      </a:r>
                    </a:p>
                    <a:p>
                      <a:r>
                        <a:rPr lang="ru-RU" sz="1200" b="0" i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 КУКЛА КРАСИВ</a:t>
                      </a:r>
                      <a:r>
                        <a:rPr lang="ru-RU" sz="1200" b="0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ЕЙШ</a:t>
                      </a:r>
                      <a:r>
                        <a:rPr lang="ru-RU" sz="1200" b="0" i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АЯ </a:t>
                      </a:r>
                      <a:endParaRPr lang="ru-RU" sz="1200" b="0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2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ПОЛНУЮ И КРАТКУЮ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ВЫСОКИЙ – ВЫСОК</a:t>
                      </a:r>
                    </a:p>
                    <a:p>
                      <a:r>
                        <a:rPr lang="ru-RU" sz="1200" b="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КРАСИВЫЙ</a:t>
                      </a:r>
                      <a:r>
                        <a:rPr lang="ru-RU" sz="1200" b="0" i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КРАСИВ</a:t>
                      </a:r>
                      <a:endParaRPr lang="ru-RU" sz="1200" b="0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МОГУТ СОЧЕТАТЬСЯ С НАРЕЧИЯМИ 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ОЧЕНЬ, ЧРЕЗВЫЧАЙНО, СЛИШКОМ...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БОЛЬШАЯ КРУЖКА</a:t>
                      </a:r>
                    </a:p>
                    <a:p>
                      <a:r>
                        <a:rPr lang="ru-RU" sz="1200" b="0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ОЧЕНЬ</a:t>
                      </a:r>
                      <a:r>
                        <a:rPr lang="ru-RU" sz="1200" b="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БОЛЬШАЯ КРУЖКА</a:t>
                      </a:r>
                      <a:endParaRPr lang="ru-RU" sz="1200" b="0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2570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ОТНОСИТЕЛЬНЫЕ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ОБОЗНАЧАЮТ ПРИЗНАК, КОТОРЫЙ НЕ МОЖЕТ БЫТЬ В БОЛЬШЕЙ ИЛИ МЕНЬШЕЙ СТЕПЕНИ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ДЕРЕВЯННАЯ ЛОЖКА НЕ МОЖЕТ БЫТЬ ДЕРЕВЯНН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i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УКАЗЫВАЮТ </a:t>
                      </a:r>
                      <a:r>
                        <a:rPr lang="ru-RU" sz="1200" b="0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 МАТЕРИАЛ</a:t>
                      </a:r>
                      <a:endParaRPr lang="ru-RU" sz="1200" b="0" i="1" baseline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ГЛИНЯНЫЙ КУВШИН – КУВШИН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ГЛИНЫ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УКАЗЫВАЮТ </a:t>
                      </a:r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 ВРЕМЯ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ОСЕННИЙ</a:t>
                      </a:r>
                      <a:r>
                        <a:rPr lang="ru-RU" sz="1200" i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ДЕНЬ – </a:t>
                      </a:r>
                    </a:p>
                    <a:p>
                      <a:r>
                        <a:rPr lang="ru-RU" sz="1200" i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ДЕНЬ </a:t>
                      </a:r>
                      <a:r>
                        <a:rPr lang="ru-RU" sz="1200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ОСЕНЬЮ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bg1"/>
                          </a:solidFill>
                        </a:rPr>
                        <a:t>УКАЗЫВАЮТ </a:t>
                      </a:r>
                      <a:r>
                        <a:rPr lang="ru-RU" sz="1200" i="1" dirty="0" smtClean="0">
                          <a:solidFill>
                            <a:srgbClr val="C00000"/>
                          </a:solidFill>
                        </a:rPr>
                        <a:t>НА МЕСТО</a:t>
                      </a:r>
                      <a:endParaRPr lang="ru-RU" sz="1200" i="1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ДОМАШНЕЕ ЖИВОТНОЕ – КОШКА ЖИВЁТ </a:t>
                      </a:r>
                      <a:r>
                        <a:rPr lang="ru-RU" sz="1200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ДОМЕ</a:t>
                      </a:r>
                      <a:endParaRPr lang="ru-RU" sz="1200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bg1"/>
                          </a:solidFill>
                        </a:rPr>
                        <a:t>УКАЗЫВАЮТ </a:t>
                      </a:r>
                      <a:r>
                        <a:rPr lang="ru-RU" sz="1200" i="1" dirty="0" smtClean="0">
                          <a:solidFill>
                            <a:srgbClr val="C00000"/>
                          </a:solidFill>
                        </a:rPr>
                        <a:t>НА ДЕЙСТВИЕ</a:t>
                      </a:r>
                      <a:endParaRPr lang="ru-RU" sz="1200" i="1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i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БЕГОВАЯ ДОРОЖКА</a:t>
                      </a:r>
                      <a:r>
                        <a:rPr lang="ru-RU" sz="1200" i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ДОРОЖКА ДЛЯ БЕГА</a:t>
                      </a:r>
                      <a:endParaRPr lang="ru-RU" sz="1200" i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16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ПРИТЯЖАТЕЛЬНЫЕ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ОТВЕЧАЮТ НА ВОПРОСЯ 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ЧЕЙ?, ЧЬЯ? ЧЬЁ?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ЯЙЦО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(ЧЬЁ?)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КУРИНОЕ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9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 СУФФИКСЫ: -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ИН, -НИН, -ИЙ, -ОВ, -ЕВ, -СК.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ПАП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ШЛЯПА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ЗАЯЧ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8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ИЙ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СЛЕД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14" name="Picture 2" descr="E:\Школьные запросы\К уроку\fruit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1752600"/>
            <a:ext cx="37338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Яблоко </a:t>
            </a:r>
            <a:r>
              <a:rPr lang="ru-RU" sz="3200" b="1" dirty="0" smtClean="0">
                <a:solidFill>
                  <a:srgbClr val="FFFF00"/>
                </a:solidFill>
              </a:rPr>
              <a:t>из сада </a:t>
            </a:r>
            <a:r>
              <a:rPr lang="ru-RU" sz="3200" b="1" dirty="0" smtClean="0">
                <a:solidFill>
                  <a:schemeClr val="bg1"/>
                </a:solidFill>
              </a:rPr>
              <a:t>– относительное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(указывает на место)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14" name="Picture 2" descr="E:\Школьные запросы\К уроку\fruit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1752600"/>
            <a:ext cx="37338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15" name="Picture 3" descr="E:\Школьные запросы\К уроку\recipe_4233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2000250"/>
            <a:ext cx="4191000" cy="424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Торт</a:t>
            </a:r>
            <a:r>
              <a:rPr lang="ru-RU" sz="3200" b="1" dirty="0" smtClean="0">
                <a:solidFill>
                  <a:srgbClr val="FFFF00"/>
                </a:solidFill>
              </a:rPr>
              <a:t> вкуснее, вкуснейший, очень вкусный -</a:t>
            </a:r>
            <a:r>
              <a:rPr lang="ru-RU" sz="3200" b="1" dirty="0" smtClean="0">
                <a:solidFill>
                  <a:schemeClr val="bg1"/>
                </a:solidFill>
              </a:rPr>
              <a:t>качественное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5" name="Picture 3" descr="E:\Школьные запросы\К уроку\recipe_4233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2000250"/>
            <a:ext cx="4191000" cy="424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14" name="Picture 2" descr="E:\Школьные запросы\К уроку\0_36897_f8bd7bf0_XL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572000" y="1828800"/>
            <a:ext cx="4114799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Пасть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(ЧЬЯ?) волчья - </a:t>
            </a:r>
            <a:r>
              <a:rPr lang="ru-RU" sz="3200" b="1" dirty="0" smtClean="0">
                <a:solidFill>
                  <a:schemeClr val="bg1"/>
                </a:solidFill>
              </a:rPr>
              <a:t>притяжательное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4" name="Picture 2" descr="E:\Школьные запросы\К уроку\0_36897_f8bd7bf0_XL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572000" y="1828800"/>
            <a:ext cx="4114799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?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15" name="Picture 2" descr="E:\Школьные запросы\К уроку\KODA-6170-UVY-1_big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1981200"/>
            <a:ext cx="42672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Кресло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удобнее, удобнейшее, очень удобное - </a:t>
            </a:r>
            <a:r>
              <a:rPr lang="ru-RU" sz="3200" b="1" dirty="0" smtClean="0">
                <a:solidFill>
                  <a:schemeClr val="bg1"/>
                </a:solidFill>
              </a:rPr>
              <a:t>качественное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5" name="Picture 2" descr="E:\Школьные запросы\К уроку\KODA-6170-UVY-1_big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1981200"/>
            <a:ext cx="42672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14" name="Picture 2" descr="E:\Школьные запросы\К уроку\album_pic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96038" y="1752600"/>
            <a:ext cx="3961923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обозначают признак, 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который может быть 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в большей или меньшей </a:t>
            </a:r>
          </a:p>
          <a:p>
            <a:pPr algn="ctr" rtl="0"/>
            <a:r>
              <a:rPr lang="ru-RU" sz="24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степени</a:t>
            </a:r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048000"/>
            <a:ext cx="2743200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860373963"/>
              </p:ext>
            </p:extLst>
          </p:nvPr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Тапочки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(ЧЬИ?) бабушкины - </a:t>
            </a:r>
            <a:r>
              <a:rPr lang="ru-RU" sz="3200" b="1" dirty="0" smtClean="0">
                <a:solidFill>
                  <a:schemeClr val="bg1"/>
                </a:solidFill>
              </a:rPr>
              <a:t>притяжательное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5" name="Picture 2" descr="E:\Школьные запросы\К уроку\album_pic.jpg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96038" y="1752600"/>
            <a:ext cx="3961923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Школьные запросы\К уроку\3de484276464bcc626a6ec2a0e5ab042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724400" y="1976438"/>
            <a:ext cx="4038600" cy="411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533400" y="1676400"/>
          <a:ext cx="36576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609600" y="4267200"/>
            <a:ext cx="3581400" cy="21336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150" b="1" dirty="0" smtClean="0">
                <a:solidFill>
                  <a:schemeClr val="bg1"/>
                </a:solidFill>
              </a:rPr>
              <a:t>дорога</a:t>
            </a:r>
            <a:r>
              <a:rPr lang="ru-RU" sz="3150" b="1" dirty="0" smtClean="0">
                <a:solidFill>
                  <a:srgbClr val="FFFF00"/>
                </a:solidFill>
              </a:rPr>
              <a:t> из железа- </a:t>
            </a:r>
            <a:r>
              <a:rPr lang="ru-RU" sz="3200" b="1" dirty="0" smtClean="0">
                <a:solidFill>
                  <a:schemeClr val="bg1"/>
                </a:solidFill>
              </a:rPr>
              <a:t>относительное </a:t>
            </a:r>
            <a:r>
              <a:rPr lang="ru-RU" sz="3200" b="1" dirty="0" smtClean="0">
                <a:solidFill>
                  <a:srgbClr val="FFFF00"/>
                </a:solidFill>
              </a:rPr>
              <a:t>(указывает на материал)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Школьные запросы\К уроку\3de484276464bcc626a6ec2a0e5ab042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724400" y="1976438"/>
            <a:ext cx="4038600" cy="411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62000" y="2133600"/>
            <a:ext cx="7620000" cy="42672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(….) летние дни хорошо бродить в (….)</a:t>
            </a:r>
          </a:p>
          <a:p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роще. Тёплый (….) ветер шелестит над</a:t>
            </a:r>
          </a:p>
          <a:p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головой зелёной листвою. Пахнет (….) </a:t>
            </a:r>
          </a:p>
          <a:p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грибами, спелой земляникой. Сквозь густую</a:t>
            </a:r>
          </a:p>
          <a:p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листву прорываются (….) лучи. Хорошо</a:t>
            </a:r>
          </a:p>
          <a:p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лежать в (….) поляне, закинув под голову </a:t>
            </a:r>
          </a:p>
          <a:p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руки, смотреть в высоту, где над вершинами</a:t>
            </a:r>
          </a:p>
          <a:p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берёз по голубому небу плывут и плывут,</a:t>
            </a:r>
          </a:p>
          <a:p>
            <a:r>
              <a:rPr lang="ru-RU" sz="28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точно белые лебеди, высокие облака.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58769077"/>
              </p:ext>
            </p:extLst>
          </p:nvPr>
        </p:nvGraphicFramePr>
        <p:xfrm>
          <a:off x="457200" y="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Picture 2" descr="E:\Школьные запросы\К уроку\159696-2010_08_10-12_16_36-nasha_tanya_gorko_plachet_nashu_tanyu_brosil_malchik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" y="1981200"/>
            <a:ext cx="3733799" cy="2895599"/>
          </a:xfrm>
          <a:prstGeom prst="rect">
            <a:avLst/>
          </a:prstGeom>
          <a:noFill/>
        </p:spPr>
      </p:pic>
      <p:pic>
        <p:nvPicPr>
          <p:cNvPr id="12" name="Picture 3" descr="E:\Школьные запросы\К уроку\71560046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486400" y="1981200"/>
            <a:ext cx="3200400" cy="2971800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2133600" y="5181600"/>
            <a:ext cx="4648200" cy="1295400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КРОКОДИЛОВЫ СЛЁЗЫ</a:t>
            </a: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330220032"/>
              </p:ext>
            </p:extLst>
          </p:nvPr>
        </p:nvGraphicFramePr>
        <p:xfrm>
          <a:off x="457200" y="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33600" y="5181600"/>
            <a:ext cx="4648200" cy="1295400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АНЮТИНИНЫ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ГЛАЗКИ</a:t>
            </a: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5" name="Picture 3" descr="E:\Школьные запросы\К уроку\0_10bbd_781257e3_XL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" y="1981200"/>
            <a:ext cx="3962400" cy="3048000"/>
          </a:xfrm>
          <a:prstGeom prst="rect">
            <a:avLst/>
          </a:prstGeom>
          <a:noFill/>
        </p:spPr>
      </p:pic>
      <p:pic>
        <p:nvPicPr>
          <p:cNvPr id="17" name="Picture 2" descr="E:\Школьные запросы\К уроку\imagesCA8LX51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410200" y="1981200"/>
            <a:ext cx="32004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95709594"/>
              </p:ext>
            </p:extLst>
          </p:nvPr>
        </p:nvGraphicFramePr>
        <p:xfrm>
          <a:off x="457200" y="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33600" y="5181600"/>
            <a:ext cx="4648200" cy="1295400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ВОРОНЬЕ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ГНЕЗДО</a:t>
            </a:r>
            <a:endParaRPr lang="ru-RU" sz="32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2" name="Picture 2" descr="E:\Школьные запросы\К уроку\soroka-vorona_08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1" y="1828800"/>
            <a:ext cx="3809999" cy="3276600"/>
          </a:xfrm>
          <a:prstGeom prst="rect">
            <a:avLst/>
          </a:prstGeom>
          <a:noFill/>
        </p:spPr>
      </p:pic>
      <p:pic>
        <p:nvPicPr>
          <p:cNvPr id="18" name="Picture 3" descr="E:\Школьные запросы\К уроку\s320x240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15000" y="1905000"/>
            <a:ext cx="29718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0400410"/>
              </p:ext>
            </p:extLst>
          </p:nvPr>
        </p:nvGraphicFramePr>
        <p:xfrm>
          <a:off x="457200" y="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33600" y="5181600"/>
            <a:ext cx="4648200" cy="1295400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ВОЛЧИЙ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АППЕТИТ</a:t>
            </a:r>
          </a:p>
        </p:txBody>
      </p:sp>
      <p:pic>
        <p:nvPicPr>
          <p:cNvPr id="15" name="Picture 4" descr="E:\Школьные запросы\К уроку\6acb921ee7b066bdf52a5bbcdcf983fe_big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66800" y="1828800"/>
            <a:ext cx="2514600" cy="3352800"/>
          </a:xfrm>
          <a:prstGeom prst="rect">
            <a:avLst/>
          </a:prstGeom>
          <a:noFill/>
        </p:spPr>
      </p:pic>
      <p:pic>
        <p:nvPicPr>
          <p:cNvPr id="17" name="Picture 5" descr="E:\Школьные запросы\К уроку\imagesCA3N0I9B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953000" y="1828800"/>
            <a:ext cx="31242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652027979"/>
              </p:ext>
            </p:extLst>
          </p:nvPr>
        </p:nvGraphicFramePr>
        <p:xfrm>
          <a:off x="457200" y="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33600" y="5181600"/>
            <a:ext cx="4648200" cy="1295400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МЫШИНЫЕ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ГЛАЗКИ</a:t>
            </a:r>
          </a:p>
        </p:txBody>
      </p:sp>
      <p:pic>
        <p:nvPicPr>
          <p:cNvPr id="12" name="Picture 2" descr="E:\Школьные запросы\К уроку\Mouse-main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3401" y="1905000"/>
            <a:ext cx="3962399" cy="3124199"/>
          </a:xfrm>
          <a:prstGeom prst="rect">
            <a:avLst/>
          </a:prstGeom>
          <a:noFill/>
        </p:spPr>
      </p:pic>
      <p:pic>
        <p:nvPicPr>
          <p:cNvPr id="18" name="Picture 3" descr="E:\Школьные запросы\К уроку\mamy-dady-small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91200" y="1981200"/>
            <a:ext cx="27432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24144014"/>
              </p:ext>
            </p:extLst>
          </p:nvPr>
        </p:nvGraphicFramePr>
        <p:xfrm>
          <a:off x="457200" y="0"/>
          <a:ext cx="8229600" cy="152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1" y="5562600"/>
            <a:ext cx="3429000" cy="7619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43400" y="3657600"/>
            <a:ext cx="4419600" cy="2743199"/>
          </a:xfrm>
          <a:prstGeom prst="rect">
            <a:avLst/>
          </a:prstGeom>
          <a:solidFill>
            <a:srgbClr val="95B850"/>
          </a:solidFill>
        </p:spPr>
        <p:txBody>
          <a:bodyPr wrap="none" lIns="91440" tIns="45720" rIns="91440" bIns="45720">
            <a:noAutofit/>
          </a:bodyPr>
          <a:lstStyle/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33600" y="5181600"/>
            <a:ext cx="4648200" cy="1295400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КОНСКИЙ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</a:rPr>
              <a:t>ХВОСТ</a:t>
            </a:r>
          </a:p>
        </p:txBody>
      </p:sp>
      <p:pic>
        <p:nvPicPr>
          <p:cNvPr id="15" name="Picture 3" descr="E:\Школьные запросы\К уроку\dc5954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14400" y="1676400"/>
            <a:ext cx="1295400" cy="3352800"/>
          </a:xfrm>
          <a:prstGeom prst="rect">
            <a:avLst/>
          </a:prstGeom>
          <a:noFill/>
        </p:spPr>
      </p:pic>
      <p:pic>
        <p:nvPicPr>
          <p:cNvPr id="17" name="Picture 4" descr="E:\Школьные запросы\К уроку\15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67200" y="1676400"/>
            <a:ext cx="39624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4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7" name="Picture 2" descr="E:\Школьные запросы\К уроку\179_192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04800" y="1066800"/>
            <a:ext cx="3810000" cy="4724400"/>
          </a:xfrm>
          <a:prstGeom prst="rect">
            <a:avLst/>
          </a:prstGeom>
          <a:noFill/>
        </p:spPr>
      </p:pic>
      <p:pic>
        <p:nvPicPr>
          <p:cNvPr id="8" name="Picture 3" descr="E:\Школьные запросы\К уроку\0005-005-JAbloko-krasnogo-tsveta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398877" y="2133600"/>
            <a:ext cx="3516523" cy="3581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5800" y="5791200"/>
            <a:ext cx="8229600" cy="838199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расное яблоко       яблоко </a:t>
            </a:r>
            <a:r>
              <a:rPr lang="ru-RU" sz="3600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более красное </a:t>
            </a:r>
            <a:r>
              <a:rPr lang="ru-RU" sz="36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6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6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66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4906392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18" name="Куб 17"/>
          <p:cNvSpPr/>
          <p:nvPr/>
        </p:nvSpPr>
        <p:spPr>
          <a:xfrm>
            <a:off x="3770086" y="1807029"/>
            <a:ext cx="5105400" cy="1220400"/>
          </a:xfrm>
          <a:prstGeom prst="cub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Буквы </a:t>
            </a:r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о, е 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после шипящих 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" name="Куб 18"/>
          <p:cNvSpPr/>
          <p:nvPr/>
        </p:nvSpPr>
        <p:spPr>
          <a:xfrm>
            <a:off x="3810000" y="3505200"/>
            <a:ext cx="5105400" cy="1220400"/>
          </a:xfrm>
          <a:prstGeom prst="cub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Суффиксы </a:t>
            </a:r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–к-, -</a:t>
            </a:r>
            <a:r>
              <a:rPr lang="ru-RU" sz="36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ск</a:t>
            </a:r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-</a:t>
            </a:r>
            <a:endParaRPr lang="ru-RU" sz="36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20" name="Куб 19"/>
          <p:cNvSpPr/>
          <p:nvPr/>
        </p:nvSpPr>
        <p:spPr>
          <a:xfrm>
            <a:off x="3810000" y="5215695"/>
            <a:ext cx="5105400" cy="1219200"/>
          </a:xfrm>
          <a:prstGeom prst="cub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Правописание</a:t>
            </a:r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ы, и 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после </a:t>
            </a:r>
            <a:r>
              <a:rPr lang="ru-RU" sz="36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ц</a:t>
            </a: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endParaRPr lang="ru-RU" sz="3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026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683" y="1905000"/>
            <a:ext cx="3545487" cy="45672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083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8035273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dirty="0">
              <a:solidFill>
                <a:srgbClr val="FFFF00"/>
              </a:solidFill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50400" y="2478106"/>
            <a:ext cx="3343390" cy="430693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0" y="2505427"/>
            <a:ext cx="6858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после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 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шипящих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  ц   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ударением пишется буква 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</a:p>
          <a:p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 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ударения – буква  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  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</a:t>
            </a: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кумачовый</a:t>
            </a:r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,   песцовый,   </a:t>
            </a:r>
            <a:endParaRPr lang="ru-RU" sz="3600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  <a:p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      ландышевый</a:t>
            </a:r>
            <a:r>
              <a:rPr lang="ru-RU" sz="3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,   </a:t>
            </a: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ситцевый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 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1" y="1524411"/>
            <a:ext cx="8663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суффиксах  и окончаниях прилагательных, </a:t>
            </a:r>
          </a:p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образованных от существительных,  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77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1116385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dirty="0">
              <a:solidFill>
                <a:srgbClr val="FFFF00"/>
              </a:solidFill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865538"/>
            <a:ext cx="3275573" cy="42195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68925" y="1524000"/>
            <a:ext cx="46492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Камыш…вые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заросли,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свинц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вая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пуля,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ландыш…вые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капли,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кварц…вый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песок,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перц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пластырь,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холщ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мешок,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плюш…вый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мишка,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морж…вый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жир,</a:t>
            </a:r>
            <a:b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ключ…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вая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вода,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кумач…вый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пояс. 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625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05313113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dirty="0">
              <a:solidFill>
                <a:srgbClr val="FFFF00"/>
              </a:solidFill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057400"/>
            <a:ext cx="3275573" cy="42195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68925" y="1524000"/>
            <a:ext cx="46492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Камыш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вые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заросли,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свинц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вая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пуля,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ландыш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вые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капли,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кварц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песок,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перц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пластырь,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холщ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мешок,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плюш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мишка,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морж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жир,</a:t>
            </a:r>
            <a:b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ключ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вая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вода,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кумач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вый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пояс. 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342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66099169"/>
              </p:ext>
            </p:extLst>
          </p:nvPr>
        </p:nvGraphicFramePr>
        <p:xfrm>
          <a:off x="429986" y="1524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2" name="Group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3641717"/>
              </p:ext>
            </p:extLst>
          </p:nvPr>
        </p:nvGraphicFramePr>
        <p:xfrm>
          <a:off x="152400" y="1447800"/>
          <a:ext cx="8915400" cy="31242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45688"/>
                <a:gridCol w="3516912"/>
                <a:gridCol w="3352800"/>
              </a:tblGrid>
              <a:tr h="312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              </a:t>
                      </a: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-к-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        -</a:t>
                      </a:r>
                      <a:r>
                        <a:rPr kumimoji="0" lang="ru-RU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ск</a:t>
                      </a: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-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В прилагательных с краткой формой на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–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ок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-</a:t>
                      </a: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.  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В прилагательных</a:t>
                      </a: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,</a:t>
                      </a: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 образованных от существительных с основой </a:t>
                      </a: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Ц и К</a:t>
                      </a:r>
                      <a:r>
                        <a:rPr kumimoji="0" 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,</a:t>
                      </a: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</a:rPr>
                        <a:t> Ч/Ц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В остальных случаях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Lucida Sans" pitchFamily="34" charset="0"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узкий (узок)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ткацкий (ткач)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батрацкий (батрак)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Исключения-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узбекский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французский (француз)</a:t>
                      </a:r>
                      <a:endParaRPr kumimoji="0" lang="ru-RU" sz="240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4244755"/>
            <a:ext cx="1890064" cy="24347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66264" y="4648200"/>
            <a:ext cx="70253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bg1"/>
                </a:solidFill>
              </a:rPr>
              <a:t>Перед </a:t>
            </a:r>
            <a:r>
              <a:rPr lang="ru-RU" b="1" i="1" u="sng" dirty="0">
                <a:solidFill>
                  <a:schemeClr val="bg1"/>
                </a:solidFill>
              </a:rPr>
              <a:t>-</a:t>
            </a:r>
            <a:r>
              <a:rPr lang="ru-RU" b="1" i="1" u="sng" dirty="0" err="1">
                <a:solidFill>
                  <a:schemeClr val="bg1"/>
                </a:solidFill>
              </a:rPr>
              <a:t>ск</a:t>
            </a:r>
            <a:r>
              <a:rPr lang="ru-RU" b="1" i="1" u="sng" dirty="0">
                <a:solidFill>
                  <a:schemeClr val="bg1"/>
                </a:solidFill>
              </a:rPr>
              <a:t>- </a:t>
            </a:r>
            <a:r>
              <a:rPr lang="ru-RU" b="1" u="sng" dirty="0">
                <a:solidFill>
                  <a:schemeClr val="bg1"/>
                </a:solidFill>
              </a:rPr>
              <a:t>буква </a:t>
            </a:r>
            <a:r>
              <a:rPr lang="ru-RU" b="1" i="1" u="sng" dirty="0">
                <a:solidFill>
                  <a:schemeClr val="bg1"/>
                </a:solidFill>
              </a:rPr>
              <a:t>ь</a:t>
            </a:r>
            <a:r>
              <a:rPr lang="ru-RU" b="1" u="sng" dirty="0">
                <a:solidFill>
                  <a:schemeClr val="bg1"/>
                </a:solidFill>
              </a:rPr>
              <a:t> пишется </a:t>
            </a:r>
            <a:endParaRPr lang="ru-RU" b="1" u="sng" dirty="0" smtClean="0">
              <a:solidFill>
                <a:schemeClr val="bg1"/>
              </a:solidFill>
            </a:endParaRPr>
          </a:p>
          <a:p>
            <a:pPr marL="23813" indent="-23813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после </a:t>
            </a:r>
            <a:r>
              <a:rPr lang="ru-RU" sz="2000" b="1" i="1" dirty="0">
                <a:solidFill>
                  <a:schemeClr val="bg1"/>
                </a:solidFill>
              </a:rPr>
              <a:t>л</a:t>
            </a:r>
            <a:r>
              <a:rPr lang="ru-RU" sz="2000" dirty="0">
                <a:solidFill>
                  <a:schemeClr val="bg1"/>
                </a:solidFill>
              </a:rPr>
              <a:t>:   </a:t>
            </a:r>
            <a:r>
              <a:rPr lang="ru-RU" dirty="0">
                <a:solidFill>
                  <a:srgbClr val="FF0000"/>
                </a:solidFill>
              </a:rPr>
              <a:t>сельский, уральский</a:t>
            </a:r>
            <a:r>
              <a:rPr lang="ru-RU" dirty="0">
                <a:solidFill>
                  <a:schemeClr val="bg1"/>
                </a:solidFill>
              </a:rPr>
              <a:t>;  </a:t>
            </a:r>
          </a:p>
          <a:p>
            <a:pPr marL="23813" indent="-23813">
              <a:buFont typeface="Arial" pitchFamily="34" charset="0"/>
              <a:buChar char="•"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в прилагательных</a:t>
            </a:r>
            <a:r>
              <a:rPr lang="ru-RU" sz="2000" dirty="0">
                <a:solidFill>
                  <a:schemeClr val="bg1"/>
                </a:solidFill>
              </a:rPr>
              <a:t>, образованных  </a:t>
            </a:r>
            <a:r>
              <a:rPr lang="ru-RU" sz="2000" dirty="0" smtClean="0">
                <a:solidFill>
                  <a:schemeClr val="bg1"/>
                </a:solidFill>
              </a:rPr>
              <a:t>от </a:t>
            </a:r>
            <a:r>
              <a:rPr lang="ru-RU" sz="2000" dirty="0">
                <a:solidFill>
                  <a:schemeClr val="bg1"/>
                </a:solidFill>
              </a:rPr>
              <a:t>названий месяцев на </a:t>
            </a:r>
            <a:r>
              <a:rPr lang="ru-RU" sz="2000" b="1" i="1" dirty="0">
                <a:solidFill>
                  <a:schemeClr val="bg1"/>
                </a:solidFill>
              </a:rPr>
              <a:t>-</a:t>
            </a:r>
            <a:r>
              <a:rPr lang="ru-RU" sz="2000" b="1" i="1" dirty="0" err="1">
                <a:solidFill>
                  <a:schemeClr val="bg1"/>
                </a:solidFill>
              </a:rPr>
              <a:t>нь</a:t>
            </a:r>
            <a:r>
              <a:rPr lang="ru-RU" sz="2000" b="1" i="1" dirty="0">
                <a:solidFill>
                  <a:schemeClr val="bg1"/>
                </a:solidFill>
              </a:rPr>
              <a:t>, -</a:t>
            </a:r>
            <a:r>
              <a:rPr lang="ru-RU" sz="2000" b="1" i="1" dirty="0" err="1">
                <a:solidFill>
                  <a:schemeClr val="bg1"/>
                </a:solidFill>
              </a:rPr>
              <a:t>рь</a:t>
            </a:r>
            <a:r>
              <a:rPr lang="ru-RU" sz="2000" b="1" i="1" dirty="0">
                <a:solidFill>
                  <a:schemeClr val="bg1"/>
                </a:solidFill>
              </a:rPr>
              <a:t>:   </a:t>
            </a:r>
            <a:r>
              <a:rPr lang="ru-RU" dirty="0">
                <a:solidFill>
                  <a:srgbClr val="FF0000"/>
                </a:solidFill>
              </a:rPr>
              <a:t>ноябрьский, сентябрьский.  </a:t>
            </a:r>
            <a:r>
              <a:rPr lang="ru-RU" b="1" i="1" dirty="0" smtClean="0">
                <a:solidFill>
                  <a:schemeClr val="bg1"/>
                </a:solidFill>
              </a:rPr>
              <a:t>Исключение</a:t>
            </a:r>
            <a:r>
              <a:rPr lang="ru-RU" b="1" i="1" dirty="0">
                <a:solidFill>
                  <a:schemeClr val="bg1"/>
                </a:solidFill>
              </a:rPr>
              <a:t>: январский.  </a:t>
            </a:r>
          </a:p>
          <a:p>
            <a:pPr marL="23813" indent="-23813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в </a:t>
            </a:r>
            <a:r>
              <a:rPr lang="ru-RU" dirty="0">
                <a:solidFill>
                  <a:schemeClr val="bg1"/>
                </a:solidFill>
              </a:rPr>
              <a:t>других прилагательных, образованных от существительных на  </a:t>
            </a:r>
          </a:p>
          <a:p>
            <a:r>
              <a:rPr lang="ru-RU" b="1" i="1" dirty="0">
                <a:solidFill>
                  <a:schemeClr val="bg1"/>
                </a:solidFill>
              </a:rPr>
              <a:t>-</a:t>
            </a:r>
            <a:r>
              <a:rPr lang="ru-RU" b="1" i="1" dirty="0" err="1">
                <a:solidFill>
                  <a:schemeClr val="bg1"/>
                </a:solidFill>
              </a:rPr>
              <a:t>нь</a:t>
            </a:r>
            <a:r>
              <a:rPr lang="ru-RU" b="1" i="1" dirty="0">
                <a:solidFill>
                  <a:schemeClr val="bg1"/>
                </a:solidFill>
              </a:rPr>
              <a:t>, -</a:t>
            </a:r>
            <a:r>
              <a:rPr lang="ru-RU" b="1" i="1" dirty="0" err="1">
                <a:solidFill>
                  <a:schemeClr val="bg1"/>
                </a:solidFill>
              </a:rPr>
              <a:t>рь</a:t>
            </a:r>
            <a:r>
              <a:rPr lang="ru-RU" b="1" i="1" dirty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мягкий знак не пишется: </a:t>
            </a:r>
            <a:r>
              <a:rPr lang="ru-RU" dirty="0">
                <a:solidFill>
                  <a:srgbClr val="FF0000"/>
                </a:solidFill>
              </a:rPr>
              <a:t>конь – конский, богатырь – богатырский. </a:t>
            </a:r>
            <a:r>
              <a:rPr lang="ru-RU" dirty="0">
                <a:solidFill>
                  <a:schemeClr val="bg1"/>
                </a:solidFill>
              </a:rPr>
              <a:t>   </a:t>
            </a:r>
            <a:r>
              <a:rPr lang="ru-RU" b="1" i="1" dirty="0" smtClean="0">
                <a:solidFill>
                  <a:schemeClr val="bg1"/>
                </a:solidFill>
              </a:rPr>
              <a:t>Исключение</a:t>
            </a:r>
            <a:r>
              <a:rPr lang="ru-RU" b="1" i="1" dirty="0">
                <a:solidFill>
                  <a:schemeClr val="bg1"/>
                </a:solidFill>
              </a:rPr>
              <a:t>: день-деньской. </a:t>
            </a:r>
          </a:p>
        </p:txBody>
      </p:sp>
    </p:spTree>
    <p:extLst>
      <p:ext uri="{BB962C8B-B14F-4D97-AF65-F5344CB8AC3E}">
        <p14:creationId xmlns:p14="http://schemas.microsoft.com/office/powerpoint/2010/main" val="5867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5852902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dirty="0">
              <a:solidFill>
                <a:srgbClr val="FFFF00"/>
              </a:solidFill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83" y="4221214"/>
            <a:ext cx="1981200" cy="255217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92183" y="1477147"/>
            <a:ext cx="83819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Определи, имеет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ли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прилагательное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краткую форму на –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ок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?</a:t>
            </a:r>
          </a:p>
          <a:p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Да                    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		Нет</a:t>
            </a:r>
          </a:p>
          <a:p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пиши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–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к-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		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flipH="1">
            <a:off x="1057207" y="2330728"/>
            <a:ext cx="466793" cy="431081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026727" y="3308586"/>
            <a:ext cx="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68053">
            <a:off x="5147825" y="2400169"/>
            <a:ext cx="600953" cy="49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>
            <a:off x="5638800" y="3282345"/>
            <a:ext cx="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124200" y="3460986"/>
            <a:ext cx="6019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определи, </a:t>
            </a:r>
            <a:r>
              <a:rPr lang="ru-RU" sz="2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на какую </a:t>
            </a:r>
            <a:r>
              <a:rPr lang="ru-RU" sz="28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букву оканчивается основа, от которой образовано это </a:t>
            </a:r>
            <a:r>
              <a:rPr lang="ru-RU" sz="28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прилагательное</a:t>
            </a:r>
            <a:endParaRPr lang="ru-RU" sz="28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88453" y="5497299"/>
            <a:ext cx="1232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К, Ч, Ц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3866606" y="6020519"/>
            <a:ext cx="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804694" y="5192499"/>
            <a:ext cx="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971800" y="6295245"/>
            <a:ext cx="2031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пиши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-к-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	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6683829" y="5972622"/>
            <a:ext cx="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683829" y="5194689"/>
            <a:ext cx="0" cy="304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448301" y="5499489"/>
            <a:ext cx="2476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Другие буквы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52013" y="6319913"/>
            <a:ext cx="2954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пиши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51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98490854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22674333"/>
              </p:ext>
            </p:extLst>
          </p:nvPr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dirty="0">
              <a:solidFill>
                <a:srgbClr val="FFFF00"/>
              </a:solidFill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43400"/>
            <a:ext cx="1828800" cy="2355851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4586" y="1600200"/>
            <a:ext cx="3816350" cy="3657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Солдат…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ремень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Рез…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ответ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Пират…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фрегат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Свет…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приём</a:t>
            </a:r>
          </a:p>
          <a:p>
            <a:pPr>
              <a:buFontTx/>
              <a:buNone/>
            </a:pP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Рыбац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шхуна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Молодец…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ие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забавы</a:t>
            </a:r>
          </a:p>
          <a:p>
            <a:pPr>
              <a:buFontTx/>
              <a:buNone/>
            </a:pP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658193" y="1626901"/>
            <a:ext cx="4034559" cy="3657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Близ…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ие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отношения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ремень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Киргиз…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эпос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Одес…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порт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Декабрь…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ие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морозы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Город…ой пейзаж</a:t>
            </a:r>
          </a:p>
          <a:p>
            <a:pPr>
              <a:buFontTx/>
              <a:buNone/>
            </a:pP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28800" y="4775497"/>
            <a:ext cx="32865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Ткац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станок</a:t>
            </a:r>
          </a:p>
          <a:p>
            <a:pPr>
              <a:buFontTx/>
              <a:buNone/>
            </a:pP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Скольз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путь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Матрос…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бескозырка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26279" y="4775497"/>
            <a:ext cx="368458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Гигант…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проект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Артиллерий…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снаряд</a:t>
            </a:r>
          </a:p>
          <a:p>
            <a:pPr>
              <a:buFontTx/>
              <a:buNone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Брат…</a:t>
            </a:r>
            <a:r>
              <a:rPr lang="ru-RU" sz="28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ое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рукопожатие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39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87758116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065640204"/>
              </p:ext>
            </p:extLst>
          </p:nvPr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dirty="0">
              <a:solidFill>
                <a:srgbClr val="FFFF00"/>
              </a:solidFill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343400"/>
            <a:ext cx="1828800" cy="2355851"/>
          </a:xfrm>
          <a:prstGeom prst="rect">
            <a:avLst/>
          </a:prstGeom>
          <a:noFill/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4586" y="1600200"/>
            <a:ext cx="3816350" cy="3657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Солдат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ремень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Рез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ответ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Пират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фрегат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Свет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приём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Рыбац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ая шхуна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Молодец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ие забавы</a:t>
            </a:r>
          </a:p>
          <a:p>
            <a:pPr>
              <a:buFontTx/>
              <a:buNone/>
            </a:pP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4658193" y="1626901"/>
            <a:ext cx="4034559" cy="3657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latinLnBrk="0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latinLnBrk="0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Близ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ие отношения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ремень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Киргиз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эпос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Одес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порт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Декабрь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ие морозы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ой пейзаж</a:t>
            </a:r>
          </a:p>
          <a:p>
            <a:pPr>
              <a:buFontTx/>
              <a:buNone/>
            </a:pP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28800" y="4775497"/>
            <a:ext cx="32865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Ткац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станок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Скольз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путь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Матрос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ая 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бескозырка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26279" y="4775497"/>
            <a:ext cx="38653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Гигант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проект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Артиллерий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ий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снаряд</a:t>
            </a:r>
          </a:p>
          <a:p>
            <a:pPr>
              <a:buFontTx/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Брат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ое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рукопожатие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97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70056674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dirty="0">
              <a:solidFill>
                <a:srgbClr val="FFFF00"/>
              </a:solidFill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61749"/>
            <a:ext cx="2438400" cy="314113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00200" y="2713115"/>
            <a:ext cx="7543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осле Ц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пишется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Ы: </a:t>
            </a:r>
          </a:p>
          <a:p>
            <a:r>
              <a:rPr lang="ru-RU" sz="3200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бойц</a:t>
            </a: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-ы, </a:t>
            </a:r>
            <a:r>
              <a:rPr lang="ru-RU" sz="3200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огурц</a:t>
            </a: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-ы, сестриц-</a:t>
            </a:r>
            <a:r>
              <a:rPr lang="ru-RU" sz="3200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ын</a:t>
            </a: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лисиц-</a:t>
            </a:r>
            <a:r>
              <a:rPr lang="ru-RU" sz="3200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ын</a:t>
            </a:r>
            <a:endParaRPr lang="ru-RU" sz="3200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Исключения: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 существительные на –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ция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</a:t>
            </a:r>
          </a:p>
          <a:p>
            <a:pPr algn="ctr"/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станц-ия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акац-ия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позиц-ия</a:t>
            </a:r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корнях слов пиши И:</a:t>
            </a:r>
          </a:p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ирк, цифра, циркуль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484168"/>
            <a:ext cx="89008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суффиксах  и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окончаниях существительных  и прилагательных</a:t>
            </a: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 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3360" y="6246952"/>
            <a:ext cx="8801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Исключения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цыган, цыплёнок, цыпочки, цыц, цыкнул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716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5101488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816448497"/>
              </p:ext>
            </p:extLst>
          </p:nvPr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dirty="0">
              <a:solidFill>
                <a:srgbClr val="FFFF00"/>
              </a:solidFill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3599"/>
            <a:ext cx="3189308" cy="410845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160278" y="1602501"/>
            <a:ext cx="5922035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Ц_стерна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сестриц_н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скворц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дикц_я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бледнолиц_й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проц_тировать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огурц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_,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ц_пленок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станц_я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синиц_,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улиц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ц_клон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смуглолиц_й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ц_рк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позиц_я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куц_й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вакц_на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нора лисиц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лекц_я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на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ц_почках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пац_ент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три девиц_,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иниц_алы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спиц_,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ц_кнуть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племянниц_н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пальц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Троиц_н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день, </a:t>
            </a:r>
            <a:r>
              <a:rPr lang="ru-RU" sz="3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бойц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_,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куриц_н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квалифиц_ровать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3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359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образуют </a:t>
            </a:r>
          </a:p>
          <a:p>
            <a:pPr algn="ctr" rtl="0"/>
            <a:r>
              <a:rPr lang="ru-RU" sz="20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 степени сравнения: </a:t>
            </a:r>
          </a:p>
          <a:p>
            <a:pPr algn="ctr" rtl="0"/>
            <a:r>
              <a:rPr lang="ru-RU" sz="20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сравнительную </a:t>
            </a:r>
          </a:p>
          <a:p>
            <a:pPr algn="ctr" rtl="0"/>
            <a:r>
              <a:rPr lang="ru-RU" sz="20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и превосходную</a:t>
            </a:r>
            <a:endParaRPr lang="ru-RU" sz="20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5483" y="3048000"/>
            <a:ext cx="2690434" cy="3352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5657593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611549090"/>
              </p:ext>
            </p:extLst>
          </p:nvPr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dirty="0">
              <a:solidFill>
                <a:srgbClr val="FFFF00"/>
              </a:solidFill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400" y="2455448"/>
            <a:ext cx="3194237" cy="41148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70200" y="1600200"/>
            <a:ext cx="6248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стерна, сестриц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н, скворц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дикц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я, бледнолиц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й, проц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тировать, огурц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 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пленок, станц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я, синиц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улиц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клон, смуглолиц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й, 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рк, позиц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я, куц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й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вакц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нора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лисиц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лекц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на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почках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ент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три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девиц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иниц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алы,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 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кнуть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племянниц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пальц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Троиц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 день, бойц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куриц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н, квалифиц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3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ровать.</a:t>
            </a:r>
            <a:endParaRPr lang="ru-RU" sz="3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745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_11(1)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52400"/>
            <a:ext cx="4191000" cy="6705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457200"/>
            <a:ext cx="3886200" cy="64008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endParaRPr lang="ru-RU" sz="60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04800" y="457200"/>
            <a:ext cx="38862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2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0000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228600" y="733424"/>
            <a:ext cx="4343400" cy="48291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374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Спасибо  за</a:t>
            </a:r>
          </a:p>
          <a:p>
            <a:pPr algn="ctr" rtl="0"/>
            <a:r>
              <a:rPr lang="ru-RU" sz="32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 урок!</a:t>
            </a:r>
            <a:endParaRPr lang="ru-RU" sz="32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3048001" y="5683438"/>
            <a:ext cx="2438400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0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7" name="Picture 2" descr="E:\Школьные запросы\К уроку\s49429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28600" y="1195389"/>
            <a:ext cx="2895600" cy="3833811"/>
          </a:xfrm>
          <a:prstGeom prst="rect">
            <a:avLst/>
          </a:prstGeom>
          <a:noFill/>
        </p:spPr>
      </p:pic>
      <p:pic>
        <p:nvPicPr>
          <p:cNvPr id="8" name="Picture 2" descr="E:\Школьные запросы\К уроку\890305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828800"/>
            <a:ext cx="1981200" cy="3200400"/>
          </a:xfrm>
          <a:prstGeom prst="rect">
            <a:avLst/>
          </a:prstGeom>
          <a:noFill/>
        </p:spPr>
      </p:pic>
      <p:pic>
        <p:nvPicPr>
          <p:cNvPr id="9" name="Picture 2" descr="E:\Школьные запросы\К уроку\110483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1752600"/>
            <a:ext cx="3048000" cy="31242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8600" y="5257800"/>
            <a:ext cx="2209800" cy="9906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кукла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</a:rPr>
              <a:t>красивая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19400" y="5257800"/>
            <a:ext cx="27432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 кукла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красив</a:t>
            </a:r>
            <a:r>
              <a:rPr lang="ru-RU" sz="3600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ее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19800" y="5257800"/>
            <a:ext cx="2971800" cy="12192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 кукла 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красив</a:t>
            </a:r>
            <a:r>
              <a:rPr lang="ru-RU" sz="3600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ейш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ая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810000" y="2514600"/>
            <a:ext cx="4419600" cy="35051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имеют</a:t>
            </a:r>
          </a:p>
          <a:p>
            <a:pPr algn="ctr" rtl="0"/>
            <a:r>
              <a:rPr lang="ru-RU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полную и краткую</a:t>
            </a:r>
          </a:p>
          <a:p>
            <a:pPr algn="ctr" rtl="0"/>
            <a:r>
              <a:rPr lang="ru-RU" sz="20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форму</a:t>
            </a: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048000"/>
            <a:ext cx="2743200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429000" y="1981200"/>
            <a:ext cx="5257800" cy="4038599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0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00200" y="2895600"/>
            <a:ext cx="6172200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300" b="1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Высокий – высок</a:t>
            </a:r>
          </a:p>
          <a:p>
            <a:pPr algn="ctr"/>
            <a:r>
              <a:rPr lang="ru-RU" sz="4300" b="1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Красивый – красив</a:t>
            </a:r>
          </a:p>
          <a:p>
            <a:pPr algn="ctr"/>
            <a:r>
              <a:rPr lang="ru-RU" sz="4300" b="1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Добрый – добр</a:t>
            </a:r>
            <a:endParaRPr lang="ru-RU" sz="4300" b="1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4495800" y="3733800"/>
          <a:ext cx="4343400" cy="106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4420936" y="5683438"/>
            <a:ext cx="4297217" cy="82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0" tIns="133350" rIns="133350" bIns="133350" numCol="1" spcCol="1270" anchor="ctr" anchorCtr="0">
            <a:noAutofit/>
          </a:bodyPr>
          <a:lstStyle/>
          <a:p>
            <a:pPr lvl="0" algn="ctr" defTabSz="1555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3500" kern="1200" baseline="0" dirty="0">
              <a:solidFill>
                <a:srgbClr val="FFFF00"/>
              </a:solidFill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3886200" y="2057400"/>
            <a:ext cx="4648200" cy="4495800"/>
          </a:xfrm>
          <a:prstGeom prst="rect">
            <a:avLst/>
          </a:prstGeom>
        </p:spPr>
        <p:txBody>
          <a:bodyPr wrap="none" fromWordArt="1" anchor="ctr" anchorCtr="1">
            <a:prstTxWarp prst="textPlain">
              <a:avLst>
                <a:gd name="adj" fmla="val 50985"/>
              </a:avLst>
            </a:prstTxWarp>
          </a:bodyPr>
          <a:lstStyle/>
          <a:p>
            <a:pPr algn="ctr" rtl="0"/>
            <a:r>
              <a:rPr lang="ru-RU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Могут сочетаться</a:t>
            </a:r>
          </a:p>
          <a:p>
            <a:pPr algn="ctr" rtl="0"/>
            <a:r>
              <a:rPr lang="ru-RU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с наречиями:</a:t>
            </a:r>
          </a:p>
          <a:p>
            <a:pPr algn="ctr" rtl="0"/>
            <a:r>
              <a:rPr lang="ru-RU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очень, чрезвычайно,</a:t>
            </a:r>
          </a:p>
          <a:p>
            <a:pPr algn="ctr" rtl="0"/>
            <a:r>
              <a:rPr lang="ru-RU" sz="2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слишком и др.</a:t>
            </a:r>
          </a:p>
          <a:p>
            <a:pPr algn="ctr" rtl="0"/>
            <a:endParaRPr lang="ru-RU" sz="2000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8" name="Picture 2" descr="E:\Школьные запросы\К уроку\54642065_Risunok1_ochen_interesno_2.gif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048000"/>
            <a:ext cx="2743200" cy="353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</TotalTime>
  <Words>1266</Words>
  <Application>Microsoft Office PowerPoint</Application>
  <PresentationFormat>Экран (4:3)</PresentationFormat>
  <Paragraphs>319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Irina</cp:lastModifiedBy>
  <cp:revision>209</cp:revision>
  <dcterms:created xsi:type="dcterms:W3CDTF">2010-11-08T01:48:55Z</dcterms:created>
  <dcterms:modified xsi:type="dcterms:W3CDTF">2017-03-30T17:44:45Z</dcterms:modified>
</cp:coreProperties>
</file>