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65" r:id="rId4"/>
    <p:sldId id="261" r:id="rId5"/>
    <p:sldId id="272" r:id="rId6"/>
    <p:sldId id="273" r:id="rId7"/>
    <p:sldId id="278" r:id="rId8"/>
    <p:sldId id="274" r:id="rId9"/>
    <p:sldId id="270" r:id="rId10"/>
    <p:sldId id="275" r:id="rId11"/>
    <p:sldId id="259" r:id="rId12"/>
    <p:sldId id="276" r:id="rId13"/>
    <p:sldId id="271" r:id="rId14"/>
    <p:sldId id="277" r:id="rId15"/>
    <p:sldId id="264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14.jpeg"/><Relationship Id="rId3" Type="http://schemas.openxmlformats.org/officeDocument/2006/relationships/hyperlink" Target="http://commons.wikimedia.org/wiki/File:VoronBalmont.jpg?uselang=ru" TargetMode="External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Relationship Id="rId1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FtIndependence2.jpg?uselang=ru" TargetMode="Externa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hyperlink" Target="http://commons.wikimedia.org/wiki/File:VirginiaPoe.jpg?uselang=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567061893cfb3e1052cda0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5857892"/>
            <a:ext cx="5857448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Эдгар Аллан По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572140"/>
            <a:ext cx="6480048" cy="428628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205 лет со дня рождения</a:t>
            </a:r>
          </a:p>
          <a:p>
            <a:pPr algn="ctr"/>
            <a:r>
              <a:rPr lang="ru-RU" dirty="0" smtClean="0"/>
              <a:t>/19 января 1809 года — 7 октября 1849 года/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21545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Эдгар По женился на своей двоюродной сестре Виргинии Клемм.</a:t>
            </a:r>
            <a:br>
              <a:rPr lang="ru-RU" sz="27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27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К моменту бракосочетания ему исполнилось 27 лет, а Виргинии  13 лет.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Наталия\Desktop\205 лет По\Вирджиния П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857364"/>
            <a:ext cx="3143271" cy="4500594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7171" name="Picture 3" descr="C:\Users\Наталия\Desktop\205 лет По\По в Молодос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857364"/>
            <a:ext cx="3214710" cy="4500594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E:\29q.jpg"/>
          <p:cNvPicPr>
            <a:picLocks noChangeAspect="1" noChangeArrowheads="1"/>
          </p:cNvPicPr>
          <p:nvPr/>
        </p:nvPicPr>
        <p:blipFill>
          <a:blip r:embed="rId2" cstate="print"/>
          <a:srcRect l="1330" t="1517" r="3388" b="2097"/>
          <a:stretch>
            <a:fillRect/>
          </a:stretch>
        </p:blipFill>
        <p:spPr bwMode="auto">
          <a:xfrm>
            <a:off x="5643570" y="2143116"/>
            <a:ext cx="1510616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Заголовок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upload.wikimedia.org/wikipedia/commons/thumb/4/45/VoronBalmont.jpg/220px-VoronBalmont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3185160" y="3095085"/>
            <a:ext cx="2011680" cy="1536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6386" name="Picture 2" descr="C:\Users\Наталия\Desktop\Новая папка (2)\dark-tales-eap-premature-burial-collectors_featu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4470400"/>
            <a:ext cx="1684366" cy="23876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6387" name="Picture 3" descr="C:\Users\Наталия\Desktop\Новая папка (2)\978841571728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142852"/>
            <a:ext cx="2143140" cy="29376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Падение дома Ашеров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28860" y="1285860"/>
            <a:ext cx="3095640" cy="27813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6" name="Picture 2" descr="C:\Users\Наталия\Desktop\Новая папка (2)\18q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714752"/>
            <a:ext cx="1450741" cy="23574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 descr="C:\Users\Наталия\Desktop\Новая папка (2)\51q.jpe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3438" y="285728"/>
            <a:ext cx="1397043" cy="21987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8" name="Picture 4" descr="C:\Users\Наталия\Desktop\Новая папка (2)\33q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488" y="3571876"/>
            <a:ext cx="1500198" cy="2812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1029" name="Picture 5" descr="C:\Users\Наталия\Desktop\Новая папка (2)\49q.jpe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00958" y="2357430"/>
            <a:ext cx="1219200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0" name="Picture 6" descr="C:\Users\Наталия\Desktop\Новая папка (2)\9 (1)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5720" y="3214686"/>
            <a:ext cx="1785950" cy="2619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1" name="Picture 7" descr="C:\Users\Наталия\Desktop\Новая папка (2)\8q.jpe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43570" y="4286256"/>
            <a:ext cx="1393574" cy="23342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3" name="Picture 9" descr="E:\12q.jpeg"/>
          <p:cNvPicPr>
            <a:picLocks noChangeAspect="1" noChangeArrowheads="1"/>
          </p:cNvPicPr>
          <p:nvPr/>
        </p:nvPicPr>
        <p:blipFill>
          <a:blip r:embed="rId14" cstate="print"/>
          <a:srcRect l="3750" t="3086" r="6249" b="4320"/>
          <a:stretch>
            <a:fillRect/>
          </a:stretch>
        </p:blipFill>
        <p:spPr bwMode="auto">
          <a:xfrm>
            <a:off x="1071538" y="4714860"/>
            <a:ext cx="1714512" cy="214314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14282" y="148471"/>
            <a:ext cx="8929718" cy="67095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Проза: </a:t>
            </a:r>
          </a:p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Без дыхания; Заживо погребенные; Морелла; Необыкновенное приключение некоего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Ганса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Пфааля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; Падение дома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Ашеров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; Черт на колокольне; Низвержение в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Мальстрем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; Убийство на улице Морг; Золотой жук;  Колодец и маятник; Маска красной смерти; Сердце обличитель; Черный кот; Очки; Продолговатый ящик (длинный ларь);  Тысяча вторая сказка Шехерезады;  Прыг - Скок.</a:t>
            </a:r>
          </a:p>
          <a:p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Поэзия: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Мечты; Сон во сне; Сон; Ворон; Страна фей; Долина тревоги; Город на море; Свадебная баллада; Заколдованный замок; Линор; Страна снов; Колокольчики и колокола; Эльдорадо; Духи смерти.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ия\Desktop\205 лет По\по\4111556_vetton_ru_1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бодлер</a:t>
            </a:r>
            <a:endParaRPr lang="ru-RU" dirty="0"/>
          </a:p>
        </p:txBody>
      </p:sp>
      <p:pic>
        <p:nvPicPr>
          <p:cNvPr id="4099" name="Picture 3" descr="C:\Users\Наталия\Desktop\205 лет По\по\Бальмон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143248"/>
            <a:ext cx="2235183" cy="333150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100" name="Picture 4" descr="C:\Users\Наталия\Desktop\205 лет По\по\Бодле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4290"/>
            <a:ext cx="2101831" cy="287298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101" name="Picture 5" descr="C:\Users\Наталия\Desktop\205 лет По\по\Брюсов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3286124"/>
            <a:ext cx="2214578" cy="284107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" name="TextBox 8"/>
          <p:cNvSpPr txBox="1"/>
          <p:nvPr/>
        </p:nvSpPr>
        <p:spPr>
          <a:xfrm>
            <a:off x="1000100" y="5715016"/>
            <a:ext cx="200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Валерий Брюсов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86446" y="6143644"/>
            <a:ext cx="2533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Константин Бальмонт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2910" y="2643182"/>
            <a:ext cx="1765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Шарль </a:t>
            </a:r>
            <a:r>
              <a:rPr lang="ru-RU" dirty="0" err="1" smtClean="0"/>
              <a:t>Бодлер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86116" y="3786190"/>
            <a:ext cx="1648528" cy="461665"/>
          </a:xfrm>
          <a:prstGeom prst="rect">
            <a:avLst/>
          </a:prstGeom>
          <a:noFill/>
          <a:scene3d>
            <a:camera prst="perspectiveHeroicExtremeLef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«ВОРОН»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pic>
        <p:nvPicPr>
          <p:cNvPr id="16" name="Picture 2" descr="C:\Users\Наталия\Desktop\205 лет По\6q.jpe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1571612"/>
            <a:ext cx="1905000" cy="2895600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Наталия\Desktop\205 лет По\по\stradaniya.jpg"/>
          <p:cNvPicPr>
            <a:picLocks noChangeAspect="1" noChangeArrowheads="1"/>
          </p:cNvPicPr>
          <p:nvPr/>
        </p:nvPicPr>
        <p:blipFill>
          <a:blip r:embed="rId2" cstate="print">
            <a:lum contrast="-40000"/>
          </a:blip>
          <a:srcRect l="22041" r="15969"/>
          <a:stretch>
            <a:fillRect/>
          </a:stretch>
        </p:blipFill>
        <p:spPr bwMode="auto">
          <a:xfrm>
            <a:off x="214282" y="-357214"/>
            <a:ext cx="6072230" cy="700092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4643446"/>
            <a:ext cx="1787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«Анабэль Ли»</a:t>
            </a:r>
            <a:endParaRPr lang="ru-RU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4143380"/>
            <a:ext cx="2203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Эдгар Аллан По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557214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баллада</a:t>
            </a:r>
            <a:endParaRPr lang="ru-RU" dirty="0"/>
          </a:p>
        </p:txBody>
      </p:sp>
      <p:pic>
        <p:nvPicPr>
          <p:cNvPr id="5122" name="Picture 2" descr="C:\Users\Наталия\Desktop\205 лет По\по\Вирджиния-Клемм-edgar-po-rycar-pechalnogo-obraza.-.jpg"/>
          <p:cNvPicPr>
            <a:picLocks noChangeAspect="1" noChangeArrowheads="1"/>
          </p:cNvPicPr>
          <p:nvPr/>
        </p:nvPicPr>
        <p:blipFill>
          <a:blip r:embed="rId3" cstate="print"/>
          <a:srcRect l="4787" t="4000" r="4265" b="2000"/>
          <a:stretch>
            <a:fillRect/>
          </a:stretch>
        </p:blipFill>
        <p:spPr bwMode="auto">
          <a:xfrm>
            <a:off x="6000760" y="357166"/>
            <a:ext cx="2714644" cy="335756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TextBox 12"/>
          <p:cNvSpPr txBox="1"/>
          <p:nvPr/>
        </p:nvSpPr>
        <p:spPr>
          <a:xfrm>
            <a:off x="6072198" y="4000504"/>
            <a:ext cx="1747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Вирджиния По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Наталия\Desktop\205 лет По\по\Richmond-Va-about-1840-Showing-growth-along-river-and-up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92D05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274638"/>
            <a:ext cx="528162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г.Ричмонд .США штат Вирджиния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1571612"/>
            <a:ext cx="5210188" cy="455455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Летом 1849 года, в середине июля он вернулся в Ричмонд, где у него, по всей видимости, начался роман с возлюбленной юности Эльмирой </a:t>
            </a:r>
            <a:r>
              <a:rPr lang="ru-RU" dirty="0" err="1" smtClean="0"/>
              <a:t>Шелтон</a:t>
            </a:r>
            <a:r>
              <a:rPr lang="ru-RU" dirty="0" smtClean="0"/>
              <a:t>, которая к тому время также овдовела. Предложение руки и сердца было принято, свадьбу назначали на вторую половину октября.</a:t>
            </a:r>
          </a:p>
          <a:p>
            <a:endParaRPr lang="ru-RU" dirty="0"/>
          </a:p>
        </p:txBody>
      </p:sp>
      <p:pic>
        <p:nvPicPr>
          <p:cNvPr id="6146" name="Picture 2" descr="C:\Users\Наталия\Desktop\205 лет По\С.Э.Ройстер(Шелтон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2357422" cy="3585249"/>
          </a:xfrm>
          <a:prstGeom prst="ellipse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Box 6"/>
          <p:cNvSpPr txBox="1"/>
          <p:nvPr/>
        </p:nvSpPr>
        <p:spPr>
          <a:xfrm>
            <a:off x="214282" y="3929066"/>
            <a:ext cx="2566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С.Э.Ройстер</a:t>
            </a:r>
            <a:r>
              <a:rPr lang="ru-RU" dirty="0" smtClean="0"/>
              <a:t> (</a:t>
            </a:r>
            <a:r>
              <a:rPr lang="ru-RU" dirty="0" err="1" smtClean="0"/>
              <a:t>Шелтон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31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5167317" cy="3857628"/>
          </a:xfrm>
          <a:prstGeom prst="rect">
            <a:avLst/>
          </a:prstGeom>
          <a:noFill/>
        </p:spPr>
      </p:pic>
      <p:pic>
        <p:nvPicPr>
          <p:cNvPr id="7171" name="Picture 3" descr="C:\Users\Наталия\Desktop\205 лет По\12.jpg"/>
          <p:cNvPicPr>
            <a:picLocks noChangeAspect="1" noChangeArrowheads="1"/>
          </p:cNvPicPr>
          <p:nvPr/>
        </p:nvPicPr>
        <p:blipFill>
          <a:blip r:embed="rId3" cstate="print"/>
          <a:srcRect l="20086" t="15852" r="20474" b="15410"/>
          <a:stretch>
            <a:fillRect/>
          </a:stretch>
        </p:blipFill>
        <p:spPr bwMode="auto">
          <a:xfrm>
            <a:off x="6072198" y="285728"/>
            <a:ext cx="1997089" cy="2428892"/>
          </a:xfrm>
          <a:prstGeom prst="roundRect">
            <a:avLst/>
          </a:prstGeom>
          <a:noFill/>
        </p:spPr>
      </p:pic>
      <p:pic>
        <p:nvPicPr>
          <p:cNvPr id="7172" name="Picture 4" descr="C:\Users\Наталия\Desktop\205 лет По\918891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14686"/>
            <a:ext cx="4371333" cy="337185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4357694"/>
            <a:ext cx="457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Существует миф, согласно которому</a:t>
            </a:r>
          </a:p>
          <a:p>
            <a:r>
              <a:rPr lang="ru-RU" dirty="0" smtClean="0"/>
              <a:t> каждый год, в день рождения поэта</a:t>
            </a:r>
          </a:p>
          <a:p>
            <a:r>
              <a:rPr lang="ru-RU" dirty="0" smtClean="0"/>
              <a:t> (19 января), его могилу посещает</a:t>
            </a:r>
          </a:p>
          <a:p>
            <a:r>
              <a:rPr lang="ru-RU" dirty="0" smtClean="0"/>
              <a:t> некий тайный поклонник, закутанный</a:t>
            </a:r>
          </a:p>
          <a:p>
            <a:r>
              <a:rPr lang="ru-RU" dirty="0" smtClean="0"/>
              <a:t> в чёрный плащ и широкополую шляпу. </a:t>
            </a:r>
          </a:p>
          <a:p>
            <a:r>
              <a:rPr lang="ru-RU" dirty="0" smtClean="0"/>
              <a:t>Он приносит початую бутылку коньяка</a:t>
            </a:r>
          </a:p>
          <a:p>
            <a:r>
              <a:rPr lang="ru-RU" dirty="0" smtClean="0"/>
              <a:t> и розы. До сих пор никому не удалось</a:t>
            </a:r>
          </a:p>
          <a:p>
            <a:r>
              <a:rPr lang="ru-RU" dirty="0" smtClean="0"/>
              <a:t> поговорить с ним.</a:t>
            </a:r>
            <a:endParaRPr lang="ru-RU" dirty="0"/>
          </a:p>
        </p:txBody>
      </p:sp>
      <p:pic>
        <p:nvPicPr>
          <p:cNvPr id="2050" name="Picture 2" descr="E:\1263934143_m242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4538" y="4999038"/>
            <a:ext cx="1905000" cy="1733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лия\Desktop\205 лет По\по\000034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57256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 жизни Эдгара По было издано всего четыре поэтических сборника и два сборника новелл.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Автограф Эдгара По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715016"/>
            <a:ext cx="4286280" cy="1000108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никто не мог себе представить, что пройдет всего лишь 25 лет и об Эдгаре По узнают во всем мире, назвав этого человека одним из уникальных поэтов - гением не только Американской, но и мировой литературы. 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Колумб новых областей в человеческой душе, он первый сознательно задался мыслью ввести уродство в область красоты и, с лукавством мудрого мага, создал поэзию ужаса, - сказал об Эдгаре По Константин Бальмонт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2214554"/>
            <a:ext cx="8858280" cy="29546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«Колумб новых областей в человеческой душе, он первый сознательно задался мыслью ввести уродство в область красоты и, с лукавством мудрого мага, создал поэзию ужаса» 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Константин Бальмонт.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Приёмные родители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2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6143668" cy="4874768"/>
          </a:xfrm>
          <a:prstGeom prst="rect">
            <a:avLst/>
          </a:prstGeom>
          <a:noFill/>
          <a:effectLst/>
        </p:spPr>
      </p:pic>
      <p:pic>
        <p:nvPicPr>
          <p:cNvPr id="4098" name="Picture 2" descr="C:\Users\Наталия\Desktop\205 лет По\Особняк Аллан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52" y="4071942"/>
            <a:ext cx="3286148" cy="2615227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6286512" y="642939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Особняк </a:t>
            </a:r>
            <a:r>
              <a:rPr lang="ru-RU" dirty="0" err="1" smtClean="0"/>
              <a:t>Алланов</a:t>
            </a:r>
            <a:endParaRPr lang="ru-RU" dirty="0"/>
          </a:p>
        </p:txBody>
      </p:sp>
      <p:pic>
        <p:nvPicPr>
          <p:cNvPr id="7" name="Содержимое 3" descr="Элизабет Арнольд По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858016" y="0"/>
            <a:ext cx="1714512" cy="342902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ия\Desktop\Новая папка\картинки\Разное\x_521e95a4.jpg"/>
          <p:cNvPicPr>
            <a:picLocks noChangeAspect="1" noChangeArrowheads="1"/>
          </p:cNvPicPr>
          <p:nvPr/>
        </p:nvPicPr>
        <p:blipFill>
          <a:blip r:embed="rId2" cstate="print"/>
          <a:srcRect r="28262"/>
          <a:stretch>
            <a:fillRect/>
          </a:stretch>
        </p:blipFill>
        <p:spPr bwMode="auto">
          <a:xfrm>
            <a:off x="4714876" y="0"/>
            <a:ext cx="4429124" cy="523276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28" name="Picture 4" descr="C:\Users\Наталия\Desktop\Новая папка\картинки\Разное\alexeidelyamine3.jp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r="27692"/>
          <a:stretch>
            <a:fillRect/>
          </a:stretch>
        </p:blipFill>
        <p:spPr bwMode="auto">
          <a:xfrm>
            <a:off x="-214346" y="-214338"/>
            <a:ext cx="4786314" cy="526353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Виргинский университет  в Шарлотсвилле</a:t>
            </a:r>
            <a:endParaRPr lang="ru-RU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9" name="Picture 5" descr="C:\Users\Наталия\Desktop\Новая папка\картинки\Разное\alexeidelyamine5.jpg"/>
          <p:cNvPicPr>
            <a:picLocks noChangeAspect="1" noChangeArrowheads="1"/>
          </p:cNvPicPr>
          <p:nvPr/>
        </p:nvPicPr>
        <p:blipFill>
          <a:blip r:embed="rId4" cstate="print"/>
          <a:srcRect r="46344" b="21492"/>
          <a:stretch>
            <a:fillRect/>
          </a:stretch>
        </p:blipFill>
        <p:spPr bwMode="auto">
          <a:xfrm>
            <a:off x="0" y="3786190"/>
            <a:ext cx="5500694" cy="3357586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10" name="Picture 5" descr="C:\Users\Наталия\Desktop\Новая папка\картинки\Разное\alexeidelyamine5.jpg"/>
          <p:cNvPicPr>
            <a:picLocks noChangeAspect="1" noChangeArrowheads="1"/>
          </p:cNvPicPr>
          <p:nvPr/>
        </p:nvPicPr>
        <p:blipFill>
          <a:blip r:embed="rId4" cstate="print"/>
          <a:srcRect r="67806" b="21492"/>
          <a:stretch>
            <a:fillRect/>
          </a:stretch>
        </p:blipFill>
        <p:spPr bwMode="auto">
          <a:xfrm>
            <a:off x="5214942" y="2285992"/>
            <a:ext cx="3929058" cy="4786322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098" name="Picture 2" descr="E:\12q.jp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285852" y="1428736"/>
            <a:ext cx="6072230" cy="4071966"/>
          </a:xfrm>
          <a:prstGeom prst="roundRect">
            <a:avLst/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0" name="Picture 6" descr="C:\Users\Наталия\Desktop\205 лет По\15.jpg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143372" y="1714488"/>
            <a:ext cx="2185420" cy="167321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2" name="TextBox 11"/>
          <p:cNvSpPr txBox="1"/>
          <p:nvPr/>
        </p:nvSpPr>
        <p:spPr>
          <a:xfrm>
            <a:off x="4500562" y="3071810"/>
            <a:ext cx="1428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Комната Э.По</a:t>
            </a:r>
            <a:endParaRPr lang="ru-RU" sz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ия\Desktop\205 лет По\по\Spiessrutenlau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357682"/>
            <a:ext cx="4643438" cy="3500317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7858148" cy="8572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Место службы Эдгара Аллана По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http://upload.wikimedia.org/wikipedia/commons/thumb/3/3f/FtIndependence2.jpg/220px-FtIndependence2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00034" y="1357298"/>
            <a:ext cx="4857784" cy="392909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0" y="5643578"/>
            <a:ext cx="80724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Бостонский форт </a:t>
            </a:r>
          </a:p>
          <a:p>
            <a:r>
              <a:rPr lang="ru-RU" sz="2800" dirty="0" smtClean="0"/>
              <a:t>     Независимости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ия\Desktop\205 лет По\Балтимор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2050" name="Picture 2" descr="C:\Users\Наталия\Desktop\205 лет По\По в Молодост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16238"/>
            <a:ext cx="1338291" cy="1984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Балтимор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C:\Users\Наталия\Desktop\205 лет По\8q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2357430"/>
            <a:ext cx="2540000" cy="425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isometricTopUp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285984" y="4071942"/>
            <a:ext cx="2152833" cy="1477328"/>
          </a:xfrm>
          <a:prstGeom prst="rect">
            <a:avLst/>
          </a:prstGeom>
          <a:noFill/>
          <a:scene3d>
            <a:camera prst="isometricTopUp"/>
            <a:lightRig rig="threePt" dir="t"/>
          </a:scene3d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/>
              <a:t>Аль - </a:t>
            </a:r>
            <a:r>
              <a:rPr lang="ru-RU" b="1" i="1" dirty="0" err="1" smtClean="0"/>
              <a:t>Арааф</a:t>
            </a:r>
            <a:r>
              <a:rPr lang="ru-RU" b="1" i="1" dirty="0" smtClean="0"/>
              <a:t>,</a:t>
            </a:r>
          </a:p>
          <a:p>
            <a:pPr algn="ctr"/>
            <a:r>
              <a:rPr lang="ru-RU" b="1" i="1" dirty="0" smtClean="0"/>
              <a:t> Тамерлан </a:t>
            </a:r>
          </a:p>
          <a:p>
            <a:pPr algn="ctr"/>
            <a:r>
              <a:rPr lang="ru-RU" b="1" i="1" dirty="0" smtClean="0"/>
              <a:t>и</a:t>
            </a:r>
          </a:p>
          <a:p>
            <a:pPr algn="ctr"/>
            <a:r>
              <a:rPr lang="ru-RU" b="1" i="1" dirty="0" smtClean="0"/>
              <a:t> малые</a:t>
            </a:r>
          </a:p>
          <a:p>
            <a:pPr algn="ctr"/>
            <a:r>
              <a:rPr lang="ru-RU" b="1" i="1" dirty="0" smtClean="0"/>
              <a:t> стихотворения</a:t>
            </a:r>
            <a:endParaRPr lang="ru-RU" b="1" i="1" dirty="0"/>
          </a:p>
        </p:txBody>
      </p:sp>
      <p:pic>
        <p:nvPicPr>
          <p:cNvPr id="2051" name="Picture 3" descr="C:\Users\Наталия\Desktop\205 лет По\по\Джон Нил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357166"/>
            <a:ext cx="1685925" cy="2381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6929454" y="2357430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Джон Нил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лия\Desktop\205 лет По\Военная академия в Вест-Пойнте в 1830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Военная академия в Вест -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Пойнте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 1830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15082"/>
            <a:ext cx="7467600" cy="64291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Эдгар Аллан По</a:t>
            </a:r>
            <a:endParaRPr lang="ru-RU" sz="2400" dirty="0"/>
          </a:p>
        </p:txBody>
      </p:sp>
      <p:pic>
        <p:nvPicPr>
          <p:cNvPr id="5123" name="Picture 3" descr="C:\Users\Наталия\Desktop\205 лет По\EAPoePortrait-Osgoo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3116"/>
            <a:ext cx="3511551" cy="418306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Наталия\Desktop\205 лет По\по\1268216353_08_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453" y="0"/>
            <a:ext cx="9171453" cy="6771255"/>
          </a:xfrm>
          <a:prstGeom prst="rect">
            <a:avLst/>
          </a:prstGeom>
          <a:noFill/>
        </p:spPr>
      </p:pic>
      <p:pic>
        <p:nvPicPr>
          <p:cNvPr id="1030" name="Picture 6" descr="C:\Users\Наталия\Desktop\205 лет По\29q.jpg"/>
          <p:cNvPicPr>
            <a:picLocks noChangeAspect="1" noChangeArrowheads="1"/>
          </p:cNvPicPr>
          <p:nvPr/>
        </p:nvPicPr>
        <p:blipFill>
          <a:blip r:embed="rId3" cstate="print"/>
          <a:srcRect l="4113" t="1272" r="4688" b="7362"/>
          <a:stretch>
            <a:fillRect/>
          </a:stretch>
        </p:blipFill>
        <p:spPr bwMode="auto">
          <a:xfrm>
            <a:off x="1285852" y="785794"/>
            <a:ext cx="2857520" cy="4714908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031" name="Picture 7" descr="C:\Users\Наталия\Desktop\205 лет По\По в Молодост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1071546"/>
            <a:ext cx="821258" cy="1217619"/>
          </a:xfrm>
          <a:prstGeom prst="ellipse">
            <a:avLst/>
          </a:prstGeom>
          <a:noFill/>
          <a:effectLst>
            <a:softEdge rad="63500"/>
          </a:effectLst>
          <a:scene3d>
            <a:camera prst="isometricOffAxis1Right"/>
            <a:lightRig rig="threePt" dir="t"/>
          </a:scene3d>
        </p:spPr>
      </p:pic>
      <p:sp>
        <p:nvSpPr>
          <p:cNvPr id="10" name="TextBox 9"/>
          <p:cNvSpPr txBox="1"/>
          <p:nvPr/>
        </p:nvSpPr>
        <p:spPr>
          <a:xfrm>
            <a:off x="1643042" y="2285992"/>
            <a:ext cx="2018694" cy="369332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ru-RU" b="1" dirty="0" smtClean="0"/>
              <a:t>Эдгар Аллан По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000232" y="3500438"/>
            <a:ext cx="1419748" cy="523220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ru-RU" sz="2800" b="1" i="1" dirty="0" smtClean="0"/>
              <a:t>Поэмы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Наталия\Desktop\205 лет По\7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696"/>
            <a:ext cx="9144000" cy="6893742"/>
          </a:xfrm>
          <a:prstGeom prst="rect">
            <a:avLst/>
          </a:prstGeom>
          <a:noFill/>
        </p:spPr>
      </p:pic>
      <p:pic>
        <p:nvPicPr>
          <p:cNvPr id="3074" name="Picture 2" descr="C:\Users\Наталия\Desktop\205 лет По\по\3692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143380"/>
            <a:ext cx="1418428" cy="23558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RelaxedModerately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EAPoePortrait-Osgoo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2500330" cy="2978467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sz="3100" dirty="0"/>
          </a:p>
        </p:txBody>
      </p:sp>
      <p:pic>
        <p:nvPicPr>
          <p:cNvPr id="2051" name="Picture 3" descr="C:\Users\Наталия\Desktop\205 лет По\Мария Клем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500042"/>
            <a:ext cx="2588574" cy="3143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572264" y="4000504"/>
            <a:ext cx="1742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tx1">
                    <a:lumMod val="85000"/>
                  </a:schemeClr>
                </a:solidFill>
              </a:rPr>
              <a:t>Мария Клемм</a:t>
            </a:r>
            <a:endParaRPr lang="ru-RU" b="1" i="1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4810" y="6211669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1">
                    <a:lumMod val="85000"/>
                  </a:schemeClr>
                </a:solidFill>
              </a:rPr>
              <a:t>Вирджиния Клемм</a:t>
            </a:r>
            <a:endParaRPr lang="ru-RU" b="1" i="1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6" name="Содержимое 3" descr="http://upload.wikimedia.org/wikipedia/commons/thumb/2/25/VirginiaPoe.jpg/220px-VirginiaPoe.jpg">
            <a:hlinkClick r:id="rId4"/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000496" y="2643182"/>
            <a:ext cx="2286016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500166" y="2714620"/>
            <a:ext cx="1173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Эдгар По</a:t>
            </a:r>
            <a:endParaRPr lang="ru-RU" dirty="0"/>
          </a:p>
        </p:txBody>
      </p:sp>
      <p:pic>
        <p:nvPicPr>
          <p:cNvPr id="1026" name="Picture 2" descr="E:\комната По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3357562"/>
            <a:ext cx="2143140" cy="2857520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1743</TotalTime>
  <Words>344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Эдгар Аллан По</vt:lpstr>
      <vt:lpstr>Приёмные родители</vt:lpstr>
      <vt:lpstr>Виргинский университет  в Шарлотсвилле</vt:lpstr>
      <vt:lpstr> Место службы Эдгара Аллана По</vt:lpstr>
      <vt:lpstr>Балтимор</vt:lpstr>
      <vt:lpstr>Военная академия в Вест - Пойнте в 1830</vt:lpstr>
      <vt:lpstr>Слайд 7</vt:lpstr>
      <vt:lpstr>Слайд 8</vt:lpstr>
      <vt:lpstr> </vt:lpstr>
      <vt:lpstr>Эдгар По женился на своей двоюродной сестре Виргинии Клемм.  К моменту бракосочетания ему исполнилось 27 лет, а Виргинии  13 лет. </vt:lpstr>
      <vt:lpstr>Слайд 11</vt:lpstr>
      <vt:lpstr>бодлер</vt:lpstr>
      <vt:lpstr>Слайд 13</vt:lpstr>
      <vt:lpstr>г.Ричмонд .США штат Вирджиния</vt:lpstr>
      <vt:lpstr>Слайд 15</vt:lpstr>
      <vt:lpstr>При жизни Эдгара По было издано всего четыре поэтических сборника и два сборника новелл.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Эдгар Аллан По</dc:title>
  <dc:creator>Наталия</dc:creator>
  <cp:lastModifiedBy>KjuY76tg22</cp:lastModifiedBy>
  <cp:revision>163</cp:revision>
  <dcterms:created xsi:type="dcterms:W3CDTF">2014-01-21T08:36:02Z</dcterms:created>
  <dcterms:modified xsi:type="dcterms:W3CDTF">2015-10-11T02:14:30Z</dcterms:modified>
</cp:coreProperties>
</file>