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diagrams/colors6.xml" ContentType="application/vnd.openxmlformats-officedocument.drawingml.diagramColors+xml"/>
  <Override PartName="/ppt/notesSlides/notesSlide10.xml" ContentType="application/vnd.openxmlformats-officedocument.presentationml.notesSlide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notesSlides/notesSlide11.xml" ContentType="application/vnd.openxmlformats-officedocument.presentationml.notesSlide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0" r:id="rId1"/>
  </p:sldMasterIdLst>
  <p:notesMasterIdLst>
    <p:notesMasterId r:id="rId42"/>
  </p:notesMasterIdLst>
  <p:sldIdLst>
    <p:sldId id="256" r:id="rId2"/>
    <p:sldId id="257" r:id="rId3"/>
    <p:sldId id="261" r:id="rId4"/>
    <p:sldId id="259" r:id="rId5"/>
    <p:sldId id="264" r:id="rId6"/>
    <p:sldId id="266" r:id="rId7"/>
    <p:sldId id="274" r:id="rId8"/>
    <p:sldId id="293" r:id="rId9"/>
    <p:sldId id="297" r:id="rId10"/>
    <p:sldId id="296" r:id="rId11"/>
    <p:sldId id="299" r:id="rId12"/>
    <p:sldId id="300" r:id="rId13"/>
    <p:sldId id="301" r:id="rId14"/>
    <p:sldId id="302" r:id="rId15"/>
    <p:sldId id="303" r:id="rId16"/>
    <p:sldId id="304" r:id="rId17"/>
    <p:sldId id="305" r:id="rId18"/>
    <p:sldId id="306" r:id="rId19"/>
    <p:sldId id="307" r:id="rId20"/>
    <p:sldId id="308" r:id="rId21"/>
    <p:sldId id="326" r:id="rId22"/>
    <p:sldId id="309" r:id="rId23"/>
    <p:sldId id="310" r:id="rId24"/>
    <p:sldId id="311" r:id="rId25"/>
    <p:sldId id="312" r:id="rId26"/>
    <p:sldId id="313" r:id="rId27"/>
    <p:sldId id="314" r:id="rId28"/>
    <p:sldId id="315" r:id="rId29"/>
    <p:sldId id="316" r:id="rId30"/>
    <p:sldId id="317" r:id="rId31"/>
    <p:sldId id="318" r:id="rId32"/>
    <p:sldId id="319" r:id="rId33"/>
    <p:sldId id="320" r:id="rId34"/>
    <p:sldId id="321" r:id="rId35"/>
    <p:sldId id="322" r:id="rId36"/>
    <p:sldId id="323" r:id="rId37"/>
    <p:sldId id="324" r:id="rId38"/>
    <p:sldId id="325" r:id="rId39"/>
    <p:sldId id="327" r:id="rId40"/>
    <p:sldId id="328" r:id="rId41"/>
  </p:sldIdLst>
  <p:sldSz cx="9144000" cy="5143500" type="screen16x9"/>
  <p:notesSz cx="6858000" cy="9144000"/>
  <p:embeddedFontLst>
    <p:embeddedFont>
      <p:font typeface="Arvo" charset="0"/>
      <p:regular r:id="rId43"/>
      <p:bold r:id="rId44"/>
      <p:italic r:id="rId45"/>
      <p:boldItalic r:id="rId46"/>
    </p:embeddedFont>
    <p:embeddedFont>
      <p:font typeface="Muli" charset="0"/>
      <p:regular r:id="rId47"/>
      <p:bold r:id="rId48"/>
      <p:italic r:id="rId49"/>
      <p:boldItalic r:id="rId50"/>
    </p:embeddedFont>
    <p:embeddedFont>
      <p:font typeface="Gabriola" pitchFamily="82" charset="0"/>
      <p:regular r:id="rId51"/>
    </p:embeddedFont>
    <p:embeddedFont>
      <p:font typeface="Calibri" pitchFamily="34" charset="0"/>
      <p:regular r:id="rId52"/>
      <p:bold r:id="rId53"/>
      <p:italic r:id="rId54"/>
      <p:boldItalic r:id="rId5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C699"/>
    <a:srgbClr val="CA487A"/>
    <a:srgbClr val="32CBE0"/>
    <a:srgbClr val="2EE45E"/>
    <a:srgbClr val="482EE4"/>
    <a:srgbClr val="A1AB67"/>
    <a:srgbClr val="1EF4C1"/>
    <a:srgbClr val="FFFF99"/>
    <a:srgbClr val="A17186"/>
    <a:srgbClr val="FF2929"/>
  </p:clrMru>
</p:presentationPr>
</file>

<file path=ppt/tableStyles.xml><?xml version="1.0" encoding="utf-8"?>
<a:tblStyleLst xmlns:a="http://schemas.openxmlformats.org/drawingml/2006/main" def="{ACFF96F3-50ED-4C83-AE1E-D13E4C197FEC}">
  <a:tblStyle styleId="{ACFF96F3-50ED-4C83-AE1E-D13E4C197FE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7931" autoAdjust="0"/>
  </p:normalViewPr>
  <p:slideViewPr>
    <p:cSldViewPr>
      <p:cViewPr>
        <p:scale>
          <a:sx n="125" d="100"/>
          <a:sy n="125" d="100"/>
        </p:scale>
        <p:origin x="-1140" y="-7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5.fntdata"/><Relationship Id="rId50" Type="http://schemas.openxmlformats.org/officeDocument/2006/relationships/font" Target="fonts/font8.fntdata"/><Relationship Id="rId55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3" Type="http://schemas.openxmlformats.org/officeDocument/2006/relationships/font" Target="fonts/font11.fntdata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7.fntdata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52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font" Target="fonts/font9.fntdata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EAE3392-9A26-40D7-B3C7-045D70559FB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9B894EA-80DB-4D3A-BCFB-4B69227953DC}" type="pres">
      <dgm:prSet presAssocID="{0EAE3392-9A26-40D7-B3C7-045D70559FB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E683382D-3F5F-4303-BA3A-A46150F7E493}" type="presOf" srcId="{0EAE3392-9A26-40D7-B3C7-045D70559FBF}" destId="{29B894EA-80DB-4D3A-BCFB-4B69227953D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9857091-31BF-4F47-A241-16672BBC6FF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CB98CFD-73AF-47FC-AA13-6A64FB902776}">
      <dgm:prSet/>
      <dgm:spPr>
        <a:scene3d>
          <a:camera prst="perspectiveHeroicExtremeLeftFacing"/>
          <a:lightRig rig="threePt" dir="t"/>
        </a:scene3d>
      </dgm:spPr>
      <dgm:t>
        <a:bodyPr/>
        <a:lstStyle/>
        <a:p>
          <a:pPr rtl="0"/>
          <a:r>
            <a:rPr lang="uk-UA" b="1" i="1" dirty="0" smtClean="0"/>
            <a:t>Типи професій за предметом праці</a:t>
          </a:r>
          <a:endParaRPr lang="ru-RU" b="1" i="0" dirty="0"/>
        </a:p>
      </dgm:t>
    </dgm:pt>
    <dgm:pt modelId="{D52C39E3-C4BD-40FD-AF08-2F16C13FCC39}" type="parTrans" cxnId="{4E521E52-2924-41E8-8ED8-4C75A099BCC5}">
      <dgm:prSet/>
      <dgm:spPr/>
      <dgm:t>
        <a:bodyPr/>
        <a:lstStyle/>
        <a:p>
          <a:endParaRPr lang="ru-RU"/>
        </a:p>
      </dgm:t>
    </dgm:pt>
    <dgm:pt modelId="{2F4C970D-F79D-45B7-B8C0-09CCF6F672EF}" type="sibTrans" cxnId="{4E521E52-2924-41E8-8ED8-4C75A099BCC5}">
      <dgm:prSet/>
      <dgm:spPr/>
      <dgm:t>
        <a:bodyPr/>
        <a:lstStyle/>
        <a:p>
          <a:endParaRPr lang="ru-RU"/>
        </a:p>
      </dgm:t>
    </dgm:pt>
    <dgm:pt modelId="{B430931F-536D-4E3E-A1FF-2374A2ADFFBF}" type="pres">
      <dgm:prSet presAssocID="{69857091-31BF-4F47-A241-16672BBC6FF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4E0DFD3-8A54-4703-AFDA-71C8AF714E7D}" type="pres">
      <dgm:prSet presAssocID="{FCB98CFD-73AF-47FC-AA13-6A64FB902776}" presName="parentText" presStyleLbl="node1" presStyleIdx="0" presStyleCnt="1" custLinFactNeighborX="6759" custLinFactNeighborY="5792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E521E52-2924-41E8-8ED8-4C75A099BCC5}" srcId="{69857091-31BF-4F47-A241-16672BBC6FF3}" destId="{FCB98CFD-73AF-47FC-AA13-6A64FB902776}" srcOrd="0" destOrd="0" parTransId="{D52C39E3-C4BD-40FD-AF08-2F16C13FCC39}" sibTransId="{2F4C970D-F79D-45B7-B8C0-09CCF6F672EF}"/>
    <dgm:cxn modelId="{9352A871-E674-4121-9B74-C6A4BEA8AB46}" type="presOf" srcId="{69857091-31BF-4F47-A241-16672BBC6FF3}" destId="{B430931F-536D-4E3E-A1FF-2374A2ADFFBF}" srcOrd="0" destOrd="0" presId="urn:microsoft.com/office/officeart/2005/8/layout/vList2"/>
    <dgm:cxn modelId="{23D9A087-DF68-4C28-954D-00792A03CC81}" type="presOf" srcId="{FCB98CFD-73AF-47FC-AA13-6A64FB902776}" destId="{94E0DFD3-8A54-4703-AFDA-71C8AF714E7D}" srcOrd="0" destOrd="0" presId="urn:microsoft.com/office/officeart/2005/8/layout/vList2"/>
    <dgm:cxn modelId="{786B48F8-5FED-48D9-AF1A-56FCF45CEC3A}" type="presParOf" srcId="{B430931F-536D-4E3E-A1FF-2374A2ADFFBF}" destId="{94E0DFD3-8A54-4703-AFDA-71C8AF714E7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4A80220-C222-4936-B7A3-D91E8222C2B3}" type="doc">
      <dgm:prSet loTypeId="urn:microsoft.com/office/officeart/2005/8/layout/pyramid2" loCatId="pyramid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737F190-6D9C-4717-A502-09B4FE0D6EA7}">
      <dgm:prSet/>
      <dgm:spPr/>
      <dgm:t>
        <a:bodyPr/>
        <a:lstStyle/>
        <a:p>
          <a:pPr rtl="0"/>
          <a:r>
            <a:rPr lang="uk-UA" b="0" i="0" baseline="0" dirty="0" smtClean="0"/>
            <a:t>Інтелектуальний і соціальний тип зближує: </a:t>
          </a:r>
          <a:endParaRPr lang="ru-RU" dirty="0"/>
        </a:p>
      </dgm:t>
    </dgm:pt>
    <dgm:pt modelId="{68A78F42-EF28-4A33-ADEB-D2E79D20508F}" type="parTrans" cxnId="{C53A2082-7866-4D7C-B2F6-361A336C97F4}">
      <dgm:prSet/>
      <dgm:spPr/>
      <dgm:t>
        <a:bodyPr/>
        <a:lstStyle/>
        <a:p>
          <a:endParaRPr lang="ru-RU"/>
        </a:p>
      </dgm:t>
    </dgm:pt>
    <dgm:pt modelId="{11DB3DD2-858F-4850-A286-C702B823D6F8}" type="sibTrans" cxnId="{C53A2082-7866-4D7C-B2F6-361A336C97F4}">
      <dgm:prSet/>
      <dgm:spPr/>
      <dgm:t>
        <a:bodyPr/>
        <a:lstStyle/>
        <a:p>
          <a:endParaRPr lang="ru-RU"/>
        </a:p>
      </dgm:t>
    </dgm:pt>
    <dgm:pt modelId="{72C74669-FF83-4B68-AE90-ACD43C6CD47B}">
      <dgm:prSet/>
      <dgm:spPr/>
      <dgm:t>
        <a:bodyPr/>
        <a:lstStyle/>
        <a:p>
          <a:pPr rtl="0"/>
          <a:r>
            <a:rPr lang="uk-UA" b="0" i="0" baseline="0" dirty="0" smtClean="0"/>
            <a:t>Соціальний і підприємницький тип зближує:</a:t>
          </a:r>
          <a:endParaRPr lang="ru-RU" dirty="0"/>
        </a:p>
      </dgm:t>
    </dgm:pt>
    <dgm:pt modelId="{B9AE79CC-32CB-43EB-8D94-28CE3BE676B2}" type="parTrans" cxnId="{70816496-0FC0-4550-9EA1-C16305C28090}">
      <dgm:prSet/>
      <dgm:spPr/>
      <dgm:t>
        <a:bodyPr/>
        <a:lstStyle/>
        <a:p>
          <a:endParaRPr lang="ru-RU"/>
        </a:p>
      </dgm:t>
    </dgm:pt>
    <dgm:pt modelId="{850D15F7-00AB-4A3E-AE0D-CD0E26021DB6}" type="sibTrans" cxnId="{70816496-0FC0-4550-9EA1-C16305C28090}">
      <dgm:prSet/>
      <dgm:spPr/>
      <dgm:t>
        <a:bodyPr/>
        <a:lstStyle/>
        <a:p>
          <a:endParaRPr lang="ru-RU"/>
        </a:p>
      </dgm:t>
    </dgm:pt>
    <dgm:pt modelId="{41ED4101-31FC-42B2-B8D3-197AA094C41B}">
      <dgm:prSet/>
      <dgm:spPr/>
      <dgm:t>
        <a:bodyPr/>
        <a:lstStyle/>
        <a:p>
          <a:pPr rtl="0"/>
          <a:r>
            <a:rPr lang="uk-UA" b="0" i="0" baseline="0" dirty="0" smtClean="0"/>
            <a:t>Підприємницький і офісний тип зближує: </a:t>
          </a:r>
          <a:endParaRPr lang="ru-RU" dirty="0"/>
        </a:p>
      </dgm:t>
    </dgm:pt>
    <dgm:pt modelId="{0E841925-BBC5-416B-8303-5BD96B3B3315}" type="parTrans" cxnId="{7907CD1C-3560-4865-96C6-17065D353B72}">
      <dgm:prSet/>
      <dgm:spPr/>
      <dgm:t>
        <a:bodyPr/>
        <a:lstStyle/>
        <a:p>
          <a:endParaRPr lang="ru-RU"/>
        </a:p>
      </dgm:t>
    </dgm:pt>
    <dgm:pt modelId="{38B2E4B8-5FA6-4506-A5CA-FF61B044A246}" type="sibTrans" cxnId="{7907CD1C-3560-4865-96C6-17065D353B72}">
      <dgm:prSet/>
      <dgm:spPr/>
      <dgm:t>
        <a:bodyPr/>
        <a:lstStyle/>
        <a:p>
          <a:endParaRPr lang="ru-RU"/>
        </a:p>
      </dgm:t>
    </dgm:pt>
    <dgm:pt modelId="{900AB01A-B1BC-4796-8826-29DBDE166F3B}">
      <dgm:prSet/>
      <dgm:spPr/>
      <dgm:t>
        <a:bodyPr/>
        <a:lstStyle/>
        <a:p>
          <a:pPr rtl="0"/>
          <a:r>
            <a:rPr lang="uk-UA" b="0" i="0" baseline="0" dirty="0" smtClean="0"/>
            <a:t>Інтелектуальний і артистичний тип зближує:</a:t>
          </a:r>
          <a:endParaRPr lang="ru-RU" dirty="0"/>
        </a:p>
      </dgm:t>
    </dgm:pt>
    <dgm:pt modelId="{E95D4ABD-353A-4124-A710-4D1CCC258DE2}" type="parTrans" cxnId="{36638F98-0631-40D9-B736-C72B66579224}">
      <dgm:prSet/>
      <dgm:spPr/>
      <dgm:t>
        <a:bodyPr/>
        <a:lstStyle/>
        <a:p>
          <a:endParaRPr lang="ru-RU"/>
        </a:p>
      </dgm:t>
    </dgm:pt>
    <dgm:pt modelId="{11C3EF42-092C-4816-853D-018BAE7780B0}" type="sibTrans" cxnId="{36638F98-0631-40D9-B736-C72B66579224}">
      <dgm:prSet/>
      <dgm:spPr/>
      <dgm:t>
        <a:bodyPr/>
        <a:lstStyle/>
        <a:p>
          <a:endParaRPr lang="ru-RU"/>
        </a:p>
      </dgm:t>
    </dgm:pt>
    <dgm:pt modelId="{BE3DCF2A-C9B9-4BDA-B86E-CD28E64E77DB}" type="pres">
      <dgm:prSet presAssocID="{D4A80220-C222-4936-B7A3-D91E8222C2B3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6D32F01E-4EC9-4E81-8F8E-005DB407FF8E}" type="pres">
      <dgm:prSet presAssocID="{D4A80220-C222-4936-B7A3-D91E8222C2B3}" presName="pyramid" presStyleLbl="node1" presStyleIdx="0" presStyleCnt="1"/>
      <dgm:spPr>
        <a:solidFill>
          <a:srgbClr val="92D050"/>
        </a:solidFill>
      </dgm:spPr>
    </dgm:pt>
    <dgm:pt modelId="{55F38484-0E11-4098-93F6-27060054B2A3}" type="pres">
      <dgm:prSet presAssocID="{D4A80220-C222-4936-B7A3-D91E8222C2B3}" presName="theList" presStyleCnt="0"/>
      <dgm:spPr/>
    </dgm:pt>
    <dgm:pt modelId="{4DF34FE6-92C3-4832-A526-31E9D7D41DE9}" type="pres">
      <dgm:prSet presAssocID="{2737F190-6D9C-4717-A502-09B4FE0D6EA7}" presName="aNode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79E28C-67F8-4E32-A8F1-29418B593DA7}" type="pres">
      <dgm:prSet presAssocID="{2737F190-6D9C-4717-A502-09B4FE0D6EA7}" presName="aSpace" presStyleCnt="0"/>
      <dgm:spPr/>
    </dgm:pt>
    <dgm:pt modelId="{C3E61B28-31DF-4FED-B861-B1F1F0780C84}" type="pres">
      <dgm:prSet presAssocID="{72C74669-FF83-4B68-AE90-ACD43C6CD47B}" presName="aNode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6BC78A-E735-4E6C-8EE0-44C7661EBDCA}" type="pres">
      <dgm:prSet presAssocID="{72C74669-FF83-4B68-AE90-ACD43C6CD47B}" presName="aSpace" presStyleCnt="0"/>
      <dgm:spPr/>
    </dgm:pt>
    <dgm:pt modelId="{C99FD2DA-73C9-4946-A52D-51382B280FE5}" type="pres">
      <dgm:prSet presAssocID="{41ED4101-31FC-42B2-B8D3-197AA094C41B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ED2119-4F02-4312-8D66-4F33AEBCEC1C}" type="pres">
      <dgm:prSet presAssocID="{41ED4101-31FC-42B2-B8D3-197AA094C41B}" presName="aSpace" presStyleCnt="0"/>
      <dgm:spPr/>
    </dgm:pt>
    <dgm:pt modelId="{5F0B3ABE-E973-4218-95BD-6186D0739EA0}" type="pres">
      <dgm:prSet presAssocID="{900AB01A-B1BC-4796-8826-29DBDE166F3B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12CC61-40D1-460F-AD6E-47B3CCE36D3B}" type="pres">
      <dgm:prSet presAssocID="{900AB01A-B1BC-4796-8826-29DBDE166F3B}" presName="aSpace" presStyleCnt="0"/>
      <dgm:spPr/>
    </dgm:pt>
  </dgm:ptLst>
  <dgm:cxnLst>
    <dgm:cxn modelId="{F44996F2-041D-43E0-9756-BBAA81A26C06}" type="presOf" srcId="{900AB01A-B1BC-4796-8826-29DBDE166F3B}" destId="{5F0B3ABE-E973-4218-95BD-6186D0739EA0}" srcOrd="0" destOrd="0" presId="urn:microsoft.com/office/officeart/2005/8/layout/pyramid2"/>
    <dgm:cxn modelId="{D5E3655E-78AE-40D4-806C-6E8ED4353C58}" type="presOf" srcId="{41ED4101-31FC-42B2-B8D3-197AA094C41B}" destId="{C99FD2DA-73C9-4946-A52D-51382B280FE5}" srcOrd="0" destOrd="0" presId="urn:microsoft.com/office/officeart/2005/8/layout/pyramid2"/>
    <dgm:cxn modelId="{1D16B068-36FC-4A98-9E49-43CF96337178}" type="presOf" srcId="{2737F190-6D9C-4717-A502-09B4FE0D6EA7}" destId="{4DF34FE6-92C3-4832-A526-31E9D7D41DE9}" srcOrd="0" destOrd="0" presId="urn:microsoft.com/office/officeart/2005/8/layout/pyramid2"/>
    <dgm:cxn modelId="{386EA898-8759-415B-926E-335E93884F5F}" type="presOf" srcId="{D4A80220-C222-4936-B7A3-D91E8222C2B3}" destId="{BE3DCF2A-C9B9-4BDA-B86E-CD28E64E77DB}" srcOrd="0" destOrd="0" presId="urn:microsoft.com/office/officeart/2005/8/layout/pyramid2"/>
    <dgm:cxn modelId="{36638F98-0631-40D9-B736-C72B66579224}" srcId="{D4A80220-C222-4936-B7A3-D91E8222C2B3}" destId="{900AB01A-B1BC-4796-8826-29DBDE166F3B}" srcOrd="3" destOrd="0" parTransId="{E95D4ABD-353A-4124-A710-4D1CCC258DE2}" sibTransId="{11C3EF42-092C-4816-853D-018BAE7780B0}"/>
    <dgm:cxn modelId="{70816496-0FC0-4550-9EA1-C16305C28090}" srcId="{D4A80220-C222-4936-B7A3-D91E8222C2B3}" destId="{72C74669-FF83-4B68-AE90-ACD43C6CD47B}" srcOrd="1" destOrd="0" parTransId="{B9AE79CC-32CB-43EB-8D94-28CE3BE676B2}" sibTransId="{850D15F7-00AB-4A3E-AE0D-CD0E26021DB6}"/>
    <dgm:cxn modelId="{2E34025A-89AC-47C1-A61F-FE825292D971}" type="presOf" srcId="{72C74669-FF83-4B68-AE90-ACD43C6CD47B}" destId="{C3E61B28-31DF-4FED-B861-B1F1F0780C84}" srcOrd="0" destOrd="0" presId="urn:microsoft.com/office/officeart/2005/8/layout/pyramid2"/>
    <dgm:cxn modelId="{7907CD1C-3560-4865-96C6-17065D353B72}" srcId="{D4A80220-C222-4936-B7A3-D91E8222C2B3}" destId="{41ED4101-31FC-42B2-B8D3-197AA094C41B}" srcOrd="2" destOrd="0" parTransId="{0E841925-BBC5-416B-8303-5BD96B3B3315}" sibTransId="{38B2E4B8-5FA6-4506-A5CA-FF61B044A246}"/>
    <dgm:cxn modelId="{C53A2082-7866-4D7C-B2F6-361A336C97F4}" srcId="{D4A80220-C222-4936-B7A3-D91E8222C2B3}" destId="{2737F190-6D9C-4717-A502-09B4FE0D6EA7}" srcOrd="0" destOrd="0" parTransId="{68A78F42-EF28-4A33-ADEB-D2E79D20508F}" sibTransId="{11DB3DD2-858F-4850-A286-C702B823D6F8}"/>
    <dgm:cxn modelId="{AD4FDAD4-1B88-40DD-8A9B-5DB3F37AF95E}" type="presParOf" srcId="{BE3DCF2A-C9B9-4BDA-B86E-CD28E64E77DB}" destId="{6D32F01E-4EC9-4E81-8F8E-005DB407FF8E}" srcOrd="0" destOrd="0" presId="urn:microsoft.com/office/officeart/2005/8/layout/pyramid2"/>
    <dgm:cxn modelId="{A76F7121-4DF6-4516-96F2-281301B19036}" type="presParOf" srcId="{BE3DCF2A-C9B9-4BDA-B86E-CD28E64E77DB}" destId="{55F38484-0E11-4098-93F6-27060054B2A3}" srcOrd="1" destOrd="0" presId="urn:microsoft.com/office/officeart/2005/8/layout/pyramid2"/>
    <dgm:cxn modelId="{5BB32A6D-1385-4E9F-B2A3-F3D6B03F49E5}" type="presParOf" srcId="{55F38484-0E11-4098-93F6-27060054B2A3}" destId="{4DF34FE6-92C3-4832-A526-31E9D7D41DE9}" srcOrd="0" destOrd="0" presId="urn:microsoft.com/office/officeart/2005/8/layout/pyramid2"/>
    <dgm:cxn modelId="{C0D723C1-4133-4564-A012-840273596485}" type="presParOf" srcId="{55F38484-0E11-4098-93F6-27060054B2A3}" destId="{8479E28C-67F8-4E32-A8F1-29418B593DA7}" srcOrd="1" destOrd="0" presId="urn:microsoft.com/office/officeart/2005/8/layout/pyramid2"/>
    <dgm:cxn modelId="{FEF8E303-9119-4B2A-A396-99FCED0EB95A}" type="presParOf" srcId="{55F38484-0E11-4098-93F6-27060054B2A3}" destId="{C3E61B28-31DF-4FED-B861-B1F1F0780C84}" srcOrd="2" destOrd="0" presId="urn:microsoft.com/office/officeart/2005/8/layout/pyramid2"/>
    <dgm:cxn modelId="{6ECF13FB-9851-4AF5-A263-D4F79BA7F1CF}" type="presParOf" srcId="{55F38484-0E11-4098-93F6-27060054B2A3}" destId="{AE6BC78A-E735-4E6C-8EE0-44C7661EBDCA}" srcOrd="3" destOrd="0" presId="urn:microsoft.com/office/officeart/2005/8/layout/pyramid2"/>
    <dgm:cxn modelId="{69A1B4C4-6604-478A-936A-16CA019C6391}" type="presParOf" srcId="{55F38484-0E11-4098-93F6-27060054B2A3}" destId="{C99FD2DA-73C9-4946-A52D-51382B280FE5}" srcOrd="4" destOrd="0" presId="urn:microsoft.com/office/officeart/2005/8/layout/pyramid2"/>
    <dgm:cxn modelId="{A9D7B1B3-7058-4116-8336-A4D71C31F3D2}" type="presParOf" srcId="{55F38484-0E11-4098-93F6-27060054B2A3}" destId="{CDED2119-4F02-4312-8D66-4F33AEBCEC1C}" srcOrd="5" destOrd="0" presId="urn:microsoft.com/office/officeart/2005/8/layout/pyramid2"/>
    <dgm:cxn modelId="{8AD7ED70-C552-41AE-ADDE-BD66E173D5B1}" type="presParOf" srcId="{55F38484-0E11-4098-93F6-27060054B2A3}" destId="{5F0B3ABE-E973-4218-95BD-6186D0739EA0}" srcOrd="6" destOrd="0" presId="urn:microsoft.com/office/officeart/2005/8/layout/pyramid2"/>
    <dgm:cxn modelId="{3819C4AB-D77B-49C4-BD87-39220599F392}" type="presParOf" srcId="{55F38484-0E11-4098-93F6-27060054B2A3}" destId="{1312CC61-40D1-460F-AD6E-47B3CCE36D3B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8A02BF0-3A9B-454B-A8C9-A3CDDC91BC03}" type="doc">
      <dgm:prSet loTypeId="urn:microsoft.com/office/officeart/2005/8/layout/hProcess9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F9E4C48-7067-482C-8649-B23ED89EB255}">
      <dgm:prSet/>
      <dgm:spPr>
        <a:solidFill>
          <a:srgbClr val="FFFF99"/>
        </a:solidFill>
      </dgm:spPr>
      <dgm:t>
        <a:bodyPr/>
        <a:lstStyle/>
        <a:p>
          <a:pPr rtl="0"/>
          <a:r>
            <a:rPr lang="uk-UA" b="0" i="0" baseline="0" dirty="0" smtClean="0">
              <a:solidFill>
                <a:schemeClr val="tx1"/>
              </a:solidFill>
            </a:rPr>
            <a:t>А) Матеріальна зацікавленість </a:t>
          </a:r>
          <a:r>
            <a:rPr lang="uk-UA" b="0" i="0" baseline="0" smtClean="0">
              <a:solidFill>
                <a:schemeClr val="tx1"/>
              </a:solidFill>
            </a:rPr>
            <a:t>в роботі (П і О)</a:t>
          </a:r>
          <a:endParaRPr lang="ru-RU" dirty="0">
            <a:solidFill>
              <a:schemeClr val="tx1"/>
            </a:solidFill>
          </a:endParaRPr>
        </a:p>
      </dgm:t>
    </dgm:pt>
    <dgm:pt modelId="{CBFB1F4B-AEDD-47E4-BFA3-2B492C3A5A38}" type="parTrans" cxnId="{92042E7C-9E4B-491E-B9C0-D2EA194AAFD0}">
      <dgm:prSet/>
      <dgm:spPr/>
      <dgm:t>
        <a:bodyPr/>
        <a:lstStyle/>
        <a:p>
          <a:endParaRPr lang="ru-RU"/>
        </a:p>
      </dgm:t>
    </dgm:pt>
    <dgm:pt modelId="{E6D3B296-702E-4C40-B7D3-56676F6A6FBE}" type="sibTrans" cxnId="{92042E7C-9E4B-491E-B9C0-D2EA194AAFD0}">
      <dgm:prSet/>
      <dgm:spPr/>
      <dgm:t>
        <a:bodyPr/>
        <a:lstStyle/>
        <a:p>
          <a:endParaRPr lang="ru-RU"/>
        </a:p>
      </dgm:t>
    </dgm:pt>
    <dgm:pt modelId="{5AE76409-E344-49F3-A796-E0947911CF3C}">
      <dgm:prSet/>
      <dgm:spPr>
        <a:solidFill>
          <a:srgbClr val="CA487A"/>
        </a:solidFill>
      </dgm:spPr>
      <dgm:t>
        <a:bodyPr/>
        <a:lstStyle/>
        <a:p>
          <a:pPr rtl="0"/>
          <a:r>
            <a:rPr lang="uk-UA" b="0" i="0" baseline="0" dirty="0" smtClean="0"/>
            <a:t>Б) Потреба </a:t>
          </a:r>
          <a:r>
            <a:rPr lang="uk-UA" b="0" i="0" baseline="0" smtClean="0"/>
            <a:t>в спілкуванні</a:t>
          </a:r>
        </a:p>
        <a:p>
          <a:pPr rtl="0"/>
          <a:r>
            <a:rPr lang="uk-UA" b="0" i="0" baseline="0" smtClean="0"/>
            <a:t>(С і П)</a:t>
          </a:r>
          <a:endParaRPr lang="ru-RU" dirty="0"/>
        </a:p>
      </dgm:t>
    </dgm:pt>
    <dgm:pt modelId="{0CAACF32-1CBB-41C9-AFCC-F3C929D3F7F8}" type="parTrans" cxnId="{6816FCC0-AFE9-4C70-A2E3-3C46FA781B71}">
      <dgm:prSet/>
      <dgm:spPr/>
      <dgm:t>
        <a:bodyPr/>
        <a:lstStyle/>
        <a:p>
          <a:endParaRPr lang="ru-RU"/>
        </a:p>
      </dgm:t>
    </dgm:pt>
    <dgm:pt modelId="{7BE47D2F-23E3-45F9-B872-72FA0983283F}" type="sibTrans" cxnId="{6816FCC0-AFE9-4C70-A2E3-3C46FA781B71}">
      <dgm:prSet/>
      <dgm:spPr/>
      <dgm:t>
        <a:bodyPr/>
        <a:lstStyle/>
        <a:p>
          <a:endParaRPr lang="ru-RU"/>
        </a:p>
      </dgm:t>
    </dgm:pt>
    <dgm:pt modelId="{8703EB3F-5E8A-4DEE-AD6E-56A35418BD99}">
      <dgm:prSet/>
      <dgm:spPr>
        <a:solidFill>
          <a:srgbClr val="482EE4"/>
        </a:solidFill>
      </dgm:spPr>
      <dgm:t>
        <a:bodyPr/>
        <a:lstStyle/>
        <a:p>
          <a:pPr rtl="0"/>
          <a:r>
            <a:rPr lang="uk-UA" b="0" i="0" baseline="0" dirty="0" smtClean="0"/>
            <a:t>В) Потреба у </a:t>
          </a:r>
          <a:r>
            <a:rPr lang="uk-UA" b="0" i="0" baseline="0" smtClean="0"/>
            <a:t>вільному графіку</a:t>
          </a:r>
        </a:p>
        <a:p>
          <a:pPr rtl="0"/>
          <a:r>
            <a:rPr lang="uk-UA" b="0" i="0" baseline="0" smtClean="0"/>
            <a:t>(І і А)</a:t>
          </a:r>
          <a:endParaRPr lang="ru-RU" dirty="0"/>
        </a:p>
      </dgm:t>
    </dgm:pt>
    <dgm:pt modelId="{935D4C40-196C-474F-836D-0A2640CC7808}" type="parTrans" cxnId="{C0D927A2-A98B-4EA5-B78C-92029FD0FAC9}">
      <dgm:prSet/>
      <dgm:spPr/>
      <dgm:t>
        <a:bodyPr/>
        <a:lstStyle/>
        <a:p>
          <a:endParaRPr lang="ru-RU"/>
        </a:p>
      </dgm:t>
    </dgm:pt>
    <dgm:pt modelId="{7059864B-35A8-4D21-A110-306219C96D8F}" type="sibTrans" cxnId="{C0D927A2-A98B-4EA5-B78C-92029FD0FAC9}">
      <dgm:prSet/>
      <dgm:spPr/>
      <dgm:t>
        <a:bodyPr/>
        <a:lstStyle/>
        <a:p>
          <a:endParaRPr lang="ru-RU"/>
        </a:p>
      </dgm:t>
    </dgm:pt>
    <dgm:pt modelId="{209D6034-6589-47D6-AA0C-B1990E5B711D}">
      <dgm:prSet/>
      <dgm:spPr>
        <a:solidFill>
          <a:srgbClr val="0AC699"/>
        </a:solidFill>
      </dgm:spPr>
      <dgm:t>
        <a:bodyPr/>
        <a:lstStyle/>
        <a:p>
          <a:pPr rtl="0"/>
          <a:r>
            <a:rPr lang="uk-UA" b="0" i="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Г) Зневага до </a:t>
          </a:r>
          <a:r>
            <a:rPr lang="uk-UA" b="0" i="0" baseline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матеріальних питань</a:t>
          </a:r>
        </a:p>
        <a:p>
          <a:pPr rtl="0"/>
          <a:r>
            <a:rPr lang="uk-UA" b="0" i="0" baseline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(І і С) </a:t>
          </a:r>
          <a:endParaRPr lang="uk-UA" b="0" i="0" baseline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552B197-A76D-4F61-BE19-FAD5E711FE15}" type="parTrans" cxnId="{1A1F04D6-673B-4354-B7C5-0918599B29B8}">
      <dgm:prSet/>
      <dgm:spPr/>
      <dgm:t>
        <a:bodyPr/>
        <a:lstStyle/>
        <a:p>
          <a:endParaRPr lang="ru-RU"/>
        </a:p>
      </dgm:t>
    </dgm:pt>
    <dgm:pt modelId="{17B39EE5-CC1B-4247-8599-52942C086A28}" type="sibTrans" cxnId="{1A1F04D6-673B-4354-B7C5-0918599B29B8}">
      <dgm:prSet/>
      <dgm:spPr/>
      <dgm:t>
        <a:bodyPr/>
        <a:lstStyle/>
        <a:p>
          <a:endParaRPr lang="ru-RU"/>
        </a:p>
      </dgm:t>
    </dgm:pt>
    <dgm:pt modelId="{FEC0F019-B40F-4C62-905E-5481ED54511A}" type="pres">
      <dgm:prSet presAssocID="{58A02BF0-3A9B-454B-A8C9-A3CDDC91BC03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EF743B2-BA93-4A1E-A12F-AF7C8B9BA5D4}" type="pres">
      <dgm:prSet presAssocID="{58A02BF0-3A9B-454B-A8C9-A3CDDC91BC03}" presName="arrow" presStyleLbl="bgShp" presStyleIdx="0" presStyleCnt="1"/>
      <dgm:spPr/>
    </dgm:pt>
    <dgm:pt modelId="{FFFAEC0A-1251-46E1-98B4-F3509CC16FDD}" type="pres">
      <dgm:prSet presAssocID="{58A02BF0-3A9B-454B-A8C9-A3CDDC91BC03}" presName="linearProcess" presStyleCnt="0"/>
      <dgm:spPr/>
    </dgm:pt>
    <dgm:pt modelId="{6B8AA57C-0ACF-41DA-8A2F-F00281AB7709}" type="pres">
      <dgm:prSet presAssocID="{EF9E4C48-7067-482C-8649-B23ED89EB255}" presName="tex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6B59A3-4681-4B57-B165-85DF6F0505D8}" type="pres">
      <dgm:prSet presAssocID="{E6D3B296-702E-4C40-B7D3-56676F6A6FBE}" presName="sibTrans" presStyleCnt="0"/>
      <dgm:spPr/>
    </dgm:pt>
    <dgm:pt modelId="{F9CE618D-465B-4148-A409-34A58B84F771}" type="pres">
      <dgm:prSet presAssocID="{5AE76409-E344-49F3-A796-E0947911CF3C}" presName="text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542AE0-9CBA-463F-A921-1F2854A1BF36}" type="pres">
      <dgm:prSet presAssocID="{7BE47D2F-23E3-45F9-B872-72FA0983283F}" presName="sibTrans" presStyleCnt="0"/>
      <dgm:spPr/>
    </dgm:pt>
    <dgm:pt modelId="{CBED1DC0-FB89-4B07-B456-2C80CE019593}" type="pres">
      <dgm:prSet presAssocID="{8703EB3F-5E8A-4DEE-AD6E-56A35418BD99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96D92C-F7EA-43CB-87F9-22D09D41B116}" type="pres">
      <dgm:prSet presAssocID="{7059864B-35A8-4D21-A110-306219C96D8F}" presName="sibTrans" presStyleCnt="0"/>
      <dgm:spPr/>
    </dgm:pt>
    <dgm:pt modelId="{3C711CEE-2FCE-40FA-8A6F-3DD5BB735476}" type="pres">
      <dgm:prSet presAssocID="{209D6034-6589-47D6-AA0C-B1990E5B711D}" presName="tex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2C03379-97D2-4CC5-AE5C-AB98497D1AFE}" type="presOf" srcId="{209D6034-6589-47D6-AA0C-B1990E5B711D}" destId="{3C711CEE-2FCE-40FA-8A6F-3DD5BB735476}" srcOrd="0" destOrd="0" presId="urn:microsoft.com/office/officeart/2005/8/layout/hProcess9"/>
    <dgm:cxn modelId="{92042E7C-9E4B-491E-B9C0-D2EA194AAFD0}" srcId="{58A02BF0-3A9B-454B-A8C9-A3CDDC91BC03}" destId="{EF9E4C48-7067-482C-8649-B23ED89EB255}" srcOrd="0" destOrd="0" parTransId="{CBFB1F4B-AEDD-47E4-BFA3-2B492C3A5A38}" sibTransId="{E6D3B296-702E-4C40-B7D3-56676F6A6FBE}"/>
    <dgm:cxn modelId="{B6177FA4-3D0E-4C22-8381-E477221206F0}" type="presOf" srcId="{58A02BF0-3A9B-454B-A8C9-A3CDDC91BC03}" destId="{FEC0F019-B40F-4C62-905E-5481ED54511A}" srcOrd="0" destOrd="0" presId="urn:microsoft.com/office/officeart/2005/8/layout/hProcess9"/>
    <dgm:cxn modelId="{C0D927A2-A98B-4EA5-B78C-92029FD0FAC9}" srcId="{58A02BF0-3A9B-454B-A8C9-A3CDDC91BC03}" destId="{8703EB3F-5E8A-4DEE-AD6E-56A35418BD99}" srcOrd="2" destOrd="0" parTransId="{935D4C40-196C-474F-836D-0A2640CC7808}" sibTransId="{7059864B-35A8-4D21-A110-306219C96D8F}"/>
    <dgm:cxn modelId="{1A1F04D6-673B-4354-B7C5-0918599B29B8}" srcId="{58A02BF0-3A9B-454B-A8C9-A3CDDC91BC03}" destId="{209D6034-6589-47D6-AA0C-B1990E5B711D}" srcOrd="3" destOrd="0" parTransId="{9552B197-A76D-4F61-BE19-FAD5E711FE15}" sibTransId="{17B39EE5-CC1B-4247-8599-52942C086A28}"/>
    <dgm:cxn modelId="{855F5EA5-B2C2-4FE7-B3D6-4B539DAB2722}" type="presOf" srcId="{5AE76409-E344-49F3-A796-E0947911CF3C}" destId="{F9CE618D-465B-4148-A409-34A58B84F771}" srcOrd="0" destOrd="0" presId="urn:microsoft.com/office/officeart/2005/8/layout/hProcess9"/>
    <dgm:cxn modelId="{4E5C282D-26BC-4895-B8B8-1C4EF3214089}" type="presOf" srcId="{EF9E4C48-7067-482C-8649-B23ED89EB255}" destId="{6B8AA57C-0ACF-41DA-8A2F-F00281AB7709}" srcOrd="0" destOrd="0" presId="urn:microsoft.com/office/officeart/2005/8/layout/hProcess9"/>
    <dgm:cxn modelId="{6816FCC0-AFE9-4C70-A2E3-3C46FA781B71}" srcId="{58A02BF0-3A9B-454B-A8C9-A3CDDC91BC03}" destId="{5AE76409-E344-49F3-A796-E0947911CF3C}" srcOrd="1" destOrd="0" parTransId="{0CAACF32-1CBB-41C9-AFCC-F3C929D3F7F8}" sibTransId="{7BE47D2F-23E3-45F9-B872-72FA0983283F}"/>
    <dgm:cxn modelId="{4D1CFB59-F348-4415-BB93-BFF49FBB44A8}" type="presOf" srcId="{8703EB3F-5E8A-4DEE-AD6E-56A35418BD99}" destId="{CBED1DC0-FB89-4B07-B456-2C80CE019593}" srcOrd="0" destOrd="0" presId="urn:microsoft.com/office/officeart/2005/8/layout/hProcess9"/>
    <dgm:cxn modelId="{3DBC1EE6-AFAF-48E6-9E5B-AB7ACC6666E8}" type="presParOf" srcId="{FEC0F019-B40F-4C62-905E-5481ED54511A}" destId="{BEF743B2-BA93-4A1E-A12F-AF7C8B9BA5D4}" srcOrd="0" destOrd="0" presId="urn:microsoft.com/office/officeart/2005/8/layout/hProcess9"/>
    <dgm:cxn modelId="{DCAA4857-54EF-4F83-A2E3-C9B3B2B7CF49}" type="presParOf" srcId="{FEC0F019-B40F-4C62-905E-5481ED54511A}" destId="{FFFAEC0A-1251-46E1-98B4-F3509CC16FDD}" srcOrd="1" destOrd="0" presId="urn:microsoft.com/office/officeart/2005/8/layout/hProcess9"/>
    <dgm:cxn modelId="{1A06E335-9128-4A7C-9F1F-A5D6F31C0DB9}" type="presParOf" srcId="{FFFAEC0A-1251-46E1-98B4-F3509CC16FDD}" destId="{6B8AA57C-0ACF-41DA-8A2F-F00281AB7709}" srcOrd="0" destOrd="0" presId="urn:microsoft.com/office/officeart/2005/8/layout/hProcess9"/>
    <dgm:cxn modelId="{091FEC22-92EB-4F6A-B1B7-4979664810E5}" type="presParOf" srcId="{FFFAEC0A-1251-46E1-98B4-F3509CC16FDD}" destId="{FD6B59A3-4681-4B57-B165-85DF6F0505D8}" srcOrd="1" destOrd="0" presId="urn:microsoft.com/office/officeart/2005/8/layout/hProcess9"/>
    <dgm:cxn modelId="{0F26D31D-E7B3-4E3E-8E5A-BEC607BC4A24}" type="presParOf" srcId="{FFFAEC0A-1251-46E1-98B4-F3509CC16FDD}" destId="{F9CE618D-465B-4148-A409-34A58B84F771}" srcOrd="2" destOrd="0" presId="urn:microsoft.com/office/officeart/2005/8/layout/hProcess9"/>
    <dgm:cxn modelId="{9CC5FB74-33D1-4970-B4F2-79A3ACD7AD15}" type="presParOf" srcId="{FFFAEC0A-1251-46E1-98B4-F3509CC16FDD}" destId="{23542AE0-9CBA-463F-A921-1F2854A1BF36}" srcOrd="3" destOrd="0" presId="urn:microsoft.com/office/officeart/2005/8/layout/hProcess9"/>
    <dgm:cxn modelId="{7F8679EC-5CC0-41F8-A9DC-5BB8FDFC41D0}" type="presParOf" srcId="{FFFAEC0A-1251-46E1-98B4-F3509CC16FDD}" destId="{CBED1DC0-FB89-4B07-B456-2C80CE019593}" srcOrd="4" destOrd="0" presId="urn:microsoft.com/office/officeart/2005/8/layout/hProcess9"/>
    <dgm:cxn modelId="{9EFB4024-4768-4E38-AFE2-A5C688B07B22}" type="presParOf" srcId="{FFFAEC0A-1251-46E1-98B4-F3509CC16FDD}" destId="{4D96D92C-F7EA-43CB-87F9-22D09D41B116}" srcOrd="5" destOrd="0" presId="urn:microsoft.com/office/officeart/2005/8/layout/hProcess9"/>
    <dgm:cxn modelId="{13EF9934-1644-4178-BFD4-8C4F5086A813}" type="presParOf" srcId="{FFFAEC0A-1251-46E1-98B4-F3509CC16FDD}" destId="{3C711CEE-2FCE-40FA-8A6F-3DD5BB735476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39F30F6-BE1A-41F5-BE5E-A6C0623AE282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318F1CE-5C40-484E-861D-6D2D828A27FE}">
      <dgm:prSet/>
      <dgm:spPr>
        <a:solidFill>
          <a:srgbClr val="92D050"/>
        </a:solidFill>
      </dgm:spPr>
      <dgm:t>
        <a:bodyPr/>
        <a:lstStyle/>
        <a:p>
          <a:pPr rtl="0"/>
          <a:r>
            <a:rPr lang="uk-UA" b="1" i="1" baseline="0" dirty="0" smtClean="0"/>
            <a:t>Інструкція</a:t>
          </a:r>
          <a:r>
            <a:rPr lang="uk-UA" b="0" i="0" baseline="0" dirty="0" smtClean="0"/>
            <a:t>. Порівняйте пари професій. Виберіть одну, поставивши плюс в рядку, відповідної букві, що стоїть в дужках. Наприклад, якщо в парі «автомеханік (Р)» - «фізіотерапевт (С)» для вас цікавіше професія автомеханіка, поставте плюс в рядку «Р», якщо цікавіше професія фізіотерапевта, поставте плюс в рядку «С». </a:t>
          </a:r>
          <a:endParaRPr lang="ru-RU" dirty="0"/>
        </a:p>
      </dgm:t>
    </dgm:pt>
    <dgm:pt modelId="{5465A6E3-84E8-449F-B806-C6C93892809F}" type="parTrans" cxnId="{DB102AA9-88E8-49CC-8986-0C1DA992A888}">
      <dgm:prSet/>
      <dgm:spPr/>
      <dgm:t>
        <a:bodyPr/>
        <a:lstStyle/>
        <a:p>
          <a:endParaRPr lang="ru-RU"/>
        </a:p>
      </dgm:t>
    </dgm:pt>
    <dgm:pt modelId="{916A9879-F37E-49B2-9CD9-0595D3623831}" type="sibTrans" cxnId="{DB102AA9-88E8-49CC-8986-0C1DA992A888}">
      <dgm:prSet/>
      <dgm:spPr/>
      <dgm:t>
        <a:bodyPr/>
        <a:lstStyle/>
        <a:p>
          <a:endParaRPr lang="ru-RU"/>
        </a:p>
      </dgm:t>
    </dgm:pt>
    <dgm:pt modelId="{5726984A-CA56-4E07-8A19-B82F5E06EF3E}" type="pres">
      <dgm:prSet presAssocID="{139F30F6-BE1A-41F5-BE5E-A6C0623AE282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494E911-2044-4DB4-9C5B-A06241CE0E3A}" type="pres">
      <dgm:prSet presAssocID="{B318F1CE-5C40-484E-861D-6D2D828A27FE}" presName="horFlow" presStyleCnt="0"/>
      <dgm:spPr/>
    </dgm:pt>
    <dgm:pt modelId="{DDA93AE8-7711-4D26-9D9A-C05240CC29ED}" type="pres">
      <dgm:prSet presAssocID="{B318F1CE-5C40-484E-861D-6D2D828A27FE}" presName="bigChev" presStyleLbl="node1" presStyleIdx="0" presStyleCnt="1" custScaleX="271148"/>
      <dgm:spPr/>
      <dgm:t>
        <a:bodyPr/>
        <a:lstStyle/>
        <a:p>
          <a:endParaRPr lang="ru-RU"/>
        </a:p>
      </dgm:t>
    </dgm:pt>
  </dgm:ptLst>
  <dgm:cxnLst>
    <dgm:cxn modelId="{DB102AA9-88E8-49CC-8986-0C1DA992A888}" srcId="{139F30F6-BE1A-41F5-BE5E-A6C0623AE282}" destId="{B318F1CE-5C40-484E-861D-6D2D828A27FE}" srcOrd="0" destOrd="0" parTransId="{5465A6E3-84E8-449F-B806-C6C93892809F}" sibTransId="{916A9879-F37E-49B2-9CD9-0595D3623831}"/>
    <dgm:cxn modelId="{A68EC020-1BB4-4F5E-8DC8-B5D9E00E5A9E}" type="presOf" srcId="{B318F1CE-5C40-484E-861D-6D2D828A27FE}" destId="{DDA93AE8-7711-4D26-9D9A-C05240CC29ED}" srcOrd="0" destOrd="0" presId="urn:microsoft.com/office/officeart/2005/8/layout/lProcess3"/>
    <dgm:cxn modelId="{12A1857F-47A2-4883-BFCC-79B5B01045E7}" type="presOf" srcId="{139F30F6-BE1A-41F5-BE5E-A6C0623AE282}" destId="{5726984A-CA56-4E07-8A19-B82F5E06EF3E}" srcOrd="0" destOrd="0" presId="urn:microsoft.com/office/officeart/2005/8/layout/lProcess3"/>
    <dgm:cxn modelId="{D153170F-9A60-491F-9501-04CC6923D78A}" type="presParOf" srcId="{5726984A-CA56-4E07-8A19-B82F5E06EF3E}" destId="{A494E911-2044-4DB4-9C5B-A06241CE0E3A}" srcOrd="0" destOrd="0" presId="urn:microsoft.com/office/officeart/2005/8/layout/lProcess3"/>
    <dgm:cxn modelId="{D9F59F2E-B523-4306-93FF-E50D5D946E71}" type="presParOf" srcId="{A494E911-2044-4DB4-9C5B-A06241CE0E3A}" destId="{DDA93AE8-7711-4D26-9D9A-C05240CC29ED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F228C3B-8EF8-40FA-8566-EE8504F4AB6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3CBAED5-8E5F-437F-839A-EAF39727377B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0"/>
          <a:r>
            <a:rPr lang="uk-UA" b="0" i="0" baseline="0" dirty="0" smtClean="0"/>
            <a:t>Р - реалістичний тип </a:t>
          </a:r>
          <a:endParaRPr lang="ru-RU" dirty="0"/>
        </a:p>
      </dgm:t>
    </dgm:pt>
    <dgm:pt modelId="{8B13C159-9C94-41C9-A812-E61988189669}" type="parTrans" cxnId="{2372FD77-673D-450A-B2C7-C8D2378D1507}">
      <dgm:prSet/>
      <dgm:spPr/>
      <dgm:t>
        <a:bodyPr/>
        <a:lstStyle/>
        <a:p>
          <a:endParaRPr lang="ru-RU"/>
        </a:p>
      </dgm:t>
    </dgm:pt>
    <dgm:pt modelId="{58962CE8-CFBD-47C4-BB73-A941D5C94886}" type="sibTrans" cxnId="{2372FD77-673D-450A-B2C7-C8D2378D1507}">
      <dgm:prSet/>
      <dgm:spPr/>
      <dgm:t>
        <a:bodyPr/>
        <a:lstStyle/>
        <a:p>
          <a:endParaRPr lang="ru-RU"/>
        </a:p>
      </dgm:t>
    </dgm:pt>
    <dgm:pt modelId="{B0C6609D-AD8D-42AB-8F11-EEE8B9F55FA3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0"/>
          <a:r>
            <a:rPr lang="uk-UA" b="0" i="0" baseline="0" dirty="0" smtClean="0"/>
            <a:t>І - інтелектуальний</a:t>
          </a:r>
          <a:endParaRPr lang="ru-RU" dirty="0"/>
        </a:p>
      </dgm:t>
    </dgm:pt>
    <dgm:pt modelId="{C23FCED3-3648-4999-85D0-B2485352BF2E}" type="parTrans" cxnId="{2CB0FB29-87C8-4225-8364-1711DB9C4EBE}">
      <dgm:prSet/>
      <dgm:spPr/>
      <dgm:t>
        <a:bodyPr/>
        <a:lstStyle/>
        <a:p>
          <a:endParaRPr lang="ru-RU"/>
        </a:p>
      </dgm:t>
    </dgm:pt>
    <dgm:pt modelId="{6509557E-B20F-462B-9C6D-45D1EE04F7CC}" type="sibTrans" cxnId="{2CB0FB29-87C8-4225-8364-1711DB9C4EBE}">
      <dgm:prSet/>
      <dgm:spPr/>
      <dgm:t>
        <a:bodyPr/>
        <a:lstStyle/>
        <a:p>
          <a:endParaRPr lang="ru-RU"/>
        </a:p>
      </dgm:t>
    </dgm:pt>
    <dgm:pt modelId="{B406743F-F7DB-4930-9A45-FD8598673F82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0"/>
          <a:r>
            <a:rPr lang="uk-UA" b="0" i="0" baseline="0" dirty="0" smtClean="0"/>
            <a:t>А - артистичний</a:t>
          </a:r>
          <a:endParaRPr lang="ru-RU" dirty="0"/>
        </a:p>
      </dgm:t>
    </dgm:pt>
    <dgm:pt modelId="{1AB0BC79-EC41-472C-B3BA-7D645B0E40AB}" type="parTrans" cxnId="{565F8A36-188C-4539-8BE5-F7510605E8B2}">
      <dgm:prSet/>
      <dgm:spPr/>
      <dgm:t>
        <a:bodyPr/>
        <a:lstStyle/>
        <a:p>
          <a:endParaRPr lang="ru-RU"/>
        </a:p>
      </dgm:t>
    </dgm:pt>
    <dgm:pt modelId="{32D2683D-743C-43DA-A659-AA879EBCF80A}" type="sibTrans" cxnId="{565F8A36-188C-4539-8BE5-F7510605E8B2}">
      <dgm:prSet/>
      <dgm:spPr/>
      <dgm:t>
        <a:bodyPr/>
        <a:lstStyle/>
        <a:p>
          <a:endParaRPr lang="ru-RU"/>
        </a:p>
      </dgm:t>
    </dgm:pt>
    <dgm:pt modelId="{2CE1F042-E770-4DBE-99E1-5DDF6274F1A9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0"/>
          <a:r>
            <a:rPr lang="uk-UA" b="0" i="0" baseline="0" dirty="0" smtClean="0"/>
            <a:t>С - соціальний</a:t>
          </a:r>
          <a:endParaRPr lang="ru-RU" dirty="0"/>
        </a:p>
      </dgm:t>
    </dgm:pt>
    <dgm:pt modelId="{CA43E3A4-8818-4A2B-8F90-A88B0C1724F7}" type="parTrans" cxnId="{9E10E204-52C0-4177-BD87-E7AE45B75A77}">
      <dgm:prSet/>
      <dgm:spPr/>
      <dgm:t>
        <a:bodyPr/>
        <a:lstStyle/>
        <a:p>
          <a:endParaRPr lang="ru-RU"/>
        </a:p>
      </dgm:t>
    </dgm:pt>
    <dgm:pt modelId="{5FA16FBB-8A62-4199-9C78-8F3D90C1DFC9}" type="sibTrans" cxnId="{9E10E204-52C0-4177-BD87-E7AE45B75A77}">
      <dgm:prSet/>
      <dgm:spPr/>
      <dgm:t>
        <a:bodyPr/>
        <a:lstStyle/>
        <a:p>
          <a:endParaRPr lang="ru-RU"/>
        </a:p>
      </dgm:t>
    </dgm:pt>
    <dgm:pt modelId="{E1E5FB37-119C-4DB9-ACB7-48D9E1B98F7A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0"/>
          <a:r>
            <a:rPr lang="uk-UA" b="0" i="0" baseline="0" dirty="0" smtClean="0"/>
            <a:t>П - підприємницький </a:t>
          </a:r>
          <a:endParaRPr lang="ru-RU" dirty="0"/>
        </a:p>
      </dgm:t>
    </dgm:pt>
    <dgm:pt modelId="{1F8E900A-334B-4BBD-BB99-A5C4E363EE25}" type="parTrans" cxnId="{61A873DA-168A-4642-9C9D-B162EF6122ED}">
      <dgm:prSet/>
      <dgm:spPr/>
      <dgm:t>
        <a:bodyPr/>
        <a:lstStyle/>
        <a:p>
          <a:endParaRPr lang="ru-RU"/>
        </a:p>
      </dgm:t>
    </dgm:pt>
    <dgm:pt modelId="{5B1473A2-399C-4401-87FD-7819E4BB6122}" type="sibTrans" cxnId="{61A873DA-168A-4642-9C9D-B162EF6122ED}">
      <dgm:prSet/>
      <dgm:spPr/>
      <dgm:t>
        <a:bodyPr/>
        <a:lstStyle/>
        <a:p>
          <a:endParaRPr lang="ru-RU"/>
        </a:p>
      </dgm:t>
    </dgm:pt>
    <dgm:pt modelId="{DF61D32C-9AB9-48D8-9E5D-8271FB1A7A6A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0"/>
          <a:r>
            <a:rPr lang="uk-UA" b="0" i="0" baseline="0" dirty="0" smtClean="0"/>
            <a:t>О - офісний (конвенційний)</a:t>
          </a:r>
          <a:endParaRPr lang="uk-UA" b="0" i="0" baseline="0" dirty="0"/>
        </a:p>
      </dgm:t>
    </dgm:pt>
    <dgm:pt modelId="{5AAEB0F4-83C3-4BAD-B26C-18C93075AC59}" type="parTrans" cxnId="{0934F52A-B661-48D2-A534-B01C6C812449}">
      <dgm:prSet/>
      <dgm:spPr/>
      <dgm:t>
        <a:bodyPr/>
        <a:lstStyle/>
        <a:p>
          <a:endParaRPr lang="ru-RU"/>
        </a:p>
      </dgm:t>
    </dgm:pt>
    <dgm:pt modelId="{EBD38EB6-E2EB-4312-BFD2-C543020D7890}" type="sibTrans" cxnId="{0934F52A-B661-48D2-A534-B01C6C812449}">
      <dgm:prSet/>
      <dgm:spPr/>
      <dgm:t>
        <a:bodyPr/>
        <a:lstStyle/>
        <a:p>
          <a:endParaRPr lang="ru-RU"/>
        </a:p>
      </dgm:t>
    </dgm:pt>
    <dgm:pt modelId="{D4D8714F-2402-45E2-88D7-5982FC499684}" type="pres">
      <dgm:prSet presAssocID="{2F228C3B-8EF8-40FA-8566-EE8504F4AB6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E146362-B026-4583-A572-5CEB8A164831}" type="pres">
      <dgm:prSet presAssocID="{23CBAED5-8E5F-437F-839A-EAF39727377B}" presName="parentText" presStyleLbl="node1" presStyleIdx="0" presStyleCnt="6" custLinFactNeighborY="-6050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F17635-3979-47AB-BACE-DD98721F08BF}" type="pres">
      <dgm:prSet presAssocID="{58962CE8-CFBD-47C4-BB73-A941D5C94886}" presName="spacer" presStyleCnt="0"/>
      <dgm:spPr/>
    </dgm:pt>
    <dgm:pt modelId="{0CCEC7BA-F195-4E79-8858-DEAF039F0FE2}" type="pres">
      <dgm:prSet presAssocID="{B0C6609D-AD8D-42AB-8F11-EEE8B9F55FA3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E8CEE9-6C55-4ABF-9AD8-73FAAB12F918}" type="pres">
      <dgm:prSet presAssocID="{6509557E-B20F-462B-9C6D-45D1EE04F7CC}" presName="spacer" presStyleCnt="0"/>
      <dgm:spPr/>
    </dgm:pt>
    <dgm:pt modelId="{258059C1-4C8F-47A8-8946-C91D34F2362F}" type="pres">
      <dgm:prSet presAssocID="{B406743F-F7DB-4930-9A45-FD8598673F82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268280-EF64-4D61-81D7-5433022452F3}" type="pres">
      <dgm:prSet presAssocID="{32D2683D-743C-43DA-A659-AA879EBCF80A}" presName="spacer" presStyleCnt="0"/>
      <dgm:spPr/>
    </dgm:pt>
    <dgm:pt modelId="{44D6B10A-6D4F-4864-AE5D-9B8D072F72EC}" type="pres">
      <dgm:prSet presAssocID="{2CE1F042-E770-4DBE-99E1-5DDF6274F1A9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CE2C7E-B564-4E5E-8516-39B269582707}" type="pres">
      <dgm:prSet presAssocID="{5FA16FBB-8A62-4199-9C78-8F3D90C1DFC9}" presName="spacer" presStyleCnt="0"/>
      <dgm:spPr/>
    </dgm:pt>
    <dgm:pt modelId="{E1A91BC3-8292-4050-AA67-6B8C815469A1}" type="pres">
      <dgm:prSet presAssocID="{E1E5FB37-119C-4DB9-ACB7-48D9E1B98F7A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5D3319-BE6A-4458-8784-7D814E7C0838}" type="pres">
      <dgm:prSet presAssocID="{5B1473A2-399C-4401-87FD-7819E4BB6122}" presName="spacer" presStyleCnt="0"/>
      <dgm:spPr/>
    </dgm:pt>
    <dgm:pt modelId="{B2A64044-844E-4734-AAE1-D3B16A2C7F5E}" type="pres">
      <dgm:prSet presAssocID="{DF61D32C-9AB9-48D8-9E5D-8271FB1A7A6A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540CEFC-5C32-42F8-B1A3-F004CF784D15}" type="presOf" srcId="{E1E5FB37-119C-4DB9-ACB7-48D9E1B98F7A}" destId="{E1A91BC3-8292-4050-AA67-6B8C815469A1}" srcOrd="0" destOrd="0" presId="urn:microsoft.com/office/officeart/2005/8/layout/vList2"/>
    <dgm:cxn modelId="{2CB0FB29-87C8-4225-8364-1711DB9C4EBE}" srcId="{2F228C3B-8EF8-40FA-8566-EE8504F4AB63}" destId="{B0C6609D-AD8D-42AB-8F11-EEE8B9F55FA3}" srcOrd="1" destOrd="0" parTransId="{C23FCED3-3648-4999-85D0-B2485352BF2E}" sibTransId="{6509557E-B20F-462B-9C6D-45D1EE04F7CC}"/>
    <dgm:cxn modelId="{61A873DA-168A-4642-9C9D-B162EF6122ED}" srcId="{2F228C3B-8EF8-40FA-8566-EE8504F4AB63}" destId="{E1E5FB37-119C-4DB9-ACB7-48D9E1B98F7A}" srcOrd="4" destOrd="0" parTransId="{1F8E900A-334B-4BBD-BB99-A5C4E363EE25}" sibTransId="{5B1473A2-399C-4401-87FD-7819E4BB6122}"/>
    <dgm:cxn modelId="{9E10E204-52C0-4177-BD87-E7AE45B75A77}" srcId="{2F228C3B-8EF8-40FA-8566-EE8504F4AB63}" destId="{2CE1F042-E770-4DBE-99E1-5DDF6274F1A9}" srcOrd="3" destOrd="0" parTransId="{CA43E3A4-8818-4A2B-8F90-A88B0C1724F7}" sibTransId="{5FA16FBB-8A62-4199-9C78-8F3D90C1DFC9}"/>
    <dgm:cxn modelId="{565F8A36-188C-4539-8BE5-F7510605E8B2}" srcId="{2F228C3B-8EF8-40FA-8566-EE8504F4AB63}" destId="{B406743F-F7DB-4930-9A45-FD8598673F82}" srcOrd="2" destOrd="0" parTransId="{1AB0BC79-EC41-472C-B3BA-7D645B0E40AB}" sibTransId="{32D2683D-743C-43DA-A659-AA879EBCF80A}"/>
    <dgm:cxn modelId="{C1B3338F-2799-4844-93C6-FB41F2A306F1}" type="presOf" srcId="{2F228C3B-8EF8-40FA-8566-EE8504F4AB63}" destId="{D4D8714F-2402-45E2-88D7-5982FC499684}" srcOrd="0" destOrd="0" presId="urn:microsoft.com/office/officeart/2005/8/layout/vList2"/>
    <dgm:cxn modelId="{6BBD2828-C541-4554-89CF-84458B73BCC0}" type="presOf" srcId="{B0C6609D-AD8D-42AB-8F11-EEE8B9F55FA3}" destId="{0CCEC7BA-F195-4E79-8858-DEAF039F0FE2}" srcOrd="0" destOrd="0" presId="urn:microsoft.com/office/officeart/2005/8/layout/vList2"/>
    <dgm:cxn modelId="{F0E9A20D-9A31-414B-B4D3-C07195EA08C7}" type="presOf" srcId="{2CE1F042-E770-4DBE-99E1-5DDF6274F1A9}" destId="{44D6B10A-6D4F-4864-AE5D-9B8D072F72EC}" srcOrd="0" destOrd="0" presId="urn:microsoft.com/office/officeart/2005/8/layout/vList2"/>
    <dgm:cxn modelId="{6BDF0057-B942-4C0B-9461-6BA9EE3F8D24}" type="presOf" srcId="{B406743F-F7DB-4930-9A45-FD8598673F82}" destId="{258059C1-4C8F-47A8-8946-C91D34F2362F}" srcOrd="0" destOrd="0" presId="urn:microsoft.com/office/officeart/2005/8/layout/vList2"/>
    <dgm:cxn modelId="{0934F52A-B661-48D2-A534-B01C6C812449}" srcId="{2F228C3B-8EF8-40FA-8566-EE8504F4AB63}" destId="{DF61D32C-9AB9-48D8-9E5D-8271FB1A7A6A}" srcOrd="5" destOrd="0" parTransId="{5AAEB0F4-83C3-4BAD-B26C-18C93075AC59}" sibTransId="{EBD38EB6-E2EB-4312-BFD2-C543020D7890}"/>
    <dgm:cxn modelId="{B3604967-E61A-43D7-8FC6-C7C689207051}" type="presOf" srcId="{DF61D32C-9AB9-48D8-9E5D-8271FB1A7A6A}" destId="{B2A64044-844E-4734-AAE1-D3B16A2C7F5E}" srcOrd="0" destOrd="0" presId="urn:microsoft.com/office/officeart/2005/8/layout/vList2"/>
    <dgm:cxn modelId="{761C7475-BB1D-463D-A206-4004E27129F2}" type="presOf" srcId="{23CBAED5-8E5F-437F-839A-EAF39727377B}" destId="{BE146362-B026-4583-A572-5CEB8A164831}" srcOrd="0" destOrd="0" presId="urn:microsoft.com/office/officeart/2005/8/layout/vList2"/>
    <dgm:cxn modelId="{2372FD77-673D-450A-B2C7-C8D2378D1507}" srcId="{2F228C3B-8EF8-40FA-8566-EE8504F4AB63}" destId="{23CBAED5-8E5F-437F-839A-EAF39727377B}" srcOrd="0" destOrd="0" parTransId="{8B13C159-9C94-41C9-A812-E61988189669}" sibTransId="{58962CE8-CFBD-47C4-BB73-A941D5C94886}"/>
    <dgm:cxn modelId="{2DF3275D-5E0D-4F16-9F6C-59D2E34BD9A4}" type="presParOf" srcId="{D4D8714F-2402-45E2-88D7-5982FC499684}" destId="{BE146362-B026-4583-A572-5CEB8A164831}" srcOrd="0" destOrd="0" presId="urn:microsoft.com/office/officeart/2005/8/layout/vList2"/>
    <dgm:cxn modelId="{61425B77-11E5-43E2-AE68-977A3A220D08}" type="presParOf" srcId="{D4D8714F-2402-45E2-88D7-5982FC499684}" destId="{4EF17635-3979-47AB-BACE-DD98721F08BF}" srcOrd="1" destOrd="0" presId="urn:microsoft.com/office/officeart/2005/8/layout/vList2"/>
    <dgm:cxn modelId="{9810496F-73B0-44A4-B57F-8CFBD319872C}" type="presParOf" srcId="{D4D8714F-2402-45E2-88D7-5982FC499684}" destId="{0CCEC7BA-F195-4E79-8858-DEAF039F0FE2}" srcOrd="2" destOrd="0" presId="urn:microsoft.com/office/officeart/2005/8/layout/vList2"/>
    <dgm:cxn modelId="{B6A80465-5ADD-4B15-B2BC-CEA2FCF76E96}" type="presParOf" srcId="{D4D8714F-2402-45E2-88D7-5982FC499684}" destId="{60E8CEE9-6C55-4ABF-9AD8-73FAAB12F918}" srcOrd="3" destOrd="0" presId="urn:microsoft.com/office/officeart/2005/8/layout/vList2"/>
    <dgm:cxn modelId="{94857E67-0CC9-47D3-9335-EFDBA8BB5350}" type="presParOf" srcId="{D4D8714F-2402-45E2-88D7-5982FC499684}" destId="{258059C1-4C8F-47A8-8946-C91D34F2362F}" srcOrd="4" destOrd="0" presId="urn:microsoft.com/office/officeart/2005/8/layout/vList2"/>
    <dgm:cxn modelId="{B8903CF8-79F2-4529-B119-508471ACCB2D}" type="presParOf" srcId="{D4D8714F-2402-45E2-88D7-5982FC499684}" destId="{5A268280-EF64-4D61-81D7-5433022452F3}" srcOrd="5" destOrd="0" presId="urn:microsoft.com/office/officeart/2005/8/layout/vList2"/>
    <dgm:cxn modelId="{E305FC46-6C7A-429A-9E36-F783BE38E197}" type="presParOf" srcId="{D4D8714F-2402-45E2-88D7-5982FC499684}" destId="{44D6B10A-6D4F-4864-AE5D-9B8D072F72EC}" srcOrd="6" destOrd="0" presId="urn:microsoft.com/office/officeart/2005/8/layout/vList2"/>
    <dgm:cxn modelId="{AA2F41C0-16CA-4D88-BC1C-47836F4F9DE9}" type="presParOf" srcId="{D4D8714F-2402-45E2-88D7-5982FC499684}" destId="{6ACE2C7E-B564-4E5E-8516-39B269582707}" srcOrd="7" destOrd="0" presId="urn:microsoft.com/office/officeart/2005/8/layout/vList2"/>
    <dgm:cxn modelId="{29333F58-5392-4B6C-AD39-D83524387492}" type="presParOf" srcId="{D4D8714F-2402-45E2-88D7-5982FC499684}" destId="{E1A91BC3-8292-4050-AA67-6B8C815469A1}" srcOrd="8" destOrd="0" presId="urn:microsoft.com/office/officeart/2005/8/layout/vList2"/>
    <dgm:cxn modelId="{DB177903-2267-4F4F-B159-395F602E28B1}" type="presParOf" srcId="{D4D8714F-2402-45E2-88D7-5982FC499684}" destId="{5E5D3319-BE6A-4458-8784-7D814E7C0838}" srcOrd="9" destOrd="0" presId="urn:microsoft.com/office/officeart/2005/8/layout/vList2"/>
    <dgm:cxn modelId="{57E50252-D3E9-44B4-9C3A-D4D9526214A8}" type="presParOf" srcId="{D4D8714F-2402-45E2-88D7-5982FC499684}" destId="{B2A64044-844E-4734-AAE1-D3B16A2C7F5E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7F22A16-4E43-4E4D-8AB8-35993DAE34B8}" type="doc">
      <dgm:prSet loTypeId="urn:microsoft.com/office/officeart/2005/8/layout/target3" loCatId="relationship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0E097B0-C28F-467B-97CA-B007B93B1FAC}">
      <dgm:prSet custT="1"/>
      <dgm:spPr>
        <a:solidFill>
          <a:srgbClr val="92D050"/>
        </a:solidFill>
      </dgm:spPr>
      <dgm:t>
        <a:bodyPr/>
        <a:lstStyle/>
        <a:p>
          <a:pPr rtl="0"/>
          <a:r>
            <a:rPr lang="uk-UA" sz="1600" b="0" i="0" baseline="0" dirty="0" smtClean="0"/>
            <a:t>Обробка результатів тесту</a:t>
          </a:r>
          <a:endParaRPr lang="ru-RU" sz="1600" dirty="0"/>
        </a:p>
      </dgm:t>
    </dgm:pt>
    <dgm:pt modelId="{643F6939-9CFC-4043-A762-3DA2BD1FFE1A}" type="parTrans" cxnId="{89654475-27C8-4001-80D1-47D625246AA4}">
      <dgm:prSet/>
      <dgm:spPr/>
      <dgm:t>
        <a:bodyPr/>
        <a:lstStyle/>
        <a:p>
          <a:endParaRPr lang="ru-RU"/>
        </a:p>
      </dgm:t>
    </dgm:pt>
    <dgm:pt modelId="{C52261FD-7D16-46F2-AB9C-180164D665B5}" type="sibTrans" cxnId="{89654475-27C8-4001-80D1-47D625246AA4}">
      <dgm:prSet/>
      <dgm:spPr/>
      <dgm:t>
        <a:bodyPr/>
        <a:lstStyle/>
        <a:p>
          <a:endParaRPr lang="ru-RU"/>
        </a:p>
      </dgm:t>
    </dgm:pt>
    <dgm:pt modelId="{138F905A-C2B7-4A5F-ACA3-DD987FB43B3C}">
      <dgm:prSet custT="1"/>
      <dgm:spPr>
        <a:solidFill>
          <a:srgbClr val="FFC000"/>
        </a:solidFill>
      </dgm:spPr>
      <dgm:t>
        <a:bodyPr/>
        <a:lstStyle/>
        <a:p>
          <a:pPr rtl="0"/>
          <a:r>
            <a:rPr lang="uk-UA" sz="1600" b="0" i="0" baseline="0" dirty="0" smtClean="0"/>
            <a:t>• 8-10 балів - яскраво виражений тип;</a:t>
          </a:r>
          <a:endParaRPr lang="ru-RU" sz="1600" dirty="0"/>
        </a:p>
      </dgm:t>
    </dgm:pt>
    <dgm:pt modelId="{6807743E-5AE8-41F6-96F1-90632F6E0EEC}" type="parTrans" cxnId="{4C5C60A9-6E7D-4EDB-9D03-E5048E134FBC}">
      <dgm:prSet/>
      <dgm:spPr/>
      <dgm:t>
        <a:bodyPr/>
        <a:lstStyle/>
        <a:p>
          <a:endParaRPr lang="ru-RU"/>
        </a:p>
      </dgm:t>
    </dgm:pt>
    <dgm:pt modelId="{BCB7AE24-250C-4877-9EEC-3FCAD227346A}" type="sibTrans" cxnId="{4C5C60A9-6E7D-4EDB-9D03-E5048E134FBC}">
      <dgm:prSet/>
      <dgm:spPr/>
      <dgm:t>
        <a:bodyPr/>
        <a:lstStyle/>
        <a:p>
          <a:endParaRPr lang="ru-RU"/>
        </a:p>
      </dgm:t>
    </dgm:pt>
    <dgm:pt modelId="{4A10DB06-96FE-44B6-93D1-EB6DCF8FF92E}">
      <dgm:prSet custT="1"/>
      <dgm:spPr>
        <a:solidFill>
          <a:srgbClr val="CA487A">
            <a:alpha val="90000"/>
          </a:srgbClr>
        </a:solidFill>
      </dgm:spPr>
      <dgm:t>
        <a:bodyPr/>
        <a:lstStyle/>
        <a:p>
          <a:pPr rtl="0"/>
          <a:r>
            <a:rPr lang="uk-UA" sz="1600" b="0" i="0" baseline="0" dirty="0" smtClean="0"/>
            <a:t>• 5-7 балів - середньо виражений тип; </a:t>
          </a:r>
          <a:endParaRPr lang="ru-RU" sz="1600" dirty="0"/>
        </a:p>
      </dgm:t>
    </dgm:pt>
    <dgm:pt modelId="{11A00E4A-BE71-4E13-A1D0-9FC4B92708C0}" type="parTrans" cxnId="{C0C5D283-AB09-41E9-9501-8A3603BDBA54}">
      <dgm:prSet/>
      <dgm:spPr/>
      <dgm:t>
        <a:bodyPr/>
        <a:lstStyle/>
        <a:p>
          <a:endParaRPr lang="ru-RU"/>
        </a:p>
      </dgm:t>
    </dgm:pt>
    <dgm:pt modelId="{F06E0DA9-D3DD-41A3-B75C-DB787EDB50C6}" type="sibTrans" cxnId="{C0C5D283-AB09-41E9-9501-8A3603BDBA54}">
      <dgm:prSet/>
      <dgm:spPr/>
      <dgm:t>
        <a:bodyPr/>
        <a:lstStyle/>
        <a:p>
          <a:endParaRPr lang="ru-RU"/>
        </a:p>
      </dgm:t>
    </dgm:pt>
    <dgm:pt modelId="{971F74F8-E8C9-4968-B223-51806AAF6574}">
      <dgm:prSet custT="1"/>
      <dgm:spPr>
        <a:solidFill>
          <a:schemeClr val="accent5">
            <a:lumMod val="75000"/>
          </a:schemeClr>
        </a:solidFill>
      </dgm:spPr>
      <dgm:t>
        <a:bodyPr/>
        <a:lstStyle/>
        <a:p>
          <a:pPr rtl="0"/>
          <a:r>
            <a:rPr lang="uk-UA" sz="1600" b="0" i="0" baseline="0" dirty="0" smtClean="0"/>
            <a:t>• 2-4 балів - слабо виражений тип. </a:t>
          </a:r>
          <a:endParaRPr lang="ru-RU" sz="1600" dirty="0"/>
        </a:p>
      </dgm:t>
    </dgm:pt>
    <dgm:pt modelId="{A243539B-7F77-4AEF-8EEE-AD1B96BE4D06}" type="parTrans" cxnId="{7660D6CE-7229-45A3-A50D-87E342488C6C}">
      <dgm:prSet/>
      <dgm:spPr/>
      <dgm:t>
        <a:bodyPr/>
        <a:lstStyle/>
        <a:p>
          <a:endParaRPr lang="ru-RU"/>
        </a:p>
      </dgm:t>
    </dgm:pt>
    <dgm:pt modelId="{A8487206-B587-47E0-BAF3-F0F6EF0E85AC}" type="sibTrans" cxnId="{7660D6CE-7229-45A3-A50D-87E342488C6C}">
      <dgm:prSet/>
      <dgm:spPr/>
      <dgm:t>
        <a:bodyPr/>
        <a:lstStyle/>
        <a:p>
          <a:endParaRPr lang="ru-RU"/>
        </a:p>
      </dgm:t>
    </dgm:pt>
    <dgm:pt modelId="{A0FF04D9-449A-4128-B47B-2E7AAEF62AFD}" type="pres">
      <dgm:prSet presAssocID="{C7F22A16-4E43-4E4D-8AB8-35993DAE34B8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C604496-5B34-4AF3-BA7A-22AB4C9C7D5D}" type="pres">
      <dgm:prSet presAssocID="{50E097B0-C28F-467B-97CA-B007B93B1FAC}" presName="circle1" presStyleLbl="node1" presStyleIdx="0" presStyleCnt="4"/>
      <dgm:spPr/>
    </dgm:pt>
    <dgm:pt modelId="{FD3A0BCE-31E0-486D-B583-25E2D9FE9B34}" type="pres">
      <dgm:prSet presAssocID="{50E097B0-C28F-467B-97CA-B007B93B1FAC}" presName="space" presStyleCnt="0"/>
      <dgm:spPr/>
    </dgm:pt>
    <dgm:pt modelId="{B1D5B71D-FC16-4E36-B12B-5C88E2FABA4E}" type="pres">
      <dgm:prSet presAssocID="{50E097B0-C28F-467B-97CA-B007B93B1FAC}" presName="rect1" presStyleLbl="alignAcc1" presStyleIdx="0" presStyleCnt="4" custLinFactNeighborX="-1045" custLinFactNeighborY="4705"/>
      <dgm:spPr/>
      <dgm:t>
        <a:bodyPr/>
        <a:lstStyle/>
        <a:p>
          <a:endParaRPr lang="ru-RU"/>
        </a:p>
      </dgm:t>
    </dgm:pt>
    <dgm:pt modelId="{CDCF21BA-6CF7-423F-802A-D56EEFD5AFEE}" type="pres">
      <dgm:prSet presAssocID="{138F905A-C2B7-4A5F-ACA3-DD987FB43B3C}" presName="vertSpace2" presStyleLbl="node1" presStyleIdx="0" presStyleCnt="4"/>
      <dgm:spPr/>
    </dgm:pt>
    <dgm:pt modelId="{1DD2842A-F41F-4AD9-8BEF-4C4A42A4CAD4}" type="pres">
      <dgm:prSet presAssocID="{138F905A-C2B7-4A5F-ACA3-DD987FB43B3C}" presName="circle2" presStyleLbl="node1" presStyleIdx="1" presStyleCnt="4"/>
      <dgm:spPr/>
    </dgm:pt>
    <dgm:pt modelId="{180E0DC5-246B-4229-B3ED-9C8627FF04AA}" type="pres">
      <dgm:prSet presAssocID="{138F905A-C2B7-4A5F-ACA3-DD987FB43B3C}" presName="rect2" presStyleLbl="alignAcc1" presStyleIdx="1" presStyleCnt="4"/>
      <dgm:spPr/>
      <dgm:t>
        <a:bodyPr/>
        <a:lstStyle/>
        <a:p>
          <a:endParaRPr lang="ru-RU"/>
        </a:p>
      </dgm:t>
    </dgm:pt>
    <dgm:pt modelId="{EBDEDBB1-D281-4BC9-822A-15EE7A8A0AA1}" type="pres">
      <dgm:prSet presAssocID="{4A10DB06-96FE-44B6-93D1-EB6DCF8FF92E}" presName="vertSpace3" presStyleLbl="node1" presStyleIdx="1" presStyleCnt="4"/>
      <dgm:spPr/>
    </dgm:pt>
    <dgm:pt modelId="{15FF0D76-3CE2-47A1-A0CC-2C5AE92FE71E}" type="pres">
      <dgm:prSet presAssocID="{4A10DB06-96FE-44B6-93D1-EB6DCF8FF92E}" presName="circle3" presStyleLbl="node1" presStyleIdx="2" presStyleCnt="4"/>
      <dgm:spPr/>
    </dgm:pt>
    <dgm:pt modelId="{A94469F6-5345-4FBE-8041-5957A37F3183}" type="pres">
      <dgm:prSet presAssocID="{4A10DB06-96FE-44B6-93D1-EB6DCF8FF92E}" presName="rect3" presStyleLbl="alignAcc1" presStyleIdx="2" presStyleCnt="4"/>
      <dgm:spPr/>
      <dgm:t>
        <a:bodyPr/>
        <a:lstStyle/>
        <a:p>
          <a:endParaRPr lang="ru-RU"/>
        </a:p>
      </dgm:t>
    </dgm:pt>
    <dgm:pt modelId="{ECDD6246-7AA2-4115-A7F9-3FBC51B40CCE}" type="pres">
      <dgm:prSet presAssocID="{971F74F8-E8C9-4968-B223-51806AAF6574}" presName="vertSpace4" presStyleLbl="node1" presStyleIdx="2" presStyleCnt="4"/>
      <dgm:spPr/>
    </dgm:pt>
    <dgm:pt modelId="{33E2F76B-683A-47C3-85C1-659796C8A63C}" type="pres">
      <dgm:prSet presAssocID="{971F74F8-E8C9-4968-B223-51806AAF6574}" presName="circle4" presStyleLbl="node1" presStyleIdx="3" presStyleCnt="4"/>
      <dgm:spPr/>
    </dgm:pt>
    <dgm:pt modelId="{035C472A-AFC1-402A-9084-36D07F09CC40}" type="pres">
      <dgm:prSet presAssocID="{971F74F8-E8C9-4968-B223-51806AAF6574}" presName="rect4" presStyleLbl="alignAcc1" presStyleIdx="3" presStyleCnt="4"/>
      <dgm:spPr/>
      <dgm:t>
        <a:bodyPr/>
        <a:lstStyle/>
        <a:p>
          <a:endParaRPr lang="ru-RU"/>
        </a:p>
      </dgm:t>
    </dgm:pt>
    <dgm:pt modelId="{C9D3B35C-4648-457A-817B-05E304053D63}" type="pres">
      <dgm:prSet presAssocID="{50E097B0-C28F-467B-97CA-B007B93B1FAC}" presName="rect1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17366C-7A5F-443E-AE07-9E9C510ABA17}" type="pres">
      <dgm:prSet presAssocID="{138F905A-C2B7-4A5F-ACA3-DD987FB43B3C}" presName="rect2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12946D-3FE3-42AB-8FD6-F31E7454234E}" type="pres">
      <dgm:prSet presAssocID="{4A10DB06-96FE-44B6-93D1-EB6DCF8FF92E}" presName="rect3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BC2F47-32EB-49EE-8B7F-DFBD55AD85AA}" type="pres">
      <dgm:prSet presAssocID="{971F74F8-E8C9-4968-B223-51806AAF6574}" presName="rect4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27D23D1-20E7-481E-9C37-47933D37CFE1}" type="presOf" srcId="{50E097B0-C28F-467B-97CA-B007B93B1FAC}" destId="{C9D3B35C-4648-457A-817B-05E304053D63}" srcOrd="1" destOrd="0" presId="urn:microsoft.com/office/officeart/2005/8/layout/target3"/>
    <dgm:cxn modelId="{B18F0DAC-8A20-402F-9137-E2A1EC237648}" type="presOf" srcId="{971F74F8-E8C9-4968-B223-51806AAF6574}" destId="{E6BC2F47-32EB-49EE-8B7F-DFBD55AD85AA}" srcOrd="1" destOrd="0" presId="urn:microsoft.com/office/officeart/2005/8/layout/target3"/>
    <dgm:cxn modelId="{89654475-27C8-4001-80D1-47D625246AA4}" srcId="{C7F22A16-4E43-4E4D-8AB8-35993DAE34B8}" destId="{50E097B0-C28F-467B-97CA-B007B93B1FAC}" srcOrd="0" destOrd="0" parTransId="{643F6939-9CFC-4043-A762-3DA2BD1FFE1A}" sibTransId="{C52261FD-7D16-46F2-AB9C-180164D665B5}"/>
    <dgm:cxn modelId="{A53CF07A-67BF-42C3-849F-B5CA5DDCF680}" type="presOf" srcId="{C7F22A16-4E43-4E4D-8AB8-35993DAE34B8}" destId="{A0FF04D9-449A-4128-B47B-2E7AAEF62AFD}" srcOrd="0" destOrd="0" presId="urn:microsoft.com/office/officeart/2005/8/layout/target3"/>
    <dgm:cxn modelId="{60A09F26-365D-4425-ADB8-7D2B2525A467}" type="presOf" srcId="{138F905A-C2B7-4A5F-ACA3-DD987FB43B3C}" destId="{180E0DC5-246B-4229-B3ED-9C8627FF04AA}" srcOrd="0" destOrd="0" presId="urn:microsoft.com/office/officeart/2005/8/layout/target3"/>
    <dgm:cxn modelId="{7660D6CE-7229-45A3-A50D-87E342488C6C}" srcId="{C7F22A16-4E43-4E4D-8AB8-35993DAE34B8}" destId="{971F74F8-E8C9-4968-B223-51806AAF6574}" srcOrd="3" destOrd="0" parTransId="{A243539B-7F77-4AEF-8EEE-AD1B96BE4D06}" sibTransId="{A8487206-B587-47E0-BAF3-F0F6EF0E85AC}"/>
    <dgm:cxn modelId="{A2BECC04-6FAB-4015-8F23-4F781EAA7797}" type="presOf" srcId="{4A10DB06-96FE-44B6-93D1-EB6DCF8FF92E}" destId="{A94469F6-5345-4FBE-8041-5957A37F3183}" srcOrd="0" destOrd="0" presId="urn:microsoft.com/office/officeart/2005/8/layout/target3"/>
    <dgm:cxn modelId="{4C5C60A9-6E7D-4EDB-9D03-E5048E134FBC}" srcId="{C7F22A16-4E43-4E4D-8AB8-35993DAE34B8}" destId="{138F905A-C2B7-4A5F-ACA3-DD987FB43B3C}" srcOrd="1" destOrd="0" parTransId="{6807743E-5AE8-41F6-96F1-90632F6E0EEC}" sibTransId="{BCB7AE24-250C-4877-9EEC-3FCAD227346A}"/>
    <dgm:cxn modelId="{6ABE7016-B23F-4D2D-96D5-C709FBB86069}" type="presOf" srcId="{138F905A-C2B7-4A5F-ACA3-DD987FB43B3C}" destId="{3D17366C-7A5F-443E-AE07-9E9C510ABA17}" srcOrd="1" destOrd="0" presId="urn:microsoft.com/office/officeart/2005/8/layout/target3"/>
    <dgm:cxn modelId="{AC52530F-65E7-4F9A-9DFC-E322A7706C2B}" type="presOf" srcId="{971F74F8-E8C9-4968-B223-51806AAF6574}" destId="{035C472A-AFC1-402A-9084-36D07F09CC40}" srcOrd="0" destOrd="0" presId="urn:microsoft.com/office/officeart/2005/8/layout/target3"/>
    <dgm:cxn modelId="{A9D068FC-D4D3-4603-B7F0-A2C7774F2474}" type="presOf" srcId="{50E097B0-C28F-467B-97CA-B007B93B1FAC}" destId="{B1D5B71D-FC16-4E36-B12B-5C88E2FABA4E}" srcOrd="0" destOrd="0" presId="urn:microsoft.com/office/officeart/2005/8/layout/target3"/>
    <dgm:cxn modelId="{C0C5D283-AB09-41E9-9501-8A3603BDBA54}" srcId="{C7F22A16-4E43-4E4D-8AB8-35993DAE34B8}" destId="{4A10DB06-96FE-44B6-93D1-EB6DCF8FF92E}" srcOrd="2" destOrd="0" parTransId="{11A00E4A-BE71-4E13-A1D0-9FC4B92708C0}" sibTransId="{F06E0DA9-D3DD-41A3-B75C-DB787EDB50C6}"/>
    <dgm:cxn modelId="{69BBEA9C-C116-410C-AC2F-2209820D6E9D}" type="presOf" srcId="{4A10DB06-96FE-44B6-93D1-EB6DCF8FF92E}" destId="{2A12946D-3FE3-42AB-8FD6-F31E7454234E}" srcOrd="1" destOrd="0" presId="urn:microsoft.com/office/officeart/2005/8/layout/target3"/>
    <dgm:cxn modelId="{CFE708CB-4D0C-48AA-BB22-7143981AB05D}" type="presParOf" srcId="{A0FF04D9-449A-4128-B47B-2E7AAEF62AFD}" destId="{AC604496-5B34-4AF3-BA7A-22AB4C9C7D5D}" srcOrd="0" destOrd="0" presId="urn:microsoft.com/office/officeart/2005/8/layout/target3"/>
    <dgm:cxn modelId="{6CED4D10-E1CE-4700-BA10-C494A9301B55}" type="presParOf" srcId="{A0FF04D9-449A-4128-B47B-2E7AAEF62AFD}" destId="{FD3A0BCE-31E0-486D-B583-25E2D9FE9B34}" srcOrd="1" destOrd="0" presId="urn:microsoft.com/office/officeart/2005/8/layout/target3"/>
    <dgm:cxn modelId="{FB76C8FD-01B1-4BC2-BE22-852ADD105986}" type="presParOf" srcId="{A0FF04D9-449A-4128-B47B-2E7AAEF62AFD}" destId="{B1D5B71D-FC16-4E36-B12B-5C88E2FABA4E}" srcOrd="2" destOrd="0" presId="urn:microsoft.com/office/officeart/2005/8/layout/target3"/>
    <dgm:cxn modelId="{AFBDE3D0-A2C1-404B-A6C7-F512C309F076}" type="presParOf" srcId="{A0FF04D9-449A-4128-B47B-2E7AAEF62AFD}" destId="{CDCF21BA-6CF7-423F-802A-D56EEFD5AFEE}" srcOrd="3" destOrd="0" presId="urn:microsoft.com/office/officeart/2005/8/layout/target3"/>
    <dgm:cxn modelId="{75A7551A-B3C8-48BB-943B-1EED40A2CEAD}" type="presParOf" srcId="{A0FF04D9-449A-4128-B47B-2E7AAEF62AFD}" destId="{1DD2842A-F41F-4AD9-8BEF-4C4A42A4CAD4}" srcOrd="4" destOrd="0" presId="urn:microsoft.com/office/officeart/2005/8/layout/target3"/>
    <dgm:cxn modelId="{B5B7E9A9-D70F-4620-ACC0-B536ED65169A}" type="presParOf" srcId="{A0FF04D9-449A-4128-B47B-2E7AAEF62AFD}" destId="{180E0DC5-246B-4229-B3ED-9C8627FF04AA}" srcOrd="5" destOrd="0" presId="urn:microsoft.com/office/officeart/2005/8/layout/target3"/>
    <dgm:cxn modelId="{9D107D68-0DBA-4F7A-8C9D-A2C9644E46A5}" type="presParOf" srcId="{A0FF04D9-449A-4128-B47B-2E7AAEF62AFD}" destId="{EBDEDBB1-D281-4BC9-822A-15EE7A8A0AA1}" srcOrd="6" destOrd="0" presId="urn:microsoft.com/office/officeart/2005/8/layout/target3"/>
    <dgm:cxn modelId="{4A9057BA-972D-4FAE-86EE-4BE3FA6A090E}" type="presParOf" srcId="{A0FF04D9-449A-4128-B47B-2E7AAEF62AFD}" destId="{15FF0D76-3CE2-47A1-A0CC-2C5AE92FE71E}" srcOrd="7" destOrd="0" presId="urn:microsoft.com/office/officeart/2005/8/layout/target3"/>
    <dgm:cxn modelId="{69D31350-6527-4400-BB7B-9EEF938A0B82}" type="presParOf" srcId="{A0FF04D9-449A-4128-B47B-2E7AAEF62AFD}" destId="{A94469F6-5345-4FBE-8041-5957A37F3183}" srcOrd="8" destOrd="0" presId="urn:microsoft.com/office/officeart/2005/8/layout/target3"/>
    <dgm:cxn modelId="{66B21C57-EF19-4494-B13F-BFD6BAEC32A2}" type="presParOf" srcId="{A0FF04D9-449A-4128-B47B-2E7AAEF62AFD}" destId="{ECDD6246-7AA2-4115-A7F9-3FBC51B40CCE}" srcOrd="9" destOrd="0" presId="urn:microsoft.com/office/officeart/2005/8/layout/target3"/>
    <dgm:cxn modelId="{105F82B0-50AE-4D67-A819-1D443AFFC00C}" type="presParOf" srcId="{A0FF04D9-449A-4128-B47B-2E7AAEF62AFD}" destId="{33E2F76B-683A-47C3-85C1-659796C8A63C}" srcOrd="10" destOrd="0" presId="urn:microsoft.com/office/officeart/2005/8/layout/target3"/>
    <dgm:cxn modelId="{54788C82-CB06-400D-BBEC-8AF4EA44DE70}" type="presParOf" srcId="{A0FF04D9-449A-4128-B47B-2E7AAEF62AFD}" destId="{035C472A-AFC1-402A-9084-36D07F09CC40}" srcOrd="11" destOrd="0" presId="urn:microsoft.com/office/officeart/2005/8/layout/target3"/>
    <dgm:cxn modelId="{CC7CB5BB-6876-4F35-948F-2184AECB0B01}" type="presParOf" srcId="{A0FF04D9-449A-4128-B47B-2E7AAEF62AFD}" destId="{C9D3B35C-4648-457A-817B-05E304053D63}" srcOrd="12" destOrd="0" presId="urn:microsoft.com/office/officeart/2005/8/layout/target3"/>
    <dgm:cxn modelId="{706C1081-EEB6-490C-B7A0-235C6083FCA5}" type="presParOf" srcId="{A0FF04D9-449A-4128-B47B-2E7AAEF62AFD}" destId="{3D17366C-7A5F-443E-AE07-9E9C510ABA17}" srcOrd="13" destOrd="0" presId="urn:microsoft.com/office/officeart/2005/8/layout/target3"/>
    <dgm:cxn modelId="{4060C3A1-0BCF-4A94-BA7B-BF27BCEF332F}" type="presParOf" srcId="{A0FF04D9-449A-4128-B47B-2E7AAEF62AFD}" destId="{2A12946D-3FE3-42AB-8FD6-F31E7454234E}" srcOrd="14" destOrd="0" presId="urn:microsoft.com/office/officeart/2005/8/layout/target3"/>
    <dgm:cxn modelId="{3C67BCB1-CD20-41E2-9F20-8848EF709BE3}" type="presParOf" srcId="{A0FF04D9-449A-4128-B47B-2E7AAEF62AFD}" destId="{E6BC2F47-32EB-49EE-8B7F-DFBD55AD85AA}" srcOrd="15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1BF29A3-99FA-4687-B66B-342A4B62EDB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741CF4A-995B-4A93-959A-1B37EFC55259}">
      <dgm:prSet custT="1"/>
      <dgm:spPr/>
      <dgm:t>
        <a:bodyPr/>
        <a:lstStyle/>
        <a:p>
          <a:pPr rtl="0"/>
          <a:r>
            <a:rPr lang="uk-UA" sz="1400" b="0" i="0" baseline="0" dirty="0" smtClean="0"/>
            <a:t>Найбільша кількість балів вказує на домінуючий тип. У чистому вигляді ці професійні типи зустрічаються рідко - зазвичай можна говорити тільки про переважні типи особистості.</a:t>
          </a:r>
          <a:endParaRPr lang="ru-RU" sz="1400" dirty="0"/>
        </a:p>
      </dgm:t>
    </dgm:pt>
    <dgm:pt modelId="{6B410EC0-8803-475E-BB23-FF1737675F54}" type="parTrans" cxnId="{B7365ADC-DB22-489F-A9B4-B97EAAE2BE8D}">
      <dgm:prSet/>
      <dgm:spPr/>
      <dgm:t>
        <a:bodyPr/>
        <a:lstStyle/>
        <a:p>
          <a:endParaRPr lang="ru-RU"/>
        </a:p>
      </dgm:t>
    </dgm:pt>
    <dgm:pt modelId="{51777787-1C13-41CB-92D6-3356590E9A27}" type="sibTrans" cxnId="{B7365ADC-DB22-489F-A9B4-B97EAAE2BE8D}">
      <dgm:prSet/>
      <dgm:spPr/>
      <dgm:t>
        <a:bodyPr/>
        <a:lstStyle/>
        <a:p>
          <a:endParaRPr lang="ru-RU"/>
        </a:p>
      </dgm:t>
    </dgm:pt>
    <dgm:pt modelId="{A64012F2-4071-4A46-B400-F9631B3D3745}">
      <dgm:prSet custT="1"/>
      <dgm:spPr/>
      <dgm:t>
        <a:bodyPr/>
        <a:lstStyle/>
        <a:p>
          <a:pPr rtl="0"/>
          <a:r>
            <a:rPr lang="uk-UA" sz="1400" b="0" i="0" baseline="0" dirty="0" smtClean="0"/>
            <a:t>Вибираючи професію, необхідно враховувати свій професійний тип. Якщо професія не відповідає вашому типу особистості, робота буде даватися вам ціною значної нервово-психічної напруги. </a:t>
          </a:r>
          <a:endParaRPr lang="uk-UA" sz="1400" b="0" i="0" baseline="0" dirty="0"/>
        </a:p>
      </dgm:t>
    </dgm:pt>
    <dgm:pt modelId="{F059ED7D-1FCB-40E2-B476-D434B6C1D413}" type="parTrans" cxnId="{A5A00482-2090-42BF-9DEE-D5A3FE594B7A}">
      <dgm:prSet/>
      <dgm:spPr/>
      <dgm:t>
        <a:bodyPr/>
        <a:lstStyle/>
        <a:p>
          <a:endParaRPr lang="ru-RU"/>
        </a:p>
      </dgm:t>
    </dgm:pt>
    <dgm:pt modelId="{6CAAC0B4-8A1F-48DE-9ECB-1A5A0710FD7D}" type="sibTrans" cxnId="{A5A00482-2090-42BF-9DEE-D5A3FE594B7A}">
      <dgm:prSet/>
      <dgm:spPr/>
      <dgm:t>
        <a:bodyPr/>
        <a:lstStyle/>
        <a:p>
          <a:endParaRPr lang="ru-RU"/>
        </a:p>
      </dgm:t>
    </dgm:pt>
    <dgm:pt modelId="{469268A3-5143-4001-9B92-48E62771C576}" type="pres">
      <dgm:prSet presAssocID="{61BF29A3-99FA-4687-B66B-342A4B62EDB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9883CF0-A33C-4967-97AE-F4CF4273CA15}" type="pres">
      <dgm:prSet presAssocID="{7741CF4A-995B-4A93-959A-1B37EFC55259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220844-7C86-4AE7-A9F2-C16DA7B832E1}" type="pres">
      <dgm:prSet presAssocID="{51777787-1C13-41CB-92D6-3356590E9A27}" presName="spacer" presStyleCnt="0"/>
      <dgm:spPr/>
    </dgm:pt>
    <dgm:pt modelId="{4BF57946-6A32-4DB6-A4B0-74DEDB435415}" type="pres">
      <dgm:prSet presAssocID="{A64012F2-4071-4A46-B400-F9631B3D3745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87D1B5F-4B11-4AED-A0BB-9ACC92B89BCF}" type="presOf" srcId="{61BF29A3-99FA-4687-B66B-342A4B62EDB9}" destId="{469268A3-5143-4001-9B92-48E62771C576}" srcOrd="0" destOrd="0" presId="urn:microsoft.com/office/officeart/2005/8/layout/vList2"/>
    <dgm:cxn modelId="{B7365ADC-DB22-489F-A9B4-B97EAAE2BE8D}" srcId="{61BF29A3-99FA-4687-B66B-342A4B62EDB9}" destId="{7741CF4A-995B-4A93-959A-1B37EFC55259}" srcOrd="0" destOrd="0" parTransId="{6B410EC0-8803-475E-BB23-FF1737675F54}" sibTransId="{51777787-1C13-41CB-92D6-3356590E9A27}"/>
    <dgm:cxn modelId="{A5A00482-2090-42BF-9DEE-D5A3FE594B7A}" srcId="{61BF29A3-99FA-4687-B66B-342A4B62EDB9}" destId="{A64012F2-4071-4A46-B400-F9631B3D3745}" srcOrd="1" destOrd="0" parTransId="{F059ED7D-1FCB-40E2-B476-D434B6C1D413}" sibTransId="{6CAAC0B4-8A1F-48DE-9ECB-1A5A0710FD7D}"/>
    <dgm:cxn modelId="{AF489B72-BAE4-4D46-BD72-D8E0B11F5496}" type="presOf" srcId="{A64012F2-4071-4A46-B400-F9631B3D3745}" destId="{4BF57946-6A32-4DB6-A4B0-74DEDB435415}" srcOrd="0" destOrd="0" presId="urn:microsoft.com/office/officeart/2005/8/layout/vList2"/>
    <dgm:cxn modelId="{CF3F8165-D90D-43FB-95F0-5817A3F74630}" type="presOf" srcId="{7741CF4A-995B-4A93-959A-1B37EFC55259}" destId="{79883CF0-A33C-4967-97AE-F4CF4273CA15}" srcOrd="0" destOrd="0" presId="urn:microsoft.com/office/officeart/2005/8/layout/vList2"/>
    <dgm:cxn modelId="{48AAE74C-7DA7-4A9B-A736-89E6FB86859C}" type="presParOf" srcId="{469268A3-5143-4001-9B92-48E62771C576}" destId="{79883CF0-A33C-4967-97AE-F4CF4273CA15}" srcOrd="0" destOrd="0" presId="urn:microsoft.com/office/officeart/2005/8/layout/vList2"/>
    <dgm:cxn modelId="{673A2A0D-D0B9-4DC5-AA3B-693CD1B3AF20}" type="presParOf" srcId="{469268A3-5143-4001-9B92-48E62771C576}" destId="{C4220844-7C86-4AE7-A9F2-C16DA7B832E1}" srcOrd="1" destOrd="0" presId="urn:microsoft.com/office/officeart/2005/8/layout/vList2"/>
    <dgm:cxn modelId="{E796C95B-E096-4F88-8370-0FDFEB37186F}" type="presParOf" srcId="{469268A3-5143-4001-9B92-48E62771C576}" destId="{4BF57946-6A32-4DB6-A4B0-74DEDB435415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4E0DFD3-8A54-4703-AFDA-71C8AF714E7D}">
      <dsp:nvSpPr>
        <dsp:cNvPr id="0" name=""/>
        <dsp:cNvSpPr/>
      </dsp:nvSpPr>
      <dsp:spPr>
        <a:xfrm>
          <a:off x="0" y="2304259"/>
          <a:ext cx="2056717" cy="1492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perspectiveHeroicExtremeLeftFacing"/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i="1" kern="1200" dirty="0" smtClean="0"/>
            <a:t>Типи професій за предметом праці</a:t>
          </a:r>
          <a:endParaRPr lang="ru-RU" sz="2200" b="1" i="0" kern="1200" dirty="0"/>
        </a:p>
      </dsp:txBody>
      <dsp:txXfrm>
        <a:off x="0" y="2304259"/>
        <a:ext cx="2056717" cy="149292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D32F01E-4EC9-4E81-8F8E-005DB407FF8E}">
      <dsp:nvSpPr>
        <dsp:cNvPr id="0" name=""/>
        <dsp:cNvSpPr/>
      </dsp:nvSpPr>
      <dsp:spPr>
        <a:xfrm>
          <a:off x="349238" y="0"/>
          <a:ext cx="3024336" cy="3024336"/>
        </a:xfrm>
        <a:prstGeom prst="triangle">
          <a:avLst/>
        </a:prstGeom>
        <a:solidFill>
          <a:srgbClr val="92D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DF34FE6-92C3-4832-A526-31E9D7D41DE9}">
      <dsp:nvSpPr>
        <dsp:cNvPr id="0" name=""/>
        <dsp:cNvSpPr/>
      </dsp:nvSpPr>
      <dsp:spPr>
        <a:xfrm>
          <a:off x="1861406" y="302728"/>
          <a:ext cx="1965818" cy="53752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000" b="0" i="0" kern="1200" baseline="0" dirty="0" smtClean="0"/>
            <a:t>Інтелектуальний і соціальний тип зближує: </a:t>
          </a:r>
          <a:endParaRPr lang="ru-RU" sz="1000" kern="1200" dirty="0"/>
        </a:p>
      </dsp:txBody>
      <dsp:txXfrm>
        <a:off x="1861406" y="302728"/>
        <a:ext cx="1965818" cy="537528"/>
      </dsp:txXfrm>
    </dsp:sp>
    <dsp:sp modelId="{C3E61B28-31DF-4FED-B861-B1F1F0780C84}">
      <dsp:nvSpPr>
        <dsp:cNvPr id="0" name=""/>
        <dsp:cNvSpPr/>
      </dsp:nvSpPr>
      <dsp:spPr>
        <a:xfrm>
          <a:off x="1861406" y="907448"/>
          <a:ext cx="1965818" cy="53752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000" b="0" i="0" kern="1200" baseline="0" dirty="0" smtClean="0"/>
            <a:t>Соціальний і підприємницький тип зближує:</a:t>
          </a:r>
          <a:endParaRPr lang="ru-RU" sz="1000" kern="1200" dirty="0"/>
        </a:p>
      </dsp:txBody>
      <dsp:txXfrm>
        <a:off x="1861406" y="907448"/>
        <a:ext cx="1965818" cy="537528"/>
      </dsp:txXfrm>
    </dsp:sp>
    <dsp:sp modelId="{C99FD2DA-73C9-4946-A52D-51382B280FE5}">
      <dsp:nvSpPr>
        <dsp:cNvPr id="0" name=""/>
        <dsp:cNvSpPr/>
      </dsp:nvSpPr>
      <dsp:spPr>
        <a:xfrm>
          <a:off x="1861406" y="1512168"/>
          <a:ext cx="1965818" cy="53752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000" b="0" i="0" kern="1200" baseline="0" dirty="0" smtClean="0"/>
            <a:t>Підприємницький і офісний тип зближує: </a:t>
          </a:r>
          <a:endParaRPr lang="ru-RU" sz="1000" kern="1200" dirty="0"/>
        </a:p>
      </dsp:txBody>
      <dsp:txXfrm>
        <a:off x="1861406" y="1512168"/>
        <a:ext cx="1965818" cy="537528"/>
      </dsp:txXfrm>
    </dsp:sp>
    <dsp:sp modelId="{5F0B3ABE-E973-4218-95BD-6186D0739EA0}">
      <dsp:nvSpPr>
        <dsp:cNvPr id="0" name=""/>
        <dsp:cNvSpPr/>
      </dsp:nvSpPr>
      <dsp:spPr>
        <a:xfrm>
          <a:off x="1861406" y="2116887"/>
          <a:ext cx="1965818" cy="53752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000" b="0" i="0" kern="1200" baseline="0" dirty="0" smtClean="0"/>
            <a:t>Інтелектуальний і артистичний тип зближує:</a:t>
          </a:r>
          <a:endParaRPr lang="ru-RU" sz="1000" kern="1200" dirty="0"/>
        </a:p>
      </dsp:txBody>
      <dsp:txXfrm>
        <a:off x="1861406" y="2116887"/>
        <a:ext cx="1965818" cy="537528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EF743B2-BA93-4A1E-A12F-AF7C8B9BA5D4}">
      <dsp:nvSpPr>
        <dsp:cNvPr id="0" name=""/>
        <dsp:cNvSpPr/>
      </dsp:nvSpPr>
      <dsp:spPr>
        <a:xfrm>
          <a:off x="421246" y="0"/>
          <a:ext cx="4774130" cy="1323874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8AA57C-0ACF-41DA-8A2F-F00281AB7709}">
      <dsp:nvSpPr>
        <dsp:cNvPr id="0" name=""/>
        <dsp:cNvSpPr/>
      </dsp:nvSpPr>
      <dsp:spPr>
        <a:xfrm>
          <a:off x="2811" y="397162"/>
          <a:ext cx="1352048" cy="529549"/>
        </a:xfrm>
        <a:prstGeom prst="roundRect">
          <a:avLst/>
        </a:prstGeom>
        <a:solidFill>
          <a:srgbClr val="FFFF9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900" b="0" i="0" kern="1200" baseline="0" dirty="0" smtClean="0">
              <a:solidFill>
                <a:schemeClr val="tx1"/>
              </a:solidFill>
            </a:rPr>
            <a:t>А) Матеріальна зацікавленість </a:t>
          </a:r>
          <a:r>
            <a:rPr lang="uk-UA" sz="900" b="0" i="0" kern="1200" baseline="0" smtClean="0">
              <a:solidFill>
                <a:schemeClr val="tx1"/>
              </a:solidFill>
            </a:rPr>
            <a:t>в роботі (П і О)</a:t>
          </a:r>
          <a:endParaRPr lang="ru-RU" sz="900" kern="1200" dirty="0">
            <a:solidFill>
              <a:schemeClr val="tx1"/>
            </a:solidFill>
          </a:endParaRPr>
        </a:p>
      </dsp:txBody>
      <dsp:txXfrm>
        <a:off x="2811" y="397162"/>
        <a:ext cx="1352048" cy="529549"/>
      </dsp:txXfrm>
    </dsp:sp>
    <dsp:sp modelId="{F9CE618D-465B-4148-A409-34A58B84F771}">
      <dsp:nvSpPr>
        <dsp:cNvPr id="0" name=""/>
        <dsp:cNvSpPr/>
      </dsp:nvSpPr>
      <dsp:spPr>
        <a:xfrm>
          <a:off x="1422462" y="397162"/>
          <a:ext cx="1352048" cy="529549"/>
        </a:xfrm>
        <a:prstGeom prst="roundRect">
          <a:avLst/>
        </a:prstGeom>
        <a:solidFill>
          <a:srgbClr val="CA487A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900" b="0" i="0" kern="1200" baseline="0" dirty="0" smtClean="0"/>
            <a:t>Б) Потреба </a:t>
          </a:r>
          <a:r>
            <a:rPr lang="uk-UA" sz="900" b="0" i="0" kern="1200" baseline="0" smtClean="0"/>
            <a:t>в спілкуванні</a:t>
          </a:r>
        </a:p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900" b="0" i="0" kern="1200" baseline="0" smtClean="0"/>
            <a:t>(С і П)</a:t>
          </a:r>
          <a:endParaRPr lang="ru-RU" sz="900" kern="1200" dirty="0"/>
        </a:p>
      </dsp:txBody>
      <dsp:txXfrm>
        <a:off x="1422462" y="397162"/>
        <a:ext cx="1352048" cy="529549"/>
      </dsp:txXfrm>
    </dsp:sp>
    <dsp:sp modelId="{CBED1DC0-FB89-4B07-B456-2C80CE019593}">
      <dsp:nvSpPr>
        <dsp:cNvPr id="0" name=""/>
        <dsp:cNvSpPr/>
      </dsp:nvSpPr>
      <dsp:spPr>
        <a:xfrm>
          <a:off x="2842113" y="397162"/>
          <a:ext cx="1352048" cy="529549"/>
        </a:xfrm>
        <a:prstGeom prst="roundRect">
          <a:avLst/>
        </a:prstGeom>
        <a:solidFill>
          <a:srgbClr val="482EE4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900" b="0" i="0" kern="1200" baseline="0" dirty="0" smtClean="0"/>
            <a:t>В) Потреба у </a:t>
          </a:r>
          <a:r>
            <a:rPr lang="uk-UA" sz="900" b="0" i="0" kern="1200" baseline="0" smtClean="0"/>
            <a:t>вільному графіку</a:t>
          </a:r>
        </a:p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900" b="0" i="0" kern="1200" baseline="0" smtClean="0"/>
            <a:t>(І і А)</a:t>
          </a:r>
          <a:endParaRPr lang="ru-RU" sz="900" kern="1200" dirty="0"/>
        </a:p>
      </dsp:txBody>
      <dsp:txXfrm>
        <a:off x="2842113" y="397162"/>
        <a:ext cx="1352048" cy="529549"/>
      </dsp:txXfrm>
    </dsp:sp>
    <dsp:sp modelId="{3C711CEE-2FCE-40FA-8A6F-3DD5BB735476}">
      <dsp:nvSpPr>
        <dsp:cNvPr id="0" name=""/>
        <dsp:cNvSpPr/>
      </dsp:nvSpPr>
      <dsp:spPr>
        <a:xfrm>
          <a:off x="4261764" y="397162"/>
          <a:ext cx="1352048" cy="529549"/>
        </a:xfrm>
        <a:prstGeom prst="roundRect">
          <a:avLst/>
        </a:prstGeom>
        <a:solidFill>
          <a:srgbClr val="0AC69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900" b="0" i="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Г) Зневага до </a:t>
          </a:r>
          <a:r>
            <a:rPr lang="uk-UA" sz="900" b="0" i="0" kern="1200" baseline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матеріальних питань</a:t>
          </a:r>
        </a:p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900" b="0" i="0" kern="1200" baseline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(І і С) </a:t>
          </a:r>
          <a:endParaRPr lang="uk-UA" sz="900" b="0" i="0" kern="1200" baseline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261764" y="397162"/>
        <a:ext cx="1352048" cy="529549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DA93AE8-7711-4D26-9D9A-C05240CC29ED}">
      <dsp:nvSpPr>
        <dsp:cNvPr id="0" name=""/>
        <dsp:cNvSpPr/>
      </dsp:nvSpPr>
      <dsp:spPr>
        <a:xfrm>
          <a:off x="1390" y="30461"/>
          <a:ext cx="6837978" cy="1008744"/>
        </a:xfrm>
        <a:prstGeom prst="chevron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i="1" kern="1200" baseline="0" dirty="0" smtClean="0"/>
            <a:t>Інструкція</a:t>
          </a:r>
          <a:r>
            <a:rPr lang="uk-UA" sz="1400" b="0" i="0" kern="1200" baseline="0" dirty="0" smtClean="0"/>
            <a:t>. Порівняйте пари професій. Виберіть одну, поставивши плюс в рядку, відповідної букві, що стоїть в дужках. Наприклад, якщо в парі «автомеханік (Р)» - «фізіотерапевт (С)» для вас цікавіше професія автомеханіка, поставте плюс в рядку «Р», якщо цікавіше професія фізіотерапевта, поставте плюс в рядку «С». </a:t>
          </a:r>
          <a:endParaRPr lang="ru-RU" sz="1400" kern="1200" dirty="0"/>
        </a:p>
      </dsp:txBody>
      <dsp:txXfrm>
        <a:off x="1390" y="30461"/>
        <a:ext cx="6837978" cy="1008744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E146362-B026-4583-A572-5CEB8A164831}">
      <dsp:nvSpPr>
        <dsp:cNvPr id="0" name=""/>
        <dsp:cNvSpPr/>
      </dsp:nvSpPr>
      <dsp:spPr>
        <a:xfrm>
          <a:off x="0" y="28869"/>
          <a:ext cx="1872208" cy="187200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l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800" b="0" i="0" kern="1200" baseline="0" dirty="0" smtClean="0"/>
            <a:t>Р - реалістичний тип </a:t>
          </a:r>
          <a:endParaRPr lang="ru-RU" sz="800" kern="1200" dirty="0"/>
        </a:p>
      </dsp:txBody>
      <dsp:txXfrm>
        <a:off x="0" y="28869"/>
        <a:ext cx="1872208" cy="187200"/>
      </dsp:txXfrm>
    </dsp:sp>
    <dsp:sp modelId="{0CCEC7BA-F195-4E79-8858-DEAF039F0FE2}">
      <dsp:nvSpPr>
        <dsp:cNvPr id="0" name=""/>
        <dsp:cNvSpPr/>
      </dsp:nvSpPr>
      <dsp:spPr>
        <a:xfrm>
          <a:off x="0" y="253050"/>
          <a:ext cx="1872208" cy="187200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l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800" b="0" i="0" kern="1200" baseline="0" dirty="0" smtClean="0"/>
            <a:t>І - інтелектуальний</a:t>
          </a:r>
          <a:endParaRPr lang="ru-RU" sz="800" kern="1200" dirty="0"/>
        </a:p>
      </dsp:txBody>
      <dsp:txXfrm>
        <a:off x="0" y="253050"/>
        <a:ext cx="1872208" cy="187200"/>
      </dsp:txXfrm>
    </dsp:sp>
    <dsp:sp modelId="{258059C1-4C8F-47A8-8946-C91D34F2362F}">
      <dsp:nvSpPr>
        <dsp:cNvPr id="0" name=""/>
        <dsp:cNvSpPr/>
      </dsp:nvSpPr>
      <dsp:spPr>
        <a:xfrm>
          <a:off x="0" y="463290"/>
          <a:ext cx="1872208" cy="187200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l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800" b="0" i="0" kern="1200" baseline="0" dirty="0" smtClean="0"/>
            <a:t>А - артистичний</a:t>
          </a:r>
          <a:endParaRPr lang="ru-RU" sz="800" kern="1200" dirty="0"/>
        </a:p>
      </dsp:txBody>
      <dsp:txXfrm>
        <a:off x="0" y="463290"/>
        <a:ext cx="1872208" cy="187200"/>
      </dsp:txXfrm>
    </dsp:sp>
    <dsp:sp modelId="{44D6B10A-6D4F-4864-AE5D-9B8D072F72EC}">
      <dsp:nvSpPr>
        <dsp:cNvPr id="0" name=""/>
        <dsp:cNvSpPr/>
      </dsp:nvSpPr>
      <dsp:spPr>
        <a:xfrm>
          <a:off x="0" y="673530"/>
          <a:ext cx="1872208" cy="187200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l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800" b="0" i="0" kern="1200" baseline="0" dirty="0" smtClean="0"/>
            <a:t>С - соціальний</a:t>
          </a:r>
          <a:endParaRPr lang="ru-RU" sz="800" kern="1200" dirty="0"/>
        </a:p>
      </dsp:txBody>
      <dsp:txXfrm>
        <a:off x="0" y="673530"/>
        <a:ext cx="1872208" cy="187200"/>
      </dsp:txXfrm>
    </dsp:sp>
    <dsp:sp modelId="{E1A91BC3-8292-4050-AA67-6B8C815469A1}">
      <dsp:nvSpPr>
        <dsp:cNvPr id="0" name=""/>
        <dsp:cNvSpPr/>
      </dsp:nvSpPr>
      <dsp:spPr>
        <a:xfrm>
          <a:off x="0" y="883770"/>
          <a:ext cx="1872208" cy="187200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l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800" b="0" i="0" kern="1200" baseline="0" dirty="0" smtClean="0"/>
            <a:t>П - підприємницький </a:t>
          </a:r>
          <a:endParaRPr lang="ru-RU" sz="800" kern="1200" dirty="0"/>
        </a:p>
      </dsp:txBody>
      <dsp:txXfrm>
        <a:off x="0" y="883770"/>
        <a:ext cx="1872208" cy="187200"/>
      </dsp:txXfrm>
    </dsp:sp>
    <dsp:sp modelId="{B2A64044-844E-4734-AAE1-D3B16A2C7F5E}">
      <dsp:nvSpPr>
        <dsp:cNvPr id="0" name=""/>
        <dsp:cNvSpPr/>
      </dsp:nvSpPr>
      <dsp:spPr>
        <a:xfrm>
          <a:off x="0" y="1094010"/>
          <a:ext cx="1872208" cy="187200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l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800" b="0" i="0" kern="1200" baseline="0" dirty="0" smtClean="0"/>
            <a:t>О - офісний (конвенційний)</a:t>
          </a:r>
          <a:endParaRPr lang="uk-UA" sz="800" b="0" i="0" kern="1200" baseline="0" dirty="0"/>
        </a:p>
      </dsp:txBody>
      <dsp:txXfrm>
        <a:off x="0" y="1094010"/>
        <a:ext cx="1872208" cy="187200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C604496-5B34-4AF3-BA7A-22AB4C9C7D5D}">
      <dsp:nvSpPr>
        <dsp:cNvPr id="0" name=""/>
        <dsp:cNvSpPr/>
      </dsp:nvSpPr>
      <dsp:spPr>
        <a:xfrm>
          <a:off x="0" y="0"/>
          <a:ext cx="3168351" cy="3168351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1D5B71D-FC16-4E36-B12B-5C88E2FABA4E}">
      <dsp:nvSpPr>
        <dsp:cNvPr id="0" name=""/>
        <dsp:cNvSpPr/>
      </dsp:nvSpPr>
      <dsp:spPr>
        <a:xfrm>
          <a:off x="1542036" y="0"/>
          <a:ext cx="4032448" cy="3168351"/>
        </a:xfrm>
        <a:prstGeom prst="rect">
          <a:avLst/>
        </a:prstGeom>
        <a:solidFill>
          <a:srgbClr val="92D05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0" i="0" kern="1200" baseline="0" dirty="0" smtClean="0"/>
            <a:t>Обробка результатів тесту</a:t>
          </a:r>
          <a:endParaRPr lang="ru-RU" sz="1600" kern="1200" dirty="0"/>
        </a:p>
      </dsp:txBody>
      <dsp:txXfrm>
        <a:off x="1542036" y="0"/>
        <a:ext cx="4032448" cy="673274"/>
      </dsp:txXfrm>
    </dsp:sp>
    <dsp:sp modelId="{1DD2842A-F41F-4AD9-8BEF-4C4A42A4CAD4}">
      <dsp:nvSpPr>
        <dsp:cNvPr id="0" name=""/>
        <dsp:cNvSpPr/>
      </dsp:nvSpPr>
      <dsp:spPr>
        <a:xfrm>
          <a:off x="415846" y="673274"/>
          <a:ext cx="2336659" cy="2336659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80E0DC5-246B-4229-B3ED-9C8627FF04AA}">
      <dsp:nvSpPr>
        <dsp:cNvPr id="0" name=""/>
        <dsp:cNvSpPr/>
      </dsp:nvSpPr>
      <dsp:spPr>
        <a:xfrm>
          <a:off x="1584175" y="673274"/>
          <a:ext cx="4032448" cy="2336659"/>
        </a:xfrm>
        <a:prstGeom prst="rect">
          <a:avLst/>
        </a:prstGeom>
        <a:solidFill>
          <a:srgbClr val="FFC00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0" i="0" kern="1200" baseline="0" dirty="0" smtClean="0"/>
            <a:t>• 8-10 балів - яскраво виражений тип;</a:t>
          </a:r>
          <a:endParaRPr lang="ru-RU" sz="1600" kern="1200" dirty="0"/>
        </a:p>
      </dsp:txBody>
      <dsp:txXfrm>
        <a:off x="1584175" y="673274"/>
        <a:ext cx="4032448" cy="673274"/>
      </dsp:txXfrm>
    </dsp:sp>
    <dsp:sp modelId="{15FF0D76-3CE2-47A1-A0CC-2C5AE92FE71E}">
      <dsp:nvSpPr>
        <dsp:cNvPr id="0" name=""/>
        <dsp:cNvSpPr/>
      </dsp:nvSpPr>
      <dsp:spPr>
        <a:xfrm>
          <a:off x="831692" y="1346549"/>
          <a:ext cx="1504967" cy="1504967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94469F6-5345-4FBE-8041-5957A37F3183}">
      <dsp:nvSpPr>
        <dsp:cNvPr id="0" name=""/>
        <dsp:cNvSpPr/>
      </dsp:nvSpPr>
      <dsp:spPr>
        <a:xfrm>
          <a:off x="1584175" y="1346549"/>
          <a:ext cx="4032448" cy="1504967"/>
        </a:xfrm>
        <a:prstGeom prst="rect">
          <a:avLst/>
        </a:prstGeom>
        <a:solidFill>
          <a:srgbClr val="CA487A">
            <a:alpha val="9000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0" i="0" kern="1200" baseline="0" dirty="0" smtClean="0"/>
            <a:t>• 5-7 балів - середньо виражений тип; </a:t>
          </a:r>
          <a:endParaRPr lang="ru-RU" sz="1600" kern="1200" dirty="0"/>
        </a:p>
      </dsp:txBody>
      <dsp:txXfrm>
        <a:off x="1584175" y="1346549"/>
        <a:ext cx="4032448" cy="673274"/>
      </dsp:txXfrm>
    </dsp:sp>
    <dsp:sp modelId="{33E2F76B-683A-47C3-85C1-659796C8A63C}">
      <dsp:nvSpPr>
        <dsp:cNvPr id="0" name=""/>
        <dsp:cNvSpPr/>
      </dsp:nvSpPr>
      <dsp:spPr>
        <a:xfrm>
          <a:off x="1247538" y="2019824"/>
          <a:ext cx="673274" cy="673274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35C472A-AFC1-402A-9084-36D07F09CC40}">
      <dsp:nvSpPr>
        <dsp:cNvPr id="0" name=""/>
        <dsp:cNvSpPr/>
      </dsp:nvSpPr>
      <dsp:spPr>
        <a:xfrm>
          <a:off x="1584175" y="2019824"/>
          <a:ext cx="4032448" cy="673274"/>
        </a:xfrm>
        <a:prstGeom prst="rect">
          <a:avLst/>
        </a:prstGeom>
        <a:solidFill>
          <a:schemeClr val="accent5">
            <a:lumMod val="7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0" i="0" kern="1200" baseline="0" dirty="0" smtClean="0"/>
            <a:t>• 2-4 балів - слабо виражений тип. </a:t>
          </a:r>
          <a:endParaRPr lang="ru-RU" sz="1600" kern="1200" dirty="0"/>
        </a:p>
      </dsp:txBody>
      <dsp:txXfrm>
        <a:off x="1584175" y="2019824"/>
        <a:ext cx="4032448" cy="673274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9883CF0-A33C-4967-97AE-F4CF4273CA15}">
      <dsp:nvSpPr>
        <dsp:cNvPr id="0" name=""/>
        <dsp:cNvSpPr/>
      </dsp:nvSpPr>
      <dsp:spPr>
        <a:xfrm>
          <a:off x="0" y="493"/>
          <a:ext cx="7488832" cy="7126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0" i="0" kern="1200" baseline="0" dirty="0" smtClean="0"/>
            <a:t>Найбільша кількість балів вказує на домінуючий тип. У чистому вигляді ці професійні типи зустрічаються рідко - зазвичай можна говорити тільки про переважні типи особистості.</a:t>
          </a:r>
          <a:endParaRPr lang="ru-RU" sz="1400" kern="1200" dirty="0"/>
        </a:p>
      </dsp:txBody>
      <dsp:txXfrm>
        <a:off x="0" y="493"/>
        <a:ext cx="7488832" cy="712625"/>
      </dsp:txXfrm>
    </dsp:sp>
    <dsp:sp modelId="{4BF57946-6A32-4DB6-A4B0-74DEDB435415}">
      <dsp:nvSpPr>
        <dsp:cNvPr id="0" name=""/>
        <dsp:cNvSpPr/>
      </dsp:nvSpPr>
      <dsp:spPr>
        <a:xfrm>
          <a:off x="0" y="727040"/>
          <a:ext cx="7488832" cy="7126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0" i="0" kern="1200" baseline="0" dirty="0" smtClean="0"/>
            <a:t>Вибираючи професію, необхідно враховувати свій професійний тип. Якщо професія не відповідає вашому типу особистості, робота буде даватися вам ціною значної нервово-психічної напруги. </a:t>
          </a:r>
          <a:endParaRPr lang="uk-UA" sz="1400" b="0" i="0" kern="1200" baseline="0" dirty="0"/>
        </a:p>
      </dsp:txBody>
      <dsp:txXfrm>
        <a:off x="0" y="727040"/>
        <a:ext cx="7488832" cy="7126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0" name="Google Shape;270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uk-UA" dirty="0" smtClean="0"/>
              <a:t>професій</a:t>
            </a: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1" name="Google Shape;291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7" name="Google Shape;347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g35f391192_0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4" name="Google Shape;364;g35f391192_0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g35ed75ccf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1" name="Google Shape;441;g35ed75ccf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jpeg"/><Relationship Id="rId4" Type="http://schemas.openxmlformats.org/officeDocument/2006/relationships/image" Target="../media/image2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" descr="Death_to_stock_photography_Vibrant-(9-of-10).jp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990452" y="-15575"/>
            <a:ext cx="1037700" cy="1037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1;p2" descr="Death_to_stock_communicate_hands_2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41323" y="1991825"/>
            <a:ext cx="1159828" cy="1159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2;p2" descr="Death_to_stock_photography_Vibrant-(10-of-10)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70425" y="3081825"/>
            <a:ext cx="2070675" cy="2070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2" descr="Death_to_stock_communicate_hands_5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143750" y="2225"/>
            <a:ext cx="2057400" cy="20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2" descr="Death_to_stock_communicate_hands_9-.jp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71493" y="1017182"/>
            <a:ext cx="2070675" cy="207067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2"/>
          <p:cNvSpPr/>
          <p:nvPr/>
        </p:nvSpPr>
        <p:spPr>
          <a:xfrm>
            <a:off x="-72627" y="2048176"/>
            <a:ext cx="1037700" cy="1037700"/>
          </a:xfrm>
          <a:prstGeom prst="rect">
            <a:avLst/>
          </a:prstGeom>
          <a:solidFill>
            <a:srgbClr val="7198A9">
              <a:alpha val="411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/>
          <p:nvPr/>
        </p:nvSpPr>
        <p:spPr>
          <a:xfrm>
            <a:off x="965073" y="4114876"/>
            <a:ext cx="1037700" cy="1037700"/>
          </a:xfrm>
          <a:prstGeom prst="rect">
            <a:avLst/>
          </a:prstGeom>
          <a:solidFill>
            <a:srgbClr val="CEDBE0">
              <a:alpha val="326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7" name="Google Shape;17;p2" descr="DeathtoStock_Clementine10.jp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056643" y="4111407"/>
            <a:ext cx="1037700" cy="103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2" descr="Death_to_stock_communicate_hands_4.jp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142538" y="3085375"/>
            <a:ext cx="2070675" cy="2070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2" descr="DeathtoStock_Simplify3.jpg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-66600" y="-18106"/>
            <a:ext cx="1037700" cy="1037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2" descr="Death_to_stock_communicate_hands_1.jpg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082294" y="-18075"/>
            <a:ext cx="1037700" cy="1037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2" descr="Death_to_stock_communicate_hands_3.jpg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3018950" y="4105800"/>
            <a:ext cx="1037700" cy="1037700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2"/>
          <p:cNvSpPr/>
          <p:nvPr/>
        </p:nvSpPr>
        <p:spPr>
          <a:xfrm flipH="1">
            <a:off x="971550" y="-6120"/>
            <a:ext cx="1028700" cy="1028700"/>
          </a:xfrm>
          <a:prstGeom prst="rect">
            <a:avLst/>
          </a:prstGeom>
          <a:solidFill>
            <a:srgbClr val="B0D85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3;p2"/>
          <p:cNvSpPr/>
          <p:nvPr/>
        </p:nvSpPr>
        <p:spPr>
          <a:xfrm flipH="1">
            <a:off x="2000250" y="4114889"/>
            <a:ext cx="1028700" cy="1028700"/>
          </a:xfrm>
          <a:prstGeom prst="rect">
            <a:avLst/>
          </a:prstGeom>
          <a:solidFill>
            <a:srgbClr val="EDC67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2"/>
          <p:cNvSpPr/>
          <p:nvPr/>
        </p:nvSpPr>
        <p:spPr>
          <a:xfrm flipH="1">
            <a:off x="3028950" y="0"/>
            <a:ext cx="1028700" cy="10287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2"/>
          <p:cNvSpPr/>
          <p:nvPr/>
        </p:nvSpPr>
        <p:spPr>
          <a:xfrm flipH="1">
            <a:off x="5086350" y="4114889"/>
            <a:ext cx="1028700" cy="1028700"/>
          </a:xfrm>
          <a:prstGeom prst="rect">
            <a:avLst/>
          </a:prstGeom>
          <a:solidFill>
            <a:srgbClr val="7198A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26;p2"/>
          <p:cNvSpPr/>
          <p:nvPr/>
        </p:nvSpPr>
        <p:spPr>
          <a:xfrm flipH="1">
            <a:off x="6115050" y="4114889"/>
            <a:ext cx="1028700" cy="1028700"/>
          </a:xfrm>
          <a:prstGeom prst="rect">
            <a:avLst/>
          </a:prstGeom>
          <a:solidFill>
            <a:srgbClr val="7198A9">
              <a:alpha val="411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27;p2"/>
          <p:cNvSpPr/>
          <p:nvPr/>
        </p:nvSpPr>
        <p:spPr>
          <a:xfrm flipH="1">
            <a:off x="6117975" y="-9556"/>
            <a:ext cx="1028700" cy="1028700"/>
          </a:xfrm>
          <a:prstGeom prst="rect">
            <a:avLst/>
          </a:prstGeom>
          <a:solidFill>
            <a:srgbClr val="37A9D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Google Shape;28;p2"/>
          <p:cNvSpPr/>
          <p:nvPr/>
        </p:nvSpPr>
        <p:spPr>
          <a:xfrm flipH="1">
            <a:off x="4057650" y="0"/>
            <a:ext cx="1028700" cy="1028700"/>
          </a:xfrm>
          <a:prstGeom prst="rect">
            <a:avLst/>
          </a:prstGeom>
          <a:solidFill>
            <a:srgbClr val="FAA99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29;p2"/>
          <p:cNvSpPr/>
          <p:nvPr/>
        </p:nvSpPr>
        <p:spPr>
          <a:xfrm>
            <a:off x="2000250" y="1019175"/>
            <a:ext cx="5143500" cy="3095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30;p2"/>
          <p:cNvSpPr txBox="1">
            <a:spLocks noGrp="1"/>
          </p:cNvSpPr>
          <p:nvPr>
            <p:ph type="ctrTitle"/>
          </p:nvPr>
        </p:nvSpPr>
        <p:spPr>
          <a:xfrm>
            <a:off x="2961550" y="1991825"/>
            <a:ext cx="32208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31" name="Google Shape;31;p2"/>
          <p:cNvSpPr/>
          <p:nvPr/>
        </p:nvSpPr>
        <p:spPr>
          <a:xfrm flipH="1">
            <a:off x="7144834" y="2563116"/>
            <a:ext cx="518700" cy="518700"/>
          </a:xfrm>
          <a:prstGeom prst="rect">
            <a:avLst/>
          </a:prstGeom>
          <a:solidFill>
            <a:srgbClr val="7198A9">
              <a:alpha val="411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" name="Google Shape;32;p2"/>
          <p:cNvSpPr/>
          <p:nvPr/>
        </p:nvSpPr>
        <p:spPr>
          <a:xfrm flipH="1">
            <a:off x="2507334" y="500441"/>
            <a:ext cx="518700" cy="518700"/>
          </a:xfrm>
          <a:prstGeom prst="rect">
            <a:avLst/>
          </a:prstGeom>
          <a:solidFill>
            <a:srgbClr val="7198A9">
              <a:alpha val="411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2"/>
          <p:cNvSpPr/>
          <p:nvPr/>
        </p:nvSpPr>
        <p:spPr>
          <a:xfrm flipH="1">
            <a:off x="8172291" y="8"/>
            <a:ext cx="971700" cy="971400"/>
          </a:xfrm>
          <a:prstGeom prst="rect">
            <a:avLst/>
          </a:prstGeom>
          <a:solidFill>
            <a:srgbClr val="7198A9">
              <a:alpha val="411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2"/>
          <p:cNvSpPr/>
          <p:nvPr/>
        </p:nvSpPr>
        <p:spPr>
          <a:xfrm>
            <a:off x="4566118" y="-49"/>
            <a:ext cx="518700" cy="518700"/>
          </a:xfrm>
          <a:prstGeom prst="rect">
            <a:avLst/>
          </a:prstGeom>
          <a:solidFill>
            <a:srgbClr val="CEDBE0">
              <a:alpha val="326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2"/>
          <p:cNvSpPr/>
          <p:nvPr/>
        </p:nvSpPr>
        <p:spPr>
          <a:xfrm flipH="1">
            <a:off x="453009" y="-59"/>
            <a:ext cx="518700" cy="518700"/>
          </a:xfrm>
          <a:prstGeom prst="rect">
            <a:avLst/>
          </a:prstGeom>
          <a:solidFill>
            <a:srgbClr val="7198A9">
              <a:alpha val="411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36;p2"/>
          <p:cNvSpPr/>
          <p:nvPr/>
        </p:nvSpPr>
        <p:spPr>
          <a:xfrm>
            <a:off x="7138685" y="3085376"/>
            <a:ext cx="1037700" cy="1037700"/>
          </a:xfrm>
          <a:prstGeom prst="rect">
            <a:avLst/>
          </a:prstGeom>
          <a:solidFill>
            <a:srgbClr val="7198A9">
              <a:alpha val="411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2"/>
          <p:cNvSpPr/>
          <p:nvPr/>
        </p:nvSpPr>
        <p:spPr>
          <a:xfrm flipH="1">
            <a:off x="7143750" y="2057450"/>
            <a:ext cx="1037700" cy="10377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Google Shape;39;p3" descr="Death_to_stock_photography_Vibrant-(9-of-10).jp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990452" y="-15575"/>
            <a:ext cx="1037700" cy="1037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Google Shape;40;p3" descr="Death_to_stock_communicate_hands_2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41323" y="1991825"/>
            <a:ext cx="1159828" cy="1159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Google Shape;41;p3" descr="Death_to_stock_photography_Vibrant-(10-of-10)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70425" y="3081825"/>
            <a:ext cx="2070675" cy="2070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Google Shape;42;p3" descr="Death_to_stock_communicate_hands_5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143750" y="2225"/>
            <a:ext cx="2057400" cy="20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Google Shape;43;p3" descr="Death_to_stock_communicate_hands_9-.jp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71493" y="1017182"/>
            <a:ext cx="2070675" cy="2070675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3"/>
          <p:cNvSpPr/>
          <p:nvPr/>
        </p:nvSpPr>
        <p:spPr>
          <a:xfrm>
            <a:off x="-72627" y="2048176"/>
            <a:ext cx="1037700" cy="1037700"/>
          </a:xfrm>
          <a:prstGeom prst="rect">
            <a:avLst/>
          </a:prstGeom>
          <a:solidFill>
            <a:srgbClr val="7198A9">
              <a:alpha val="411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5" name="Google Shape;45;p3" descr="DeathtoStock_Clementine10.jp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056643" y="4111407"/>
            <a:ext cx="1037700" cy="103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Google Shape;46;p3" descr="Death_to_stock_communicate_hands_4.jp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142538" y="3085375"/>
            <a:ext cx="2070675" cy="2070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Google Shape;47;p3" descr="DeathtoStock_Simplify3.jpg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-66600" y="-18106"/>
            <a:ext cx="1037700" cy="1037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Google Shape;48;p3" descr="Death_to_stock_communicate_hands_1.jpg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082294" y="-18075"/>
            <a:ext cx="1037700" cy="1037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9" name="Google Shape;49;p3" descr="Death_to_stock_communicate_hands_3.jpg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3018950" y="4105800"/>
            <a:ext cx="1037700" cy="1037700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3"/>
          <p:cNvSpPr/>
          <p:nvPr/>
        </p:nvSpPr>
        <p:spPr>
          <a:xfrm flipH="1">
            <a:off x="971550" y="-6120"/>
            <a:ext cx="1028700" cy="10287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51;p3"/>
          <p:cNvSpPr/>
          <p:nvPr/>
        </p:nvSpPr>
        <p:spPr>
          <a:xfrm flipH="1">
            <a:off x="2000250" y="4114889"/>
            <a:ext cx="1028700" cy="10287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3"/>
          <p:cNvSpPr/>
          <p:nvPr/>
        </p:nvSpPr>
        <p:spPr>
          <a:xfrm flipH="1">
            <a:off x="3028950" y="0"/>
            <a:ext cx="1028700" cy="1028700"/>
          </a:xfrm>
          <a:prstGeom prst="rect">
            <a:avLst/>
          </a:prstGeom>
          <a:solidFill>
            <a:srgbClr val="7198A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53;p3"/>
          <p:cNvSpPr/>
          <p:nvPr/>
        </p:nvSpPr>
        <p:spPr>
          <a:xfrm flipH="1">
            <a:off x="5086350" y="4114889"/>
            <a:ext cx="1028700" cy="1028700"/>
          </a:xfrm>
          <a:prstGeom prst="rect">
            <a:avLst/>
          </a:prstGeom>
          <a:solidFill>
            <a:srgbClr val="7198A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54;p3"/>
          <p:cNvSpPr/>
          <p:nvPr/>
        </p:nvSpPr>
        <p:spPr>
          <a:xfrm flipH="1">
            <a:off x="6115050" y="4114889"/>
            <a:ext cx="1028700" cy="1028700"/>
          </a:xfrm>
          <a:prstGeom prst="rect">
            <a:avLst/>
          </a:prstGeom>
          <a:solidFill>
            <a:srgbClr val="7198A9">
              <a:alpha val="411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55;p3"/>
          <p:cNvSpPr/>
          <p:nvPr/>
        </p:nvSpPr>
        <p:spPr>
          <a:xfrm flipH="1">
            <a:off x="6117975" y="-9556"/>
            <a:ext cx="1028700" cy="10287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56;p3"/>
          <p:cNvSpPr/>
          <p:nvPr/>
        </p:nvSpPr>
        <p:spPr>
          <a:xfrm flipH="1">
            <a:off x="4057650" y="0"/>
            <a:ext cx="1028700" cy="10287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57;p3"/>
          <p:cNvSpPr/>
          <p:nvPr/>
        </p:nvSpPr>
        <p:spPr>
          <a:xfrm flipH="1">
            <a:off x="2507334" y="500441"/>
            <a:ext cx="518700" cy="518700"/>
          </a:xfrm>
          <a:prstGeom prst="rect">
            <a:avLst/>
          </a:prstGeom>
          <a:solidFill>
            <a:srgbClr val="7198A9">
              <a:alpha val="411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58;p3"/>
          <p:cNvSpPr/>
          <p:nvPr/>
        </p:nvSpPr>
        <p:spPr>
          <a:xfrm>
            <a:off x="4566118" y="-49"/>
            <a:ext cx="518700" cy="518700"/>
          </a:xfrm>
          <a:prstGeom prst="rect">
            <a:avLst/>
          </a:prstGeom>
          <a:solidFill>
            <a:srgbClr val="7198A9">
              <a:alpha val="411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59;p3"/>
          <p:cNvSpPr/>
          <p:nvPr/>
        </p:nvSpPr>
        <p:spPr>
          <a:xfrm flipH="1">
            <a:off x="453009" y="-59"/>
            <a:ext cx="518700" cy="518700"/>
          </a:xfrm>
          <a:prstGeom prst="rect">
            <a:avLst/>
          </a:prstGeom>
          <a:solidFill>
            <a:srgbClr val="7198A9">
              <a:alpha val="411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60;p3"/>
          <p:cNvSpPr/>
          <p:nvPr/>
        </p:nvSpPr>
        <p:spPr>
          <a:xfrm>
            <a:off x="965075" y="1019175"/>
            <a:ext cx="7207200" cy="3095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61;p3"/>
          <p:cNvSpPr txBox="1">
            <a:spLocks noGrp="1"/>
          </p:cNvSpPr>
          <p:nvPr>
            <p:ph type="ctrTitle"/>
          </p:nvPr>
        </p:nvSpPr>
        <p:spPr>
          <a:xfrm>
            <a:off x="2014575" y="1583350"/>
            <a:ext cx="51147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4D778A"/>
              </a:buClr>
              <a:buSzPts val="1800"/>
              <a:buNone/>
              <a:defRPr sz="1800">
                <a:solidFill>
                  <a:srgbClr val="4D778A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D778A"/>
              </a:buClr>
              <a:buSzPts val="1800"/>
              <a:buNone/>
              <a:defRPr sz="1800">
                <a:solidFill>
                  <a:srgbClr val="4D778A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D778A"/>
              </a:buClr>
              <a:buSzPts val="1800"/>
              <a:buNone/>
              <a:defRPr sz="1800">
                <a:solidFill>
                  <a:srgbClr val="4D778A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D778A"/>
              </a:buClr>
              <a:buSzPts val="1800"/>
              <a:buNone/>
              <a:defRPr sz="1800">
                <a:solidFill>
                  <a:srgbClr val="4D778A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D778A"/>
              </a:buClr>
              <a:buSzPts val="1800"/>
              <a:buNone/>
              <a:defRPr sz="1800">
                <a:solidFill>
                  <a:srgbClr val="4D778A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D778A"/>
              </a:buClr>
              <a:buSzPts val="1800"/>
              <a:buNone/>
              <a:defRPr sz="1800">
                <a:solidFill>
                  <a:srgbClr val="4D778A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D778A"/>
              </a:buClr>
              <a:buSzPts val="1800"/>
              <a:buNone/>
              <a:defRPr sz="1800">
                <a:solidFill>
                  <a:srgbClr val="4D778A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D778A"/>
              </a:buClr>
              <a:buSzPts val="1800"/>
              <a:buNone/>
              <a:defRPr sz="1800">
                <a:solidFill>
                  <a:srgbClr val="4D778A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D778A"/>
              </a:buClr>
              <a:buSzPts val="1800"/>
              <a:buNone/>
              <a:defRPr sz="1800">
                <a:solidFill>
                  <a:srgbClr val="4D778A"/>
                </a:solidFill>
              </a:defRPr>
            </a:lvl9pPr>
          </a:lstStyle>
          <a:p>
            <a:endParaRPr/>
          </a:p>
        </p:txBody>
      </p:sp>
      <p:sp>
        <p:nvSpPr>
          <p:cNvPr id="62" name="Google Shape;62;p3"/>
          <p:cNvSpPr txBox="1">
            <a:spLocks noGrp="1"/>
          </p:cNvSpPr>
          <p:nvPr>
            <p:ph type="subTitle" idx="1"/>
          </p:nvPr>
        </p:nvSpPr>
        <p:spPr>
          <a:xfrm>
            <a:off x="2014575" y="2611454"/>
            <a:ext cx="51147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7198A9"/>
              </a:buClr>
              <a:buSzPts val="1400"/>
              <a:buNone/>
              <a:defRPr sz="1400">
                <a:solidFill>
                  <a:srgbClr val="7198A9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7198A9"/>
              </a:buClr>
              <a:buSzPts val="1400"/>
              <a:buNone/>
              <a:defRPr sz="1400">
                <a:solidFill>
                  <a:srgbClr val="7198A9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7198A9"/>
              </a:buClr>
              <a:buSzPts val="1400"/>
              <a:buNone/>
              <a:defRPr sz="1400">
                <a:solidFill>
                  <a:srgbClr val="7198A9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7198A9"/>
              </a:buClr>
              <a:buSzPts val="1400"/>
              <a:buNone/>
              <a:defRPr sz="1400">
                <a:solidFill>
                  <a:srgbClr val="7198A9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7198A9"/>
              </a:buClr>
              <a:buSzPts val="1400"/>
              <a:buNone/>
              <a:defRPr sz="1400">
                <a:solidFill>
                  <a:srgbClr val="7198A9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7198A9"/>
              </a:buClr>
              <a:buSzPts val="1400"/>
              <a:buNone/>
              <a:defRPr sz="1400">
                <a:solidFill>
                  <a:srgbClr val="7198A9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7198A9"/>
              </a:buClr>
              <a:buSzPts val="1400"/>
              <a:buNone/>
              <a:defRPr sz="1400">
                <a:solidFill>
                  <a:srgbClr val="7198A9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7198A9"/>
              </a:buClr>
              <a:buSzPts val="1400"/>
              <a:buNone/>
              <a:defRPr sz="1400">
                <a:solidFill>
                  <a:srgbClr val="7198A9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7198A9"/>
              </a:buClr>
              <a:buSzPts val="1400"/>
              <a:buNone/>
              <a:defRPr sz="1400">
                <a:solidFill>
                  <a:srgbClr val="7198A9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3"/>
          <p:cNvSpPr/>
          <p:nvPr/>
        </p:nvSpPr>
        <p:spPr>
          <a:xfrm>
            <a:off x="5072818" y="4615401"/>
            <a:ext cx="518700" cy="518700"/>
          </a:xfrm>
          <a:prstGeom prst="rect">
            <a:avLst/>
          </a:prstGeom>
          <a:solidFill>
            <a:srgbClr val="CEDBE0">
              <a:alpha val="326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5"/>
          <p:cNvSpPr txBox="1">
            <a:spLocks noGrp="1"/>
          </p:cNvSpPr>
          <p:nvPr>
            <p:ph type="title"/>
          </p:nvPr>
        </p:nvSpPr>
        <p:spPr>
          <a:xfrm>
            <a:off x="1842475" y="1197075"/>
            <a:ext cx="4115400" cy="6219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5"/>
          <p:cNvSpPr txBox="1">
            <a:spLocks noGrp="1"/>
          </p:cNvSpPr>
          <p:nvPr>
            <p:ph type="body" idx="1"/>
          </p:nvPr>
        </p:nvSpPr>
        <p:spPr>
          <a:xfrm>
            <a:off x="1842475" y="1918281"/>
            <a:ext cx="4115400" cy="270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30200">
              <a:spcBef>
                <a:spcPts val="600"/>
              </a:spcBef>
              <a:spcAft>
                <a:spcPts val="0"/>
              </a:spcAft>
              <a:buSzPts val="1600"/>
              <a:buChar char="■"/>
              <a:defRPr/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□"/>
              <a:defRPr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▫"/>
              <a:defRPr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▫"/>
              <a:defRPr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pic>
        <p:nvPicPr>
          <p:cNvPr id="93" name="Google Shape;93;p5" descr="Death_to_stock_communicate_hands_2.jp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106184" y="2070682"/>
            <a:ext cx="1037815" cy="1037813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5" descr="Death_to_stock_communicate_hands_5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66221" y="9"/>
            <a:ext cx="2077780" cy="2077770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5"/>
          <p:cNvSpPr/>
          <p:nvPr/>
        </p:nvSpPr>
        <p:spPr>
          <a:xfrm>
            <a:off x="7070023" y="2072330"/>
            <a:ext cx="1037700" cy="10377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5"/>
          <p:cNvSpPr/>
          <p:nvPr/>
        </p:nvSpPr>
        <p:spPr>
          <a:xfrm>
            <a:off x="8106245" y="3108512"/>
            <a:ext cx="1037700" cy="1037700"/>
          </a:xfrm>
          <a:prstGeom prst="rect">
            <a:avLst/>
          </a:prstGeom>
          <a:solidFill>
            <a:srgbClr val="7198A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5"/>
          <p:cNvSpPr/>
          <p:nvPr/>
        </p:nvSpPr>
        <p:spPr>
          <a:xfrm>
            <a:off x="7070023" y="1"/>
            <a:ext cx="1037700" cy="1037700"/>
          </a:xfrm>
          <a:prstGeom prst="rect">
            <a:avLst/>
          </a:prstGeom>
          <a:solidFill>
            <a:srgbClr val="7198A9">
              <a:alpha val="411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5"/>
          <p:cNvSpPr/>
          <p:nvPr/>
        </p:nvSpPr>
        <p:spPr>
          <a:xfrm>
            <a:off x="7" y="4105794"/>
            <a:ext cx="1037700" cy="1037700"/>
          </a:xfrm>
          <a:prstGeom prst="rect">
            <a:avLst/>
          </a:prstGeom>
          <a:solidFill>
            <a:srgbClr val="FAA99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5"/>
          <p:cNvSpPr/>
          <p:nvPr/>
        </p:nvSpPr>
        <p:spPr>
          <a:xfrm>
            <a:off x="0" y="3587097"/>
            <a:ext cx="518700" cy="5187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5"/>
          <p:cNvSpPr/>
          <p:nvPr/>
        </p:nvSpPr>
        <p:spPr>
          <a:xfrm>
            <a:off x="518691" y="4105791"/>
            <a:ext cx="518700" cy="518700"/>
          </a:xfrm>
          <a:prstGeom prst="rect">
            <a:avLst/>
          </a:prstGeom>
          <a:solidFill>
            <a:srgbClr val="7198A9">
              <a:alpha val="411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5"/>
          <p:cNvSpPr/>
          <p:nvPr/>
        </p:nvSpPr>
        <p:spPr>
          <a:xfrm>
            <a:off x="6551323" y="-9"/>
            <a:ext cx="518700" cy="518700"/>
          </a:xfrm>
          <a:prstGeom prst="rect">
            <a:avLst/>
          </a:prstGeom>
          <a:solidFill>
            <a:srgbClr val="FAA99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5"/>
          <p:cNvSpPr/>
          <p:nvPr/>
        </p:nvSpPr>
        <p:spPr>
          <a:xfrm>
            <a:off x="7587466" y="2583741"/>
            <a:ext cx="518700" cy="518700"/>
          </a:xfrm>
          <a:prstGeom prst="rect">
            <a:avLst/>
          </a:prstGeom>
          <a:solidFill>
            <a:srgbClr val="7198A9">
              <a:alpha val="411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3" name="Google Shape;103;p5"/>
          <p:cNvGrpSpPr/>
          <p:nvPr/>
        </p:nvGrpSpPr>
        <p:grpSpPr>
          <a:xfrm>
            <a:off x="7332942" y="269800"/>
            <a:ext cx="498130" cy="498101"/>
            <a:chOff x="1923675" y="1633650"/>
            <a:chExt cx="436000" cy="435975"/>
          </a:xfrm>
        </p:grpSpPr>
        <p:sp>
          <p:nvSpPr>
            <p:cNvPr id="104" name="Google Shape;104;p5"/>
            <p:cNvSpPr/>
            <p:nvPr/>
          </p:nvSpPr>
          <p:spPr>
            <a:xfrm>
              <a:off x="2209250" y="1633650"/>
              <a:ext cx="150425" cy="150425"/>
            </a:xfrm>
            <a:custGeom>
              <a:avLst/>
              <a:gdLst/>
              <a:ahLst/>
              <a:cxnLst/>
              <a:rect l="l" t="t" r="r" b="b"/>
              <a:pathLst>
                <a:path w="6017" h="6017" fill="none" extrusionOk="0">
                  <a:moveTo>
                    <a:pt x="5846" y="3605"/>
                  </a:moveTo>
                  <a:lnTo>
                    <a:pt x="2412" y="171"/>
                  </a:lnTo>
                  <a:lnTo>
                    <a:pt x="2412" y="171"/>
                  </a:lnTo>
                  <a:lnTo>
                    <a:pt x="2314" y="98"/>
                  </a:lnTo>
                  <a:lnTo>
                    <a:pt x="2217" y="49"/>
                  </a:lnTo>
                  <a:lnTo>
                    <a:pt x="2095" y="25"/>
                  </a:lnTo>
                  <a:lnTo>
                    <a:pt x="1997" y="1"/>
                  </a:lnTo>
                  <a:lnTo>
                    <a:pt x="1876" y="25"/>
                  </a:lnTo>
                  <a:lnTo>
                    <a:pt x="1778" y="49"/>
                  </a:lnTo>
                  <a:lnTo>
                    <a:pt x="1681" y="98"/>
                  </a:lnTo>
                  <a:lnTo>
                    <a:pt x="1583" y="171"/>
                  </a:lnTo>
                  <a:lnTo>
                    <a:pt x="0" y="1778"/>
                  </a:lnTo>
                  <a:lnTo>
                    <a:pt x="4238" y="6016"/>
                  </a:lnTo>
                  <a:lnTo>
                    <a:pt x="5846" y="4433"/>
                  </a:lnTo>
                  <a:lnTo>
                    <a:pt x="5846" y="4433"/>
                  </a:lnTo>
                  <a:lnTo>
                    <a:pt x="5919" y="4336"/>
                  </a:lnTo>
                  <a:lnTo>
                    <a:pt x="5967" y="4238"/>
                  </a:lnTo>
                  <a:lnTo>
                    <a:pt x="5992" y="4141"/>
                  </a:lnTo>
                  <a:lnTo>
                    <a:pt x="6016" y="4019"/>
                  </a:lnTo>
                  <a:lnTo>
                    <a:pt x="5992" y="3922"/>
                  </a:lnTo>
                  <a:lnTo>
                    <a:pt x="5967" y="3800"/>
                  </a:lnTo>
                  <a:lnTo>
                    <a:pt x="5919" y="3703"/>
                  </a:lnTo>
                  <a:lnTo>
                    <a:pt x="5846" y="3605"/>
                  </a:lnTo>
                  <a:lnTo>
                    <a:pt x="5846" y="3605"/>
                  </a:lnTo>
                  <a:close/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5"/>
            <p:cNvSpPr/>
            <p:nvPr/>
          </p:nvSpPr>
          <p:spPr>
            <a:xfrm>
              <a:off x="2019900" y="1757250"/>
              <a:ext cx="261825" cy="261850"/>
            </a:xfrm>
            <a:custGeom>
              <a:avLst/>
              <a:gdLst/>
              <a:ahLst/>
              <a:cxnLst/>
              <a:rect l="l" t="t" r="r" b="b"/>
              <a:pathLst>
                <a:path w="10473" h="10474" fill="none" extrusionOk="0">
                  <a:moveTo>
                    <a:pt x="10473" y="1"/>
                  </a:moveTo>
                  <a:lnTo>
                    <a:pt x="0" y="10473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5"/>
            <p:cNvSpPr/>
            <p:nvPr/>
          </p:nvSpPr>
          <p:spPr>
            <a:xfrm>
              <a:off x="1923675" y="1681150"/>
              <a:ext cx="388500" cy="388475"/>
            </a:xfrm>
            <a:custGeom>
              <a:avLst/>
              <a:gdLst/>
              <a:ahLst/>
              <a:cxnLst/>
              <a:rect l="l" t="t" r="r" b="b"/>
              <a:pathLst>
                <a:path w="15540" h="15539" fill="none" extrusionOk="0">
                  <a:moveTo>
                    <a:pt x="11277" y="0"/>
                  </a:moveTo>
                  <a:lnTo>
                    <a:pt x="756" y="10546"/>
                  </a:lnTo>
                  <a:lnTo>
                    <a:pt x="756" y="10546"/>
                  </a:lnTo>
                  <a:lnTo>
                    <a:pt x="683" y="10619"/>
                  </a:lnTo>
                  <a:lnTo>
                    <a:pt x="634" y="10692"/>
                  </a:lnTo>
                  <a:lnTo>
                    <a:pt x="610" y="10765"/>
                  </a:lnTo>
                  <a:lnTo>
                    <a:pt x="585" y="10863"/>
                  </a:lnTo>
                  <a:lnTo>
                    <a:pt x="1" y="14881"/>
                  </a:lnTo>
                  <a:lnTo>
                    <a:pt x="1" y="14881"/>
                  </a:lnTo>
                  <a:lnTo>
                    <a:pt x="1" y="15003"/>
                  </a:lnTo>
                  <a:lnTo>
                    <a:pt x="25" y="15149"/>
                  </a:lnTo>
                  <a:lnTo>
                    <a:pt x="98" y="15271"/>
                  </a:lnTo>
                  <a:lnTo>
                    <a:pt x="171" y="15368"/>
                  </a:lnTo>
                  <a:lnTo>
                    <a:pt x="171" y="15368"/>
                  </a:lnTo>
                  <a:lnTo>
                    <a:pt x="269" y="15441"/>
                  </a:lnTo>
                  <a:lnTo>
                    <a:pt x="366" y="15490"/>
                  </a:lnTo>
                  <a:lnTo>
                    <a:pt x="464" y="15514"/>
                  </a:lnTo>
                  <a:lnTo>
                    <a:pt x="585" y="15539"/>
                  </a:lnTo>
                  <a:lnTo>
                    <a:pt x="585" y="15539"/>
                  </a:lnTo>
                  <a:lnTo>
                    <a:pt x="659" y="15539"/>
                  </a:lnTo>
                  <a:lnTo>
                    <a:pt x="4677" y="14954"/>
                  </a:lnTo>
                  <a:lnTo>
                    <a:pt x="4677" y="14954"/>
                  </a:lnTo>
                  <a:lnTo>
                    <a:pt x="4848" y="14905"/>
                  </a:lnTo>
                  <a:lnTo>
                    <a:pt x="4921" y="14857"/>
                  </a:lnTo>
                  <a:lnTo>
                    <a:pt x="4994" y="14784"/>
                  </a:lnTo>
                  <a:lnTo>
                    <a:pt x="15539" y="4262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5"/>
            <p:cNvSpPr/>
            <p:nvPr/>
          </p:nvSpPr>
          <p:spPr>
            <a:xfrm>
              <a:off x="1974225" y="1711575"/>
              <a:ext cx="261825" cy="261850"/>
            </a:xfrm>
            <a:custGeom>
              <a:avLst/>
              <a:gdLst/>
              <a:ahLst/>
              <a:cxnLst/>
              <a:rect l="l" t="t" r="r" b="b"/>
              <a:pathLst>
                <a:path w="10473" h="10474" fill="none" extrusionOk="0">
                  <a:moveTo>
                    <a:pt x="0" y="10474"/>
                  </a:moveTo>
                  <a:lnTo>
                    <a:pt x="10473" y="1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5"/>
            <p:cNvSpPr/>
            <p:nvPr/>
          </p:nvSpPr>
          <p:spPr>
            <a:xfrm>
              <a:off x="1934650" y="2014200"/>
              <a:ext cx="44475" cy="44475"/>
            </a:xfrm>
            <a:custGeom>
              <a:avLst/>
              <a:gdLst/>
              <a:ahLst/>
              <a:cxnLst/>
              <a:rect l="l" t="t" r="r" b="b"/>
              <a:pathLst>
                <a:path w="1779" h="1779" fill="none" extrusionOk="0">
                  <a:moveTo>
                    <a:pt x="1778" y="1778"/>
                  </a:move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5"/>
            <p:cNvSpPr/>
            <p:nvPr/>
          </p:nvSpPr>
          <p:spPr>
            <a:xfrm>
              <a:off x="1944375" y="1947225"/>
              <a:ext cx="101725" cy="101700"/>
            </a:xfrm>
            <a:custGeom>
              <a:avLst/>
              <a:gdLst/>
              <a:ahLst/>
              <a:cxnLst/>
              <a:rect l="l" t="t" r="r" b="b"/>
              <a:pathLst>
                <a:path w="4069" h="4068" fill="none" extrusionOk="0">
                  <a:moveTo>
                    <a:pt x="1" y="49"/>
                  </a:moveTo>
                  <a:lnTo>
                    <a:pt x="1" y="49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20" y="4068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0" name="Google Shape;110;p5"/>
          <p:cNvSpPr txBox="1">
            <a:spLocks noGrp="1"/>
          </p:cNvSpPr>
          <p:nvPr>
            <p:ph type="sldNum" idx="12"/>
          </p:nvPr>
        </p:nvSpPr>
        <p:spPr>
          <a:xfrm>
            <a:off x="1" y="4624800"/>
            <a:ext cx="518700" cy="51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1pPr>
            <a:lvl2pPr lvl="1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2pPr>
            <a:lvl3pPr lvl="2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3pPr>
            <a:lvl4pPr lvl="3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4pPr>
            <a:lvl5pPr lvl="4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5pPr>
            <a:lvl6pPr lvl="5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6pPr>
            <a:lvl7pPr lvl="6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7pPr>
            <a:lvl8pPr lvl="7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8pPr>
            <a:lvl9pPr lvl="8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Google Shape;112;p6" descr="Death_to_stock_photography_Vibrant-(10-of-10).jp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069775" y="1037700"/>
            <a:ext cx="2070675" cy="207067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6"/>
          <p:cNvSpPr/>
          <p:nvPr/>
        </p:nvSpPr>
        <p:spPr>
          <a:xfrm>
            <a:off x="7070023" y="2072326"/>
            <a:ext cx="1037700" cy="1037700"/>
          </a:xfrm>
          <a:prstGeom prst="rect">
            <a:avLst/>
          </a:prstGeom>
          <a:solidFill>
            <a:srgbClr val="CEDBE0">
              <a:alpha val="326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4" name="Google Shape;114;p6" descr="Death_to_stock_photography_Vibrant-(9-of-10)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02625" y="0"/>
            <a:ext cx="1037825" cy="1037825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6"/>
          <p:cNvSpPr txBox="1">
            <a:spLocks noGrp="1"/>
          </p:cNvSpPr>
          <p:nvPr>
            <p:ph type="title"/>
          </p:nvPr>
        </p:nvSpPr>
        <p:spPr>
          <a:xfrm>
            <a:off x="1842475" y="1197075"/>
            <a:ext cx="4406400" cy="6219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6"/>
          <p:cNvSpPr txBox="1">
            <a:spLocks noGrp="1"/>
          </p:cNvSpPr>
          <p:nvPr>
            <p:ph type="body" idx="1"/>
          </p:nvPr>
        </p:nvSpPr>
        <p:spPr>
          <a:xfrm>
            <a:off x="1842475" y="1818975"/>
            <a:ext cx="2172900" cy="3106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■"/>
              <a:defRPr sz="14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□"/>
              <a:defRPr sz="14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▫"/>
              <a:defRPr sz="14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▫"/>
              <a:defRPr sz="14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117" name="Google Shape;117;p6"/>
          <p:cNvSpPr txBox="1">
            <a:spLocks noGrp="1"/>
          </p:cNvSpPr>
          <p:nvPr>
            <p:ph type="body" idx="2"/>
          </p:nvPr>
        </p:nvSpPr>
        <p:spPr>
          <a:xfrm>
            <a:off x="4063136" y="1818975"/>
            <a:ext cx="2185800" cy="3106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■"/>
              <a:defRPr sz="14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□"/>
              <a:defRPr sz="14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▫"/>
              <a:defRPr sz="14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▫"/>
              <a:defRPr sz="14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118" name="Google Shape;118;p6"/>
          <p:cNvSpPr/>
          <p:nvPr/>
        </p:nvSpPr>
        <p:spPr>
          <a:xfrm>
            <a:off x="8102686" y="3110092"/>
            <a:ext cx="1037700" cy="10377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6"/>
          <p:cNvSpPr/>
          <p:nvPr/>
        </p:nvSpPr>
        <p:spPr>
          <a:xfrm>
            <a:off x="7070032" y="62"/>
            <a:ext cx="1037700" cy="1037700"/>
          </a:xfrm>
          <a:prstGeom prst="rect">
            <a:avLst/>
          </a:prstGeom>
          <a:solidFill>
            <a:srgbClr val="7198A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6"/>
          <p:cNvSpPr/>
          <p:nvPr/>
        </p:nvSpPr>
        <p:spPr>
          <a:xfrm>
            <a:off x="7" y="4105794"/>
            <a:ext cx="1037700" cy="1037700"/>
          </a:xfrm>
          <a:prstGeom prst="rect">
            <a:avLst/>
          </a:prstGeom>
          <a:solidFill>
            <a:srgbClr val="37A9D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6"/>
          <p:cNvSpPr/>
          <p:nvPr/>
        </p:nvSpPr>
        <p:spPr>
          <a:xfrm>
            <a:off x="1037700" y="4624497"/>
            <a:ext cx="518700" cy="5187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6"/>
          <p:cNvSpPr/>
          <p:nvPr/>
        </p:nvSpPr>
        <p:spPr>
          <a:xfrm>
            <a:off x="-9" y="4105791"/>
            <a:ext cx="518700" cy="518700"/>
          </a:xfrm>
          <a:prstGeom prst="rect">
            <a:avLst/>
          </a:prstGeom>
          <a:solidFill>
            <a:srgbClr val="7198A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23;p6"/>
          <p:cNvSpPr/>
          <p:nvPr/>
        </p:nvSpPr>
        <p:spPr>
          <a:xfrm>
            <a:off x="8621748" y="4146316"/>
            <a:ext cx="518700" cy="518700"/>
          </a:xfrm>
          <a:prstGeom prst="rect">
            <a:avLst/>
          </a:prstGeom>
          <a:solidFill>
            <a:srgbClr val="37A9D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p6"/>
          <p:cNvSpPr/>
          <p:nvPr/>
        </p:nvSpPr>
        <p:spPr>
          <a:xfrm>
            <a:off x="8621753" y="3627616"/>
            <a:ext cx="518700" cy="518700"/>
          </a:xfrm>
          <a:prstGeom prst="rect">
            <a:avLst/>
          </a:prstGeom>
          <a:solidFill>
            <a:srgbClr val="7198A9">
              <a:alpha val="411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5" name="Google Shape;125;p6"/>
          <p:cNvGrpSpPr/>
          <p:nvPr/>
        </p:nvGrpSpPr>
        <p:grpSpPr>
          <a:xfrm>
            <a:off x="7424022" y="2343455"/>
            <a:ext cx="329718" cy="522703"/>
            <a:chOff x="6718575" y="2318625"/>
            <a:chExt cx="256950" cy="407375"/>
          </a:xfrm>
        </p:grpSpPr>
        <p:sp>
          <p:nvSpPr>
            <p:cNvPr id="126" name="Google Shape;126;p6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6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6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6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6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6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6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6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4" name="Google Shape;134;p6"/>
          <p:cNvSpPr txBox="1">
            <a:spLocks noGrp="1"/>
          </p:cNvSpPr>
          <p:nvPr>
            <p:ph type="sldNum" idx="12"/>
          </p:nvPr>
        </p:nvSpPr>
        <p:spPr>
          <a:xfrm>
            <a:off x="1" y="4624800"/>
            <a:ext cx="518700" cy="51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1pPr>
            <a:lvl2pPr lvl="1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2pPr>
            <a:lvl3pPr lvl="2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3pPr>
            <a:lvl4pPr lvl="3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4pPr>
            <a:lvl5pPr lvl="4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5pPr>
            <a:lvl6pPr lvl="5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6pPr>
            <a:lvl7pPr lvl="6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7pPr>
            <a:lvl8pPr lvl="7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8pPr>
            <a:lvl9pPr lvl="8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Google Shape;136;p7" descr="DeathtoStock_Clementine10.jp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068350" y="2070675"/>
            <a:ext cx="1037825" cy="103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7" descr="Death_to_stock_communicate_hands_9-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66225" y="0"/>
            <a:ext cx="2077775" cy="2077775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7"/>
          <p:cNvSpPr txBox="1">
            <a:spLocks noGrp="1"/>
          </p:cNvSpPr>
          <p:nvPr>
            <p:ph type="title"/>
          </p:nvPr>
        </p:nvSpPr>
        <p:spPr>
          <a:xfrm>
            <a:off x="1842475" y="1197075"/>
            <a:ext cx="4441800" cy="6219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7"/>
          <p:cNvSpPr txBox="1">
            <a:spLocks noGrp="1"/>
          </p:cNvSpPr>
          <p:nvPr>
            <p:ph type="body" idx="1"/>
          </p:nvPr>
        </p:nvSpPr>
        <p:spPr>
          <a:xfrm>
            <a:off x="1842475" y="1818975"/>
            <a:ext cx="1431300" cy="3107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■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□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40" name="Google Shape;140;p7"/>
          <p:cNvSpPr txBox="1">
            <a:spLocks noGrp="1"/>
          </p:cNvSpPr>
          <p:nvPr>
            <p:ph type="body" idx="2"/>
          </p:nvPr>
        </p:nvSpPr>
        <p:spPr>
          <a:xfrm>
            <a:off x="3347475" y="1818975"/>
            <a:ext cx="1431300" cy="3107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■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□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41" name="Google Shape;141;p7"/>
          <p:cNvSpPr txBox="1">
            <a:spLocks noGrp="1"/>
          </p:cNvSpPr>
          <p:nvPr>
            <p:ph type="body" idx="3"/>
          </p:nvPr>
        </p:nvSpPr>
        <p:spPr>
          <a:xfrm>
            <a:off x="4852474" y="1818975"/>
            <a:ext cx="1431300" cy="3107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■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□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42" name="Google Shape;142;p7"/>
          <p:cNvSpPr/>
          <p:nvPr/>
        </p:nvSpPr>
        <p:spPr>
          <a:xfrm>
            <a:off x="6030661" y="5"/>
            <a:ext cx="1037700" cy="10377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7"/>
          <p:cNvSpPr/>
          <p:nvPr/>
        </p:nvSpPr>
        <p:spPr>
          <a:xfrm>
            <a:off x="8106245" y="2071756"/>
            <a:ext cx="1037700" cy="1037700"/>
          </a:xfrm>
          <a:prstGeom prst="rect">
            <a:avLst/>
          </a:prstGeom>
          <a:solidFill>
            <a:srgbClr val="7198A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7"/>
          <p:cNvSpPr/>
          <p:nvPr/>
        </p:nvSpPr>
        <p:spPr>
          <a:xfrm>
            <a:off x="8106236" y="1034626"/>
            <a:ext cx="1037700" cy="1037700"/>
          </a:xfrm>
          <a:prstGeom prst="rect">
            <a:avLst/>
          </a:prstGeom>
          <a:solidFill>
            <a:srgbClr val="7198A9">
              <a:alpha val="411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p7"/>
          <p:cNvSpPr/>
          <p:nvPr/>
        </p:nvSpPr>
        <p:spPr>
          <a:xfrm>
            <a:off x="-293" y="3586794"/>
            <a:ext cx="1037700" cy="1037700"/>
          </a:xfrm>
          <a:prstGeom prst="rect">
            <a:avLst/>
          </a:prstGeom>
          <a:solidFill>
            <a:srgbClr val="B0D85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7"/>
          <p:cNvSpPr/>
          <p:nvPr/>
        </p:nvSpPr>
        <p:spPr>
          <a:xfrm>
            <a:off x="-300" y="4624497"/>
            <a:ext cx="518700" cy="5187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7"/>
          <p:cNvSpPr/>
          <p:nvPr/>
        </p:nvSpPr>
        <p:spPr>
          <a:xfrm>
            <a:off x="-309" y="3586791"/>
            <a:ext cx="518700" cy="518700"/>
          </a:xfrm>
          <a:prstGeom prst="rect">
            <a:avLst/>
          </a:prstGeom>
          <a:solidFill>
            <a:srgbClr val="7198A9">
              <a:alpha val="411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7"/>
          <p:cNvSpPr/>
          <p:nvPr/>
        </p:nvSpPr>
        <p:spPr>
          <a:xfrm>
            <a:off x="8625223" y="3113166"/>
            <a:ext cx="518700" cy="518700"/>
          </a:xfrm>
          <a:prstGeom prst="rect">
            <a:avLst/>
          </a:prstGeom>
          <a:solidFill>
            <a:srgbClr val="B0D85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49;p7"/>
          <p:cNvSpPr/>
          <p:nvPr/>
        </p:nvSpPr>
        <p:spPr>
          <a:xfrm>
            <a:off x="7068341" y="-9"/>
            <a:ext cx="518700" cy="518700"/>
          </a:xfrm>
          <a:prstGeom prst="rect">
            <a:avLst/>
          </a:prstGeom>
          <a:solidFill>
            <a:srgbClr val="7198A9">
              <a:alpha val="411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0" name="Google Shape;150;p7"/>
          <p:cNvGrpSpPr/>
          <p:nvPr/>
        </p:nvGrpSpPr>
        <p:grpSpPr>
          <a:xfrm>
            <a:off x="8352271" y="1280647"/>
            <a:ext cx="545654" cy="545654"/>
            <a:chOff x="5941025" y="3634400"/>
            <a:chExt cx="467650" cy="467650"/>
          </a:xfrm>
        </p:grpSpPr>
        <p:sp>
          <p:nvSpPr>
            <p:cNvPr id="151" name="Google Shape;151;p7"/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l" t="t" r="r" b="b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7"/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l" t="t" r="r" b="b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7"/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l" t="t" r="r" b="b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7"/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l" t="t" r="r" b="b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7"/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l" t="t" r="r" b="b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7"/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l" t="t" r="r" b="b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7" name="Google Shape;157;p7"/>
          <p:cNvSpPr txBox="1">
            <a:spLocks noGrp="1"/>
          </p:cNvSpPr>
          <p:nvPr>
            <p:ph type="sldNum" idx="12"/>
          </p:nvPr>
        </p:nvSpPr>
        <p:spPr>
          <a:xfrm>
            <a:off x="1" y="4624800"/>
            <a:ext cx="518700" cy="51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1pPr>
            <a:lvl2pPr lvl="1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2pPr>
            <a:lvl3pPr lvl="2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3pPr>
            <a:lvl4pPr lvl="3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4pPr>
            <a:lvl5pPr lvl="4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5pPr>
            <a:lvl6pPr lvl="5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6pPr>
            <a:lvl7pPr lvl="6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7pPr>
            <a:lvl8pPr lvl="7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8pPr>
            <a:lvl9pPr lvl="8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Google Shape;174;p9" descr="Death_to_stock_communicate_hands_1.jp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106250" y="0"/>
            <a:ext cx="1037700" cy="1037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9" descr="Death_to_stock_communicate_hands_3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105800"/>
            <a:ext cx="1037700" cy="1037700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9"/>
          <p:cNvSpPr txBox="1">
            <a:spLocks noGrp="1"/>
          </p:cNvSpPr>
          <p:nvPr>
            <p:ph type="body" idx="1"/>
          </p:nvPr>
        </p:nvSpPr>
        <p:spPr>
          <a:xfrm>
            <a:off x="1375225" y="3953400"/>
            <a:ext cx="1990500" cy="820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28600">
              <a:spcBef>
                <a:spcPts val="360"/>
              </a:spcBef>
              <a:spcAft>
                <a:spcPts val="0"/>
              </a:spcAft>
              <a:buSzPts val="1400"/>
              <a:buNone/>
              <a:defRPr sz="1400"/>
            </a:lvl1pPr>
          </a:lstStyle>
          <a:p>
            <a:endParaRPr/>
          </a:p>
        </p:txBody>
      </p:sp>
      <p:pic>
        <p:nvPicPr>
          <p:cNvPr id="177" name="Google Shape;177;p9" descr="Death_to_stock_communicate_hands_2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48" y="3068052"/>
            <a:ext cx="1037700" cy="1037750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9"/>
          <p:cNvSpPr/>
          <p:nvPr/>
        </p:nvSpPr>
        <p:spPr>
          <a:xfrm>
            <a:off x="8106248" y="1037705"/>
            <a:ext cx="1037700" cy="10377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9"/>
          <p:cNvSpPr/>
          <p:nvPr/>
        </p:nvSpPr>
        <p:spPr>
          <a:xfrm>
            <a:off x="7070023" y="1"/>
            <a:ext cx="1037700" cy="10377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" name="Google Shape;180;p9"/>
          <p:cNvSpPr/>
          <p:nvPr/>
        </p:nvSpPr>
        <p:spPr>
          <a:xfrm>
            <a:off x="7070032" y="1037694"/>
            <a:ext cx="1037700" cy="1037700"/>
          </a:xfrm>
          <a:prstGeom prst="rect">
            <a:avLst/>
          </a:prstGeom>
          <a:solidFill>
            <a:srgbClr val="7198A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Google Shape;181;p9"/>
          <p:cNvSpPr/>
          <p:nvPr/>
        </p:nvSpPr>
        <p:spPr>
          <a:xfrm>
            <a:off x="518700" y="2549347"/>
            <a:ext cx="518700" cy="5187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9"/>
          <p:cNvSpPr/>
          <p:nvPr/>
        </p:nvSpPr>
        <p:spPr>
          <a:xfrm>
            <a:off x="-9" y="4624791"/>
            <a:ext cx="518700" cy="518700"/>
          </a:xfrm>
          <a:prstGeom prst="rect">
            <a:avLst/>
          </a:prstGeom>
          <a:solidFill>
            <a:srgbClr val="7198A9">
              <a:alpha val="411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p9"/>
          <p:cNvSpPr/>
          <p:nvPr/>
        </p:nvSpPr>
        <p:spPr>
          <a:xfrm>
            <a:off x="8623698" y="3114516"/>
            <a:ext cx="518700" cy="518700"/>
          </a:xfrm>
          <a:prstGeom prst="rect">
            <a:avLst/>
          </a:prstGeom>
          <a:solidFill>
            <a:srgbClr val="7198A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9"/>
          <p:cNvSpPr/>
          <p:nvPr/>
        </p:nvSpPr>
        <p:spPr>
          <a:xfrm>
            <a:off x="8623691" y="518991"/>
            <a:ext cx="518700" cy="518700"/>
          </a:xfrm>
          <a:prstGeom prst="rect">
            <a:avLst/>
          </a:prstGeom>
          <a:solidFill>
            <a:srgbClr val="7198A9">
              <a:alpha val="411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85" name="Google Shape;185;p9" descr="DeathtoStock_CreativeSpace4-11.45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106250" y="2072325"/>
            <a:ext cx="1037700" cy="10377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6" name="Google Shape;186;p9"/>
          <p:cNvGrpSpPr/>
          <p:nvPr/>
        </p:nvGrpSpPr>
        <p:grpSpPr>
          <a:xfrm>
            <a:off x="7331725" y="290387"/>
            <a:ext cx="514306" cy="456926"/>
            <a:chOff x="5292575" y="3681900"/>
            <a:chExt cx="420150" cy="373275"/>
          </a:xfrm>
        </p:grpSpPr>
        <p:sp>
          <p:nvSpPr>
            <p:cNvPr id="187" name="Google Shape;187;p9"/>
            <p:cNvSpPr/>
            <p:nvPr/>
          </p:nvSpPr>
          <p:spPr>
            <a:xfrm>
              <a:off x="5292575" y="3706875"/>
              <a:ext cx="420150" cy="266700"/>
            </a:xfrm>
            <a:custGeom>
              <a:avLst/>
              <a:gdLst/>
              <a:ahLst/>
              <a:cxnLst/>
              <a:rect l="l" t="t" r="r" b="b"/>
              <a:pathLst>
                <a:path w="16806" h="10668" fill="none" extrusionOk="0">
                  <a:moveTo>
                    <a:pt x="16319" y="0"/>
                  </a:moveTo>
                  <a:lnTo>
                    <a:pt x="488" y="0"/>
                  </a:lnTo>
                  <a:lnTo>
                    <a:pt x="488" y="0"/>
                  </a:lnTo>
                  <a:lnTo>
                    <a:pt x="390" y="0"/>
                  </a:lnTo>
                  <a:lnTo>
                    <a:pt x="293" y="25"/>
                  </a:lnTo>
                  <a:lnTo>
                    <a:pt x="196" y="73"/>
                  </a:lnTo>
                  <a:lnTo>
                    <a:pt x="123" y="146"/>
                  </a:lnTo>
                  <a:lnTo>
                    <a:pt x="74" y="219"/>
                  </a:lnTo>
                  <a:lnTo>
                    <a:pt x="25" y="292"/>
                  </a:lnTo>
                  <a:lnTo>
                    <a:pt x="1" y="390"/>
                  </a:lnTo>
                  <a:lnTo>
                    <a:pt x="1" y="487"/>
                  </a:lnTo>
                  <a:lnTo>
                    <a:pt x="1" y="10181"/>
                  </a:lnTo>
                  <a:lnTo>
                    <a:pt x="1" y="10181"/>
                  </a:lnTo>
                  <a:lnTo>
                    <a:pt x="1" y="10278"/>
                  </a:lnTo>
                  <a:lnTo>
                    <a:pt x="25" y="10375"/>
                  </a:lnTo>
                  <a:lnTo>
                    <a:pt x="74" y="10448"/>
                  </a:lnTo>
                  <a:lnTo>
                    <a:pt x="123" y="10522"/>
                  </a:lnTo>
                  <a:lnTo>
                    <a:pt x="196" y="10570"/>
                  </a:lnTo>
                  <a:lnTo>
                    <a:pt x="293" y="10619"/>
                  </a:lnTo>
                  <a:lnTo>
                    <a:pt x="390" y="10643"/>
                  </a:lnTo>
                  <a:lnTo>
                    <a:pt x="488" y="10668"/>
                  </a:lnTo>
                  <a:lnTo>
                    <a:pt x="16319" y="10668"/>
                  </a:lnTo>
                  <a:lnTo>
                    <a:pt x="16319" y="10668"/>
                  </a:lnTo>
                  <a:lnTo>
                    <a:pt x="16416" y="10643"/>
                  </a:lnTo>
                  <a:lnTo>
                    <a:pt x="16513" y="10619"/>
                  </a:lnTo>
                  <a:lnTo>
                    <a:pt x="16611" y="10570"/>
                  </a:lnTo>
                  <a:lnTo>
                    <a:pt x="16684" y="10522"/>
                  </a:lnTo>
                  <a:lnTo>
                    <a:pt x="16733" y="10448"/>
                  </a:lnTo>
                  <a:lnTo>
                    <a:pt x="16781" y="10375"/>
                  </a:lnTo>
                  <a:lnTo>
                    <a:pt x="16806" y="10278"/>
                  </a:lnTo>
                  <a:lnTo>
                    <a:pt x="16806" y="10181"/>
                  </a:lnTo>
                  <a:lnTo>
                    <a:pt x="16806" y="487"/>
                  </a:lnTo>
                  <a:lnTo>
                    <a:pt x="16806" y="487"/>
                  </a:lnTo>
                  <a:lnTo>
                    <a:pt x="16806" y="390"/>
                  </a:lnTo>
                  <a:lnTo>
                    <a:pt x="16781" y="292"/>
                  </a:lnTo>
                  <a:lnTo>
                    <a:pt x="16733" y="219"/>
                  </a:lnTo>
                  <a:lnTo>
                    <a:pt x="16684" y="146"/>
                  </a:lnTo>
                  <a:lnTo>
                    <a:pt x="16611" y="73"/>
                  </a:lnTo>
                  <a:lnTo>
                    <a:pt x="16513" y="25"/>
                  </a:lnTo>
                  <a:lnTo>
                    <a:pt x="16416" y="0"/>
                  </a:lnTo>
                  <a:lnTo>
                    <a:pt x="16319" y="0"/>
                  </a:lnTo>
                  <a:lnTo>
                    <a:pt x="16319" y="0"/>
                  </a:lnTo>
                  <a:close/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9"/>
            <p:cNvSpPr/>
            <p:nvPr/>
          </p:nvSpPr>
          <p:spPr>
            <a:xfrm>
              <a:off x="5490475" y="3681900"/>
              <a:ext cx="24375" cy="25000"/>
            </a:xfrm>
            <a:custGeom>
              <a:avLst/>
              <a:gdLst/>
              <a:ahLst/>
              <a:cxnLst/>
              <a:rect l="l" t="t" r="r" b="b"/>
              <a:pathLst>
                <a:path w="975" h="1000" fill="none" extrusionOk="0">
                  <a:moveTo>
                    <a:pt x="974" y="999"/>
                  </a:moveTo>
                  <a:lnTo>
                    <a:pt x="974" y="488"/>
                  </a:lnTo>
                  <a:lnTo>
                    <a:pt x="974" y="488"/>
                  </a:lnTo>
                  <a:lnTo>
                    <a:pt x="974" y="390"/>
                  </a:lnTo>
                  <a:lnTo>
                    <a:pt x="926" y="293"/>
                  </a:lnTo>
                  <a:lnTo>
                    <a:pt x="901" y="220"/>
                  </a:lnTo>
                  <a:lnTo>
                    <a:pt x="828" y="147"/>
                  </a:lnTo>
                  <a:lnTo>
                    <a:pt x="755" y="74"/>
                  </a:lnTo>
                  <a:lnTo>
                    <a:pt x="682" y="49"/>
                  </a:lnTo>
                  <a:lnTo>
                    <a:pt x="585" y="1"/>
                  </a:lnTo>
                  <a:lnTo>
                    <a:pt x="487" y="1"/>
                  </a:lnTo>
                  <a:lnTo>
                    <a:pt x="487" y="1"/>
                  </a:lnTo>
                  <a:lnTo>
                    <a:pt x="390" y="1"/>
                  </a:lnTo>
                  <a:lnTo>
                    <a:pt x="292" y="49"/>
                  </a:lnTo>
                  <a:lnTo>
                    <a:pt x="219" y="74"/>
                  </a:lnTo>
                  <a:lnTo>
                    <a:pt x="146" y="147"/>
                  </a:lnTo>
                  <a:lnTo>
                    <a:pt x="73" y="220"/>
                  </a:lnTo>
                  <a:lnTo>
                    <a:pt x="49" y="293"/>
                  </a:lnTo>
                  <a:lnTo>
                    <a:pt x="0" y="390"/>
                  </a:lnTo>
                  <a:lnTo>
                    <a:pt x="0" y="488"/>
                  </a:lnTo>
                  <a:lnTo>
                    <a:pt x="0" y="999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9"/>
            <p:cNvSpPr/>
            <p:nvPr/>
          </p:nvSpPr>
          <p:spPr>
            <a:xfrm>
              <a:off x="5358350" y="3973550"/>
              <a:ext cx="60900" cy="81625"/>
            </a:xfrm>
            <a:custGeom>
              <a:avLst/>
              <a:gdLst/>
              <a:ahLst/>
              <a:cxnLst/>
              <a:rect l="l" t="t" r="r" b="b"/>
              <a:pathLst>
                <a:path w="2436" h="3265" fill="none" extrusionOk="0">
                  <a:moveTo>
                    <a:pt x="1340" y="1"/>
                  </a:moveTo>
                  <a:lnTo>
                    <a:pt x="49" y="2558"/>
                  </a:lnTo>
                  <a:lnTo>
                    <a:pt x="49" y="2558"/>
                  </a:lnTo>
                  <a:lnTo>
                    <a:pt x="24" y="2631"/>
                  </a:lnTo>
                  <a:lnTo>
                    <a:pt x="0" y="2728"/>
                  </a:lnTo>
                  <a:lnTo>
                    <a:pt x="0" y="2826"/>
                  </a:lnTo>
                  <a:lnTo>
                    <a:pt x="24" y="2923"/>
                  </a:lnTo>
                  <a:lnTo>
                    <a:pt x="73" y="2996"/>
                  </a:lnTo>
                  <a:lnTo>
                    <a:pt x="122" y="3094"/>
                  </a:lnTo>
                  <a:lnTo>
                    <a:pt x="195" y="3142"/>
                  </a:lnTo>
                  <a:lnTo>
                    <a:pt x="268" y="3215"/>
                  </a:lnTo>
                  <a:lnTo>
                    <a:pt x="268" y="3215"/>
                  </a:lnTo>
                  <a:lnTo>
                    <a:pt x="390" y="3240"/>
                  </a:lnTo>
                  <a:lnTo>
                    <a:pt x="487" y="3264"/>
                  </a:lnTo>
                  <a:lnTo>
                    <a:pt x="487" y="3264"/>
                  </a:lnTo>
                  <a:lnTo>
                    <a:pt x="633" y="3240"/>
                  </a:lnTo>
                  <a:lnTo>
                    <a:pt x="755" y="3191"/>
                  </a:lnTo>
                  <a:lnTo>
                    <a:pt x="853" y="3094"/>
                  </a:lnTo>
                  <a:lnTo>
                    <a:pt x="926" y="2996"/>
                  </a:lnTo>
                  <a:lnTo>
                    <a:pt x="2436" y="1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9"/>
            <p:cNvSpPr/>
            <p:nvPr/>
          </p:nvSpPr>
          <p:spPr>
            <a:xfrm>
              <a:off x="5586050" y="3973550"/>
              <a:ext cx="60925" cy="81625"/>
            </a:xfrm>
            <a:custGeom>
              <a:avLst/>
              <a:gdLst/>
              <a:ahLst/>
              <a:cxnLst/>
              <a:rect l="l" t="t" r="r" b="b"/>
              <a:pathLst>
                <a:path w="2437" h="3265" fill="none" extrusionOk="0">
                  <a:moveTo>
                    <a:pt x="1" y="1"/>
                  </a:moveTo>
                  <a:lnTo>
                    <a:pt x="1511" y="2996"/>
                  </a:lnTo>
                  <a:lnTo>
                    <a:pt x="1511" y="2996"/>
                  </a:lnTo>
                  <a:lnTo>
                    <a:pt x="1584" y="3094"/>
                  </a:lnTo>
                  <a:lnTo>
                    <a:pt x="1681" y="3191"/>
                  </a:lnTo>
                  <a:lnTo>
                    <a:pt x="1803" y="3240"/>
                  </a:lnTo>
                  <a:lnTo>
                    <a:pt x="1949" y="3264"/>
                  </a:lnTo>
                  <a:lnTo>
                    <a:pt x="1949" y="3264"/>
                  </a:lnTo>
                  <a:lnTo>
                    <a:pt x="2047" y="3240"/>
                  </a:lnTo>
                  <a:lnTo>
                    <a:pt x="2168" y="3215"/>
                  </a:lnTo>
                  <a:lnTo>
                    <a:pt x="2168" y="3215"/>
                  </a:lnTo>
                  <a:lnTo>
                    <a:pt x="2241" y="3142"/>
                  </a:lnTo>
                  <a:lnTo>
                    <a:pt x="2315" y="3094"/>
                  </a:lnTo>
                  <a:lnTo>
                    <a:pt x="2363" y="2996"/>
                  </a:lnTo>
                  <a:lnTo>
                    <a:pt x="2412" y="2923"/>
                  </a:lnTo>
                  <a:lnTo>
                    <a:pt x="2436" y="2826"/>
                  </a:lnTo>
                  <a:lnTo>
                    <a:pt x="2436" y="2728"/>
                  </a:lnTo>
                  <a:lnTo>
                    <a:pt x="2412" y="2631"/>
                  </a:lnTo>
                  <a:lnTo>
                    <a:pt x="2388" y="2558"/>
                  </a:lnTo>
                  <a:lnTo>
                    <a:pt x="1097" y="1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9"/>
            <p:cNvSpPr/>
            <p:nvPr/>
          </p:nvSpPr>
          <p:spPr>
            <a:xfrm>
              <a:off x="5316925" y="3731225"/>
              <a:ext cx="371450" cy="218000"/>
            </a:xfrm>
            <a:custGeom>
              <a:avLst/>
              <a:gdLst/>
              <a:ahLst/>
              <a:cxnLst/>
              <a:rect l="l" t="t" r="r" b="b"/>
              <a:pathLst>
                <a:path w="14858" h="8720" fill="none" extrusionOk="0">
                  <a:moveTo>
                    <a:pt x="1" y="0"/>
                  </a:moveTo>
                  <a:lnTo>
                    <a:pt x="1" y="8719"/>
                  </a:lnTo>
                  <a:lnTo>
                    <a:pt x="14857" y="8719"/>
                  </a:lnTo>
                  <a:lnTo>
                    <a:pt x="14857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9"/>
            <p:cNvSpPr/>
            <p:nvPr/>
          </p:nvSpPr>
          <p:spPr>
            <a:xfrm>
              <a:off x="5380250" y="3784800"/>
              <a:ext cx="230200" cy="115725"/>
            </a:xfrm>
            <a:custGeom>
              <a:avLst/>
              <a:gdLst/>
              <a:ahLst/>
              <a:cxnLst/>
              <a:rect l="l" t="t" r="r" b="b"/>
              <a:pathLst>
                <a:path w="9208" h="4629" fill="none" extrusionOk="0">
                  <a:moveTo>
                    <a:pt x="9207" y="1"/>
                  </a:moveTo>
                  <a:lnTo>
                    <a:pt x="5213" y="3995"/>
                  </a:lnTo>
                  <a:lnTo>
                    <a:pt x="5213" y="3995"/>
                  </a:lnTo>
                  <a:lnTo>
                    <a:pt x="5140" y="4044"/>
                  </a:lnTo>
                  <a:lnTo>
                    <a:pt x="5067" y="4092"/>
                  </a:lnTo>
                  <a:lnTo>
                    <a:pt x="4969" y="4117"/>
                  </a:lnTo>
                  <a:lnTo>
                    <a:pt x="4872" y="4141"/>
                  </a:lnTo>
                  <a:lnTo>
                    <a:pt x="4774" y="4117"/>
                  </a:lnTo>
                  <a:lnTo>
                    <a:pt x="4677" y="4092"/>
                  </a:lnTo>
                  <a:lnTo>
                    <a:pt x="4604" y="4044"/>
                  </a:lnTo>
                  <a:lnTo>
                    <a:pt x="4531" y="3995"/>
                  </a:lnTo>
                  <a:lnTo>
                    <a:pt x="2582" y="2046"/>
                  </a:lnTo>
                  <a:lnTo>
                    <a:pt x="1" y="4628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9"/>
            <p:cNvSpPr/>
            <p:nvPr/>
          </p:nvSpPr>
          <p:spPr>
            <a:xfrm>
              <a:off x="5547700" y="3779925"/>
              <a:ext cx="68825" cy="68825"/>
            </a:xfrm>
            <a:custGeom>
              <a:avLst/>
              <a:gdLst/>
              <a:ahLst/>
              <a:cxnLst/>
              <a:rect l="l" t="t" r="r" b="b"/>
              <a:pathLst>
                <a:path w="2753" h="2753" fill="none" extrusionOk="0">
                  <a:moveTo>
                    <a:pt x="0" y="1"/>
                  </a:moveTo>
                  <a:lnTo>
                    <a:pt x="2265" y="1"/>
                  </a:lnTo>
                  <a:lnTo>
                    <a:pt x="2265" y="1"/>
                  </a:lnTo>
                  <a:lnTo>
                    <a:pt x="2363" y="1"/>
                  </a:lnTo>
                  <a:lnTo>
                    <a:pt x="2460" y="25"/>
                  </a:lnTo>
                  <a:lnTo>
                    <a:pt x="2533" y="74"/>
                  </a:lnTo>
                  <a:lnTo>
                    <a:pt x="2606" y="147"/>
                  </a:lnTo>
                  <a:lnTo>
                    <a:pt x="2680" y="220"/>
                  </a:lnTo>
                  <a:lnTo>
                    <a:pt x="2728" y="293"/>
                  </a:lnTo>
                  <a:lnTo>
                    <a:pt x="2753" y="390"/>
                  </a:lnTo>
                  <a:lnTo>
                    <a:pt x="2753" y="488"/>
                  </a:lnTo>
                  <a:lnTo>
                    <a:pt x="2753" y="2753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4" name="Google Shape;194;p9"/>
          <p:cNvSpPr txBox="1">
            <a:spLocks noGrp="1"/>
          </p:cNvSpPr>
          <p:nvPr>
            <p:ph type="sldNum" idx="12"/>
          </p:nvPr>
        </p:nvSpPr>
        <p:spPr>
          <a:xfrm>
            <a:off x="1" y="4624800"/>
            <a:ext cx="518700" cy="51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1pPr>
            <a:lvl2pPr lvl="1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2pPr>
            <a:lvl3pPr lvl="2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3pPr>
            <a:lvl4pPr lvl="3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4pPr>
            <a:lvl5pPr lvl="4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5pPr>
            <a:lvl6pPr lvl="5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6pPr>
            <a:lvl7pPr lvl="6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7pPr>
            <a:lvl8pPr lvl="7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8pPr>
            <a:lvl9pPr lvl="8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1" type="blank">
  <p:cSld name="BLANK"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Google Shape;196;p10" descr="Death_to_stock_communicate_hands_2.jp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213282" y="1857008"/>
            <a:ext cx="930717" cy="9307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10" descr="Death_to_stock_communicate_hands_5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0639" y="16"/>
            <a:ext cx="1863360" cy="1863358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10"/>
          <p:cNvSpPr/>
          <p:nvPr/>
        </p:nvSpPr>
        <p:spPr>
          <a:xfrm>
            <a:off x="7284049" y="1858486"/>
            <a:ext cx="930600" cy="9306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10"/>
          <p:cNvSpPr/>
          <p:nvPr/>
        </p:nvSpPr>
        <p:spPr>
          <a:xfrm>
            <a:off x="8213336" y="2787740"/>
            <a:ext cx="930600" cy="930600"/>
          </a:xfrm>
          <a:prstGeom prst="rect">
            <a:avLst/>
          </a:prstGeom>
          <a:solidFill>
            <a:srgbClr val="7198A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10"/>
          <p:cNvSpPr/>
          <p:nvPr/>
        </p:nvSpPr>
        <p:spPr>
          <a:xfrm>
            <a:off x="7284049" y="9"/>
            <a:ext cx="930600" cy="930600"/>
          </a:xfrm>
          <a:prstGeom prst="rect">
            <a:avLst/>
          </a:prstGeom>
          <a:solidFill>
            <a:srgbClr val="7198A9">
              <a:alpha val="411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10"/>
          <p:cNvSpPr/>
          <p:nvPr/>
        </p:nvSpPr>
        <p:spPr>
          <a:xfrm>
            <a:off x="6" y="4212884"/>
            <a:ext cx="930600" cy="930600"/>
          </a:xfrm>
          <a:prstGeom prst="rect">
            <a:avLst/>
          </a:prstGeom>
          <a:solidFill>
            <a:srgbClr val="FAA99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" name="Google Shape;202;p10"/>
          <p:cNvSpPr/>
          <p:nvPr/>
        </p:nvSpPr>
        <p:spPr>
          <a:xfrm>
            <a:off x="0" y="3747713"/>
            <a:ext cx="465300" cy="4653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p10"/>
          <p:cNvSpPr/>
          <p:nvPr/>
        </p:nvSpPr>
        <p:spPr>
          <a:xfrm>
            <a:off x="465164" y="4212881"/>
            <a:ext cx="465300" cy="465300"/>
          </a:xfrm>
          <a:prstGeom prst="rect">
            <a:avLst/>
          </a:prstGeom>
          <a:solidFill>
            <a:srgbClr val="7198A9">
              <a:alpha val="411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" name="Google Shape;204;p10"/>
          <p:cNvSpPr/>
          <p:nvPr/>
        </p:nvSpPr>
        <p:spPr>
          <a:xfrm>
            <a:off x="6818876" y="-1"/>
            <a:ext cx="465300" cy="465300"/>
          </a:xfrm>
          <a:prstGeom prst="rect">
            <a:avLst/>
          </a:prstGeom>
          <a:solidFill>
            <a:srgbClr val="FAA99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" name="Google Shape;205;p10"/>
          <p:cNvSpPr/>
          <p:nvPr/>
        </p:nvSpPr>
        <p:spPr>
          <a:xfrm>
            <a:off x="7748094" y="2317122"/>
            <a:ext cx="465300" cy="465300"/>
          </a:xfrm>
          <a:prstGeom prst="rect">
            <a:avLst/>
          </a:prstGeom>
          <a:solidFill>
            <a:srgbClr val="7198A9">
              <a:alpha val="411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6" name="Google Shape;206;p10"/>
          <p:cNvGrpSpPr/>
          <p:nvPr/>
        </p:nvGrpSpPr>
        <p:grpSpPr>
          <a:xfrm>
            <a:off x="7519838" y="241965"/>
            <a:ext cx="446726" cy="446700"/>
            <a:chOff x="1923675" y="1633650"/>
            <a:chExt cx="436000" cy="435975"/>
          </a:xfrm>
        </p:grpSpPr>
        <p:sp>
          <p:nvSpPr>
            <p:cNvPr id="207" name="Google Shape;207;p10"/>
            <p:cNvSpPr/>
            <p:nvPr/>
          </p:nvSpPr>
          <p:spPr>
            <a:xfrm>
              <a:off x="2209250" y="1633650"/>
              <a:ext cx="150425" cy="150425"/>
            </a:xfrm>
            <a:custGeom>
              <a:avLst/>
              <a:gdLst/>
              <a:ahLst/>
              <a:cxnLst/>
              <a:rect l="l" t="t" r="r" b="b"/>
              <a:pathLst>
                <a:path w="6017" h="6017" fill="none" extrusionOk="0">
                  <a:moveTo>
                    <a:pt x="5846" y="3605"/>
                  </a:moveTo>
                  <a:lnTo>
                    <a:pt x="2412" y="171"/>
                  </a:lnTo>
                  <a:lnTo>
                    <a:pt x="2412" y="171"/>
                  </a:lnTo>
                  <a:lnTo>
                    <a:pt x="2314" y="98"/>
                  </a:lnTo>
                  <a:lnTo>
                    <a:pt x="2217" y="49"/>
                  </a:lnTo>
                  <a:lnTo>
                    <a:pt x="2095" y="25"/>
                  </a:lnTo>
                  <a:lnTo>
                    <a:pt x="1997" y="1"/>
                  </a:lnTo>
                  <a:lnTo>
                    <a:pt x="1876" y="25"/>
                  </a:lnTo>
                  <a:lnTo>
                    <a:pt x="1778" y="49"/>
                  </a:lnTo>
                  <a:lnTo>
                    <a:pt x="1681" y="98"/>
                  </a:lnTo>
                  <a:lnTo>
                    <a:pt x="1583" y="171"/>
                  </a:lnTo>
                  <a:lnTo>
                    <a:pt x="0" y="1778"/>
                  </a:lnTo>
                  <a:lnTo>
                    <a:pt x="4238" y="6016"/>
                  </a:lnTo>
                  <a:lnTo>
                    <a:pt x="5846" y="4433"/>
                  </a:lnTo>
                  <a:lnTo>
                    <a:pt x="5846" y="4433"/>
                  </a:lnTo>
                  <a:lnTo>
                    <a:pt x="5919" y="4336"/>
                  </a:lnTo>
                  <a:lnTo>
                    <a:pt x="5967" y="4238"/>
                  </a:lnTo>
                  <a:lnTo>
                    <a:pt x="5992" y="4141"/>
                  </a:lnTo>
                  <a:lnTo>
                    <a:pt x="6016" y="4019"/>
                  </a:lnTo>
                  <a:lnTo>
                    <a:pt x="5992" y="3922"/>
                  </a:lnTo>
                  <a:lnTo>
                    <a:pt x="5967" y="3800"/>
                  </a:lnTo>
                  <a:lnTo>
                    <a:pt x="5919" y="3703"/>
                  </a:lnTo>
                  <a:lnTo>
                    <a:pt x="5846" y="3605"/>
                  </a:lnTo>
                  <a:lnTo>
                    <a:pt x="5846" y="3605"/>
                  </a:lnTo>
                  <a:close/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10"/>
            <p:cNvSpPr/>
            <p:nvPr/>
          </p:nvSpPr>
          <p:spPr>
            <a:xfrm>
              <a:off x="2019900" y="1757250"/>
              <a:ext cx="261825" cy="261850"/>
            </a:xfrm>
            <a:custGeom>
              <a:avLst/>
              <a:gdLst/>
              <a:ahLst/>
              <a:cxnLst/>
              <a:rect l="l" t="t" r="r" b="b"/>
              <a:pathLst>
                <a:path w="10473" h="10474" fill="none" extrusionOk="0">
                  <a:moveTo>
                    <a:pt x="10473" y="1"/>
                  </a:moveTo>
                  <a:lnTo>
                    <a:pt x="0" y="10473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10"/>
            <p:cNvSpPr/>
            <p:nvPr/>
          </p:nvSpPr>
          <p:spPr>
            <a:xfrm>
              <a:off x="1923675" y="1681150"/>
              <a:ext cx="388500" cy="388475"/>
            </a:xfrm>
            <a:custGeom>
              <a:avLst/>
              <a:gdLst/>
              <a:ahLst/>
              <a:cxnLst/>
              <a:rect l="l" t="t" r="r" b="b"/>
              <a:pathLst>
                <a:path w="15540" h="15539" fill="none" extrusionOk="0">
                  <a:moveTo>
                    <a:pt x="11277" y="0"/>
                  </a:moveTo>
                  <a:lnTo>
                    <a:pt x="756" y="10546"/>
                  </a:lnTo>
                  <a:lnTo>
                    <a:pt x="756" y="10546"/>
                  </a:lnTo>
                  <a:lnTo>
                    <a:pt x="683" y="10619"/>
                  </a:lnTo>
                  <a:lnTo>
                    <a:pt x="634" y="10692"/>
                  </a:lnTo>
                  <a:lnTo>
                    <a:pt x="610" y="10765"/>
                  </a:lnTo>
                  <a:lnTo>
                    <a:pt x="585" y="10863"/>
                  </a:lnTo>
                  <a:lnTo>
                    <a:pt x="1" y="14881"/>
                  </a:lnTo>
                  <a:lnTo>
                    <a:pt x="1" y="14881"/>
                  </a:lnTo>
                  <a:lnTo>
                    <a:pt x="1" y="15003"/>
                  </a:lnTo>
                  <a:lnTo>
                    <a:pt x="25" y="15149"/>
                  </a:lnTo>
                  <a:lnTo>
                    <a:pt x="98" y="15271"/>
                  </a:lnTo>
                  <a:lnTo>
                    <a:pt x="171" y="15368"/>
                  </a:lnTo>
                  <a:lnTo>
                    <a:pt x="171" y="15368"/>
                  </a:lnTo>
                  <a:lnTo>
                    <a:pt x="269" y="15441"/>
                  </a:lnTo>
                  <a:lnTo>
                    <a:pt x="366" y="15490"/>
                  </a:lnTo>
                  <a:lnTo>
                    <a:pt x="464" y="15514"/>
                  </a:lnTo>
                  <a:lnTo>
                    <a:pt x="585" y="15539"/>
                  </a:lnTo>
                  <a:lnTo>
                    <a:pt x="585" y="15539"/>
                  </a:lnTo>
                  <a:lnTo>
                    <a:pt x="659" y="15539"/>
                  </a:lnTo>
                  <a:lnTo>
                    <a:pt x="4677" y="14954"/>
                  </a:lnTo>
                  <a:lnTo>
                    <a:pt x="4677" y="14954"/>
                  </a:lnTo>
                  <a:lnTo>
                    <a:pt x="4848" y="14905"/>
                  </a:lnTo>
                  <a:lnTo>
                    <a:pt x="4921" y="14857"/>
                  </a:lnTo>
                  <a:lnTo>
                    <a:pt x="4994" y="14784"/>
                  </a:lnTo>
                  <a:lnTo>
                    <a:pt x="15539" y="4262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10"/>
            <p:cNvSpPr/>
            <p:nvPr/>
          </p:nvSpPr>
          <p:spPr>
            <a:xfrm>
              <a:off x="1974225" y="1711575"/>
              <a:ext cx="261825" cy="261850"/>
            </a:xfrm>
            <a:custGeom>
              <a:avLst/>
              <a:gdLst/>
              <a:ahLst/>
              <a:cxnLst/>
              <a:rect l="l" t="t" r="r" b="b"/>
              <a:pathLst>
                <a:path w="10473" h="10474" fill="none" extrusionOk="0">
                  <a:moveTo>
                    <a:pt x="0" y="10474"/>
                  </a:moveTo>
                  <a:lnTo>
                    <a:pt x="10473" y="1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10"/>
            <p:cNvSpPr/>
            <p:nvPr/>
          </p:nvSpPr>
          <p:spPr>
            <a:xfrm>
              <a:off x="1934650" y="2014200"/>
              <a:ext cx="44475" cy="44475"/>
            </a:xfrm>
            <a:custGeom>
              <a:avLst/>
              <a:gdLst/>
              <a:ahLst/>
              <a:cxnLst/>
              <a:rect l="l" t="t" r="r" b="b"/>
              <a:pathLst>
                <a:path w="1779" h="1779" fill="none" extrusionOk="0">
                  <a:moveTo>
                    <a:pt x="1778" y="1778"/>
                  </a:move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10"/>
            <p:cNvSpPr/>
            <p:nvPr/>
          </p:nvSpPr>
          <p:spPr>
            <a:xfrm>
              <a:off x="1944375" y="1947225"/>
              <a:ext cx="101725" cy="101700"/>
            </a:xfrm>
            <a:custGeom>
              <a:avLst/>
              <a:gdLst/>
              <a:ahLst/>
              <a:cxnLst/>
              <a:rect l="l" t="t" r="r" b="b"/>
              <a:pathLst>
                <a:path w="4069" h="4068" fill="none" extrusionOk="0">
                  <a:moveTo>
                    <a:pt x="1" y="49"/>
                  </a:moveTo>
                  <a:lnTo>
                    <a:pt x="1" y="49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20" y="4068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3" name="Google Shape;213;p10"/>
          <p:cNvSpPr txBox="1">
            <a:spLocks noGrp="1"/>
          </p:cNvSpPr>
          <p:nvPr>
            <p:ph type="sldNum" idx="12"/>
          </p:nvPr>
        </p:nvSpPr>
        <p:spPr>
          <a:xfrm>
            <a:off x="0" y="4678200"/>
            <a:ext cx="465300" cy="465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1pPr>
            <a:lvl2pPr lvl="1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2pPr>
            <a:lvl3pPr lvl="2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3pPr>
            <a:lvl4pPr lvl="3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4pPr>
            <a:lvl5pPr lvl="4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5pPr>
            <a:lvl6pPr lvl="5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6pPr>
            <a:lvl7pPr lvl="6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7pPr>
            <a:lvl8pPr lvl="7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8pPr>
            <a:lvl9pPr lvl="8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4">
  <p:cSld name="BLANK_1_1_1"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Google Shape;255;p13" descr="DeathtoStock_Simplify3.jp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208905" y="-1"/>
            <a:ext cx="935025" cy="935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13" descr="Death_to_stock_communicate_hands_4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71786" y="1865793"/>
            <a:ext cx="1872187" cy="1872190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13"/>
          <p:cNvSpPr/>
          <p:nvPr/>
        </p:nvSpPr>
        <p:spPr>
          <a:xfrm>
            <a:off x="7275209" y="4"/>
            <a:ext cx="935100" cy="9351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8" name="Google Shape;258;p13"/>
          <p:cNvSpPr/>
          <p:nvPr/>
        </p:nvSpPr>
        <p:spPr>
          <a:xfrm>
            <a:off x="8208899" y="935036"/>
            <a:ext cx="935100" cy="935100"/>
          </a:xfrm>
          <a:prstGeom prst="rect">
            <a:avLst/>
          </a:prstGeom>
          <a:solidFill>
            <a:srgbClr val="7198A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Google Shape;259;p13"/>
          <p:cNvSpPr/>
          <p:nvPr/>
        </p:nvSpPr>
        <p:spPr>
          <a:xfrm>
            <a:off x="7275209" y="2795481"/>
            <a:ext cx="935100" cy="935100"/>
          </a:xfrm>
          <a:prstGeom prst="rect">
            <a:avLst/>
          </a:prstGeom>
          <a:solidFill>
            <a:srgbClr val="7198A9">
              <a:alpha val="411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p13"/>
          <p:cNvSpPr/>
          <p:nvPr/>
        </p:nvSpPr>
        <p:spPr>
          <a:xfrm>
            <a:off x="13" y="4208474"/>
            <a:ext cx="935100" cy="935100"/>
          </a:xfrm>
          <a:prstGeom prst="rect">
            <a:avLst/>
          </a:prstGeom>
          <a:solidFill>
            <a:srgbClr val="EDC67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p13"/>
          <p:cNvSpPr/>
          <p:nvPr/>
        </p:nvSpPr>
        <p:spPr>
          <a:xfrm>
            <a:off x="935032" y="4208477"/>
            <a:ext cx="467400" cy="4674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p13"/>
          <p:cNvSpPr/>
          <p:nvPr/>
        </p:nvSpPr>
        <p:spPr>
          <a:xfrm>
            <a:off x="-1" y="4676119"/>
            <a:ext cx="467400" cy="467400"/>
          </a:xfrm>
          <a:prstGeom prst="rect">
            <a:avLst/>
          </a:prstGeom>
          <a:solidFill>
            <a:srgbClr val="7198A9">
              <a:alpha val="411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3" name="Google Shape;263;p13"/>
          <p:cNvSpPr/>
          <p:nvPr/>
        </p:nvSpPr>
        <p:spPr>
          <a:xfrm>
            <a:off x="7741458" y="935017"/>
            <a:ext cx="467400" cy="467400"/>
          </a:xfrm>
          <a:prstGeom prst="rect">
            <a:avLst/>
          </a:prstGeom>
          <a:solidFill>
            <a:srgbClr val="EDC67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" name="Google Shape;264;p13"/>
          <p:cNvSpPr/>
          <p:nvPr/>
        </p:nvSpPr>
        <p:spPr>
          <a:xfrm>
            <a:off x="8676589" y="467639"/>
            <a:ext cx="467400" cy="467400"/>
          </a:xfrm>
          <a:prstGeom prst="rect">
            <a:avLst/>
          </a:prstGeom>
          <a:solidFill>
            <a:srgbClr val="7198A9">
              <a:alpha val="411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5" name="Google Shape;265;p13"/>
          <p:cNvSpPr/>
          <p:nvPr/>
        </p:nvSpPr>
        <p:spPr>
          <a:xfrm>
            <a:off x="7689536" y="3100148"/>
            <a:ext cx="410309" cy="373255"/>
          </a:xfrm>
          <a:custGeom>
            <a:avLst/>
            <a:gdLst/>
            <a:ahLst/>
            <a:cxnLst/>
            <a:rect l="l" t="t" r="r" b="b"/>
            <a:pathLst>
              <a:path w="16173" h="14711" fill="none" extrusionOk="0">
                <a:moveTo>
                  <a:pt x="8087" y="1"/>
                </a:moveTo>
                <a:lnTo>
                  <a:pt x="8087" y="1"/>
                </a:lnTo>
                <a:lnTo>
                  <a:pt x="7672" y="1"/>
                </a:lnTo>
                <a:lnTo>
                  <a:pt x="7258" y="25"/>
                </a:lnTo>
                <a:lnTo>
                  <a:pt x="6844" y="74"/>
                </a:lnTo>
                <a:lnTo>
                  <a:pt x="6455" y="122"/>
                </a:lnTo>
                <a:lnTo>
                  <a:pt x="6065" y="195"/>
                </a:lnTo>
                <a:lnTo>
                  <a:pt x="5675" y="293"/>
                </a:lnTo>
                <a:lnTo>
                  <a:pt x="5310" y="415"/>
                </a:lnTo>
                <a:lnTo>
                  <a:pt x="4945" y="536"/>
                </a:lnTo>
                <a:lnTo>
                  <a:pt x="4579" y="658"/>
                </a:lnTo>
                <a:lnTo>
                  <a:pt x="4238" y="829"/>
                </a:lnTo>
                <a:lnTo>
                  <a:pt x="3897" y="975"/>
                </a:lnTo>
                <a:lnTo>
                  <a:pt x="3557" y="1170"/>
                </a:lnTo>
                <a:lnTo>
                  <a:pt x="3240" y="1364"/>
                </a:lnTo>
                <a:lnTo>
                  <a:pt x="2948" y="1559"/>
                </a:lnTo>
                <a:lnTo>
                  <a:pt x="2655" y="1778"/>
                </a:lnTo>
                <a:lnTo>
                  <a:pt x="2363" y="1998"/>
                </a:lnTo>
                <a:lnTo>
                  <a:pt x="2095" y="2241"/>
                </a:lnTo>
                <a:lnTo>
                  <a:pt x="1852" y="2485"/>
                </a:lnTo>
                <a:lnTo>
                  <a:pt x="1608" y="2753"/>
                </a:lnTo>
                <a:lnTo>
                  <a:pt x="1389" y="3021"/>
                </a:lnTo>
                <a:lnTo>
                  <a:pt x="1170" y="3288"/>
                </a:lnTo>
                <a:lnTo>
                  <a:pt x="975" y="3581"/>
                </a:lnTo>
                <a:lnTo>
                  <a:pt x="804" y="3873"/>
                </a:lnTo>
                <a:lnTo>
                  <a:pt x="634" y="4190"/>
                </a:lnTo>
                <a:lnTo>
                  <a:pt x="488" y="4506"/>
                </a:lnTo>
                <a:lnTo>
                  <a:pt x="366" y="4823"/>
                </a:lnTo>
                <a:lnTo>
                  <a:pt x="244" y="5139"/>
                </a:lnTo>
                <a:lnTo>
                  <a:pt x="171" y="5480"/>
                </a:lnTo>
                <a:lnTo>
                  <a:pt x="98" y="5821"/>
                </a:lnTo>
                <a:lnTo>
                  <a:pt x="49" y="6162"/>
                </a:lnTo>
                <a:lnTo>
                  <a:pt x="1" y="6503"/>
                </a:lnTo>
                <a:lnTo>
                  <a:pt x="1" y="6869"/>
                </a:lnTo>
                <a:lnTo>
                  <a:pt x="1" y="6869"/>
                </a:lnTo>
                <a:lnTo>
                  <a:pt x="1" y="7234"/>
                </a:lnTo>
                <a:lnTo>
                  <a:pt x="49" y="7624"/>
                </a:lnTo>
                <a:lnTo>
                  <a:pt x="98" y="7989"/>
                </a:lnTo>
                <a:lnTo>
                  <a:pt x="196" y="8330"/>
                </a:lnTo>
                <a:lnTo>
                  <a:pt x="293" y="8695"/>
                </a:lnTo>
                <a:lnTo>
                  <a:pt x="415" y="9036"/>
                </a:lnTo>
                <a:lnTo>
                  <a:pt x="561" y="9377"/>
                </a:lnTo>
                <a:lnTo>
                  <a:pt x="731" y="9718"/>
                </a:lnTo>
                <a:lnTo>
                  <a:pt x="902" y="10035"/>
                </a:lnTo>
                <a:lnTo>
                  <a:pt x="1097" y="10327"/>
                </a:lnTo>
                <a:lnTo>
                  <a:pt x="1340" y="10644"/>
                </a:lnTo>
                <a:lnTo>
                  <a:pt x="1559" y="10936"/>
                </a:lnTo>
                <a:lnTo>
                  <a:pt x="1827" y="11204"/>
                </a:lnTo>
                <a:lnTo>
                  <a:pt x="2095" y="11472"/>
                </a:lnTo>
                <a:lnTo>
                  <a:pt x="2387" y="11740"/>
                </a:lnTo>
                <a:lnTo>
                  <a:pt x="2680" y="11983"/>
                </a:lnTo>
                <a:lnTo>
                  <a:pt x="2680" y="11983"/>
                </a:lnTo>
                <a:lnTo>
                  <a:pt x="2485" y="12349"/>
                </a:lnTo>
                <a:lnTo>
                  <a:pt x="2266" y="12714"/>
                </a:lnTo>
                <a:lnTo>
                  <a:pt x="2022" y="13104"/>
                </a:lnTo>
                <a:lnTo>
                  <a:pt x="1706" y="13469"/>
                </a:lnTo>
                <a:lnTo>
                  <a:pt x="1365" y="13834"/>
                </a:lnTo>
                <a:lnTo>
                  <a:pt x="1170" y="14005"/>
                </a:lnTo>
                <a:lnTo>
                  <a:pt x="951" y="14151"/>
                </a:lnTo>
                <a:lnTo>
                  <a:pt x="731" y="14297"/>
                </a:lnTo>
                <a:lnTo>
                  <a:pt x="512" y="14443"/>
                </a:lnTo>
                <a:lnTo>
                  <a:pt x="269" y="14540"/>
                </a:lnTo>
                <a:lnTo>
                  <a:pt x="1" y="14662"/>
                </a:lnTo>
                <a:lnTo>
                  <a:pt x="1" y="14662"/>
                </a:lnTo>
                <a:lnTo>
                  <a:pt x="122" y="14662"/>
                </a:lnTo>
                <a:lnTo>
                  <a:pt x="488" y="14711"/>
                </a:lnTo>
                <a:lnTo>
                  <a:pt x="1024" y="14711"/>
                </a:lnTo>
                <a:lnTo>
                  <a:pt x="1365" y="14711"/>
                </a:lnTo>
                <a:lnTo>
                  <a:pt x="1706" y="14687"/>
                </a:lnTo>
                <a:lnTo>
                  <a:pt x="2095" y="14614"/>
                </a:lnTo>
                <a:lnTo>
                  <a:pt x="2485" y="14540"/>
                </a:lnTo>
                <a:lnTo>
                  <a:pt x="2899" y="14419"/>
                </a:lnTo>
                <a:lnTo>
                  <a:pt x="3313" y="14273"/>
                </a:lnTo>
                <a:lnTo>
                  <a:pt x="3751" y="14078"/>
                </a:lnTo>
                <a:lnTo>
                  <a:pt x="4165" y="13834"/>
                </a:lnTo>
                <a:lnTo>
                  <a:pt x="4579" y="13566"/>
                </a:lnTo>
                <a:lnTo>
                  <a:pt x="4969" y="13201"/>
                </a:lnTo>
                <a:lnTo>
                  <a:pt x="4969" y="13201"/>
                </a:lnTo>
                <a:lnTo>
                  <a:pt x="5334" y="13323"/>
                </a:lnTo>
                <a:lnTo>
                  <a:pt x="5700" y="13444"/>
                </a:lnTo>
                <a:lnTo>
                  <a:pt x="6089" y="13518"/>
                </a:lnTo>
                <a:lnTo>
                  <a:pt x="6479" y="13591"/>
                </a:lnTo>
                <a:lnTo>
                  <a:pt x="6869" y="13664"/>
                </a:lnTo>
                <a:lnTo>
                  <a:pt x="7258" y="13712"/>
                </a:lnTo>
                <a:lnTo>
                  <a:pt x="7672" y="13737"/>
                </a:lnTo>
                <a:lnTo>
                  <a:pt x="8087" y="13737"/>
                </a:lnTo>
                <a:lnTo>
                  <a:pt x="8087" y="13737"/>
                </a:lnTo>
                <a:lnTo>
                  <a:pt x="8501" y="13737"/>
                </a:lnTo>
                <a:lnTo>
                  <a:pt x="8915" y="13712"/>
                </a:lnTo>
                <a:lnTo>
                  <a:pt x="9329" y="13664"/>
                </a:lnTo>
                <a:lnTo>
                  <a:pt x="9718" y="13591"/>
                </a:lnTo>
                <a:lnTo>
                  <a:pt x="10108" y="13518"/>
                </a:lnTo>
                <a:lnTo>
                  <a:pt x="10498" y="13420"/>
                </a:lnTo>
                <a:lnTo>
                  <a:pt x="10863" y="13323"/>
                </a:lnTo>
                <a:lnTo>
                  <a:pt x="11228" y="13201"/>
                </a:lnTo>
                <a:lnTo>
                  <a:pt x="11594" y="13055"/>
                </a:lnTo>
                <a:lnTo>
                  <a:pt x="11935" y="12909"/>
                </a:lnTo>
                <a:lnTo>
                  <a:pt x="12276" y="12738"/>
                </a:lnTo>
                <a:lnTo>
                  <a:pt x="12617" y="12568"/>
                </a:lnTo>
                <a:lnTo>
                  <a:pt x="12933" y="12373"/>
                </a:lnTo>
                <a:lnTo>
                  <a:pt x="13225" y="12178"/>
                </a:lnTo>
                <a:lnTo>
                  <a:pt x="13518" y="11959"/>
                </a:lnTo>
                <a:lnTo>
                  <a:pt x="13810" y="11715"/>
                </a:lnTo>
                <a:lnTo>
                  <a:pt x="14078" y="11496"/>
                </a:lnTo>
                <a:lnTo>
                  <a:pt x="14321" y="11228"/>
                </a:lnTo>
                <a:lnTo>
                  <a:pt x="14565" y="10985"/>
                </a:lnTo>
                <a:lnTo>
                  <a:pt x="14784" y="10717"/>
                </a:lnTo>
                <a:lnTo>
                  <a:pt x="15003" y="10424"/>
                </a:lnTo>
                <a:lnTo>
                  <a:pt x="15198" y="10132"/>
                </a:lnTo>
                <a:lnTo>
                  <a:pt x="15369" y="9840"/>
                </a:lnTo>
                <a:lnTo>
                  <a:pt x="15539" y="9548"/>
                </a:lnTo>
                <a:lnTo>
                  <a:pt x="15685" y="9231"/>
                </a:lnTo>
                <a:lnTo>
                  <a:pt x="15807" y="8914"/>
                </a:lnTo>
                <a:lnTo>
                  <a:pt x="15929" y="8574"/>
                </a:lnTo>
                <a:lnTo>
                  <a:pt x="16002" y="8257"/>
                </a:lnTo>
                <a:lnTo>
                  <a:pt x="16075" y="7916"/>
                </a:lnTo>
                <a:lnTo>
                  <a:pt x="16124" y="7575"/>
                </a:lnTo>
                <a:lnTo>
                  <a:pt x="16172" y="7210"/>
                </a:lnTo>
                <a:lnTo>
                  <a:pt x="16172" y="6869"/>
                </a:lnTo>
                <a:lnTo>
                  <a:pt x="16172" y="6869"/>
                </a:lnTo>
                <a:lnTo>
                  <a:pt x="16172" y="6503"/>
                </a:lnTo>
                <a:lnTo>
                  <a:pt x="16124" y="6162"/>
                </a:lnTo>
                <a:lnTo>
                  <a:pt x="16075" y="5821"/>
                </a:lnTo>
                <a:lnTo>
                  <a:pt x="16002" y="5480"/>
                </a:lnTo>
                <a:lnTo>
                  <a:pt x="15929" y="5139"/>
                </a:lnTo>
                <a:lnTo>
                  <a:pt x="15807" y="4823"/>
                </a:lnTo>
                <a:lnTo>
                  <a:pt x="15685" y="4506"/>
                </a:lnTo>
                <a:lnTo>
                  <a:pt x="15539" y="4190"/>
                </a:lnTo>
                <a:lnTo>
                  <a:pt x="15369" y="3873"/>
                </a:lnTo>
                <a:lnTo>
                  <a:pt x="15198" y="3581"/>
                </a:lnTo>
                <a:lnTo>
                  <a:pt x="15003" y="3288"/>
                </a:lnTo>
                <a:lnTo>
                  <a:pt x="14784" y="3021"/>
                </a:lnTo>
                <a:lnTo>
                  <a:pt x="14565" y="2753"/>
                </a:lnTo>
                <a:lnTo>
                  <a:pt x="14321" y="2485"/>
                </a:lnTo>
                <a:lnTo>
                  <a:pt x="14078" y="2241"/>
                </a:lnTo>
                <a:lnTo>
                  <a:pt x="13810" y="1998"/>
                </a:lnTo>
                <a:lnTo>
                  <a:pt x="13518" y="1778"/>
                </a:lnTo>
                <a:lnTo>
                  <a:pt x="13225" y="1559"/>
                </a:lnTo>
                <a:lnTo>
                  <a:pt x="12933" y="1364"/>
                </a:lnTo>
                <a:lnTo>
                  <a:pt x="12617" y="1170"/>
                </a:lnTo>
                <a:lnTo>
                  <a:pt x="12276" y="975"/>
                </a:lnTo>
                <a:lnTo>
                  <a:pt x="11935" y="829"/>
                </a:lnTo>
                <a:lnTo>
                  <a:pt x="11594" y="658"/>
                </a:lnTo>
                <a:lnTo>
                  <a:pt x="11228" y="536"/>
                </a:lnTo>
                <a:lnTo>
                  <a:pt x="10863" y="415"/>
                </a:lnTo>
                <a:lnTo>
                  <a:pt x="10498" y="293"/>
                </a:lnTo>
                <a:lnTo>
                  <a:pt x="10108" y="195"/>
                </a:lnTo>
                <a:lnTo>
                  <a:pt x="9718" y="122"/>
                </a:lnTo>
                <a:lnTo>
                  <a:pt x="9329" y="74"/>
                </a:lnTo>
                <a:lnTo>
                  <a:pt x="8915" y="25"/>
                </a:lnTo>
                <a:lnTo>
                  <a:pt x="8501" y="1"/>
                </a:lnTo>
                <a:lnTo>
                  <a:pt x="8087" y="1"/>
                </a:lnTo>
                <a:lnTo>
                  <a:pt x="8087" y="1"/>
                </a:lnTo>
                <a:close/>
              </a:path>
            </a:pathLst>
          </a:custGeom>
          <a:noFill/>
          <a:ln w="952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6" name="Google Shape;266;p13"/>
          <p:cNvSpPr/>
          <p:nvPr/>
        </p:nvSpPr>
        <p:spPr>
          <a:xfrm flipH="1">
            <a:off x="7385585" y="3052605"/>
            <a:ext cx="273000" cy="248322"/>
          </a:xfrm>
          <a:custGeom>
            <a:avLst/>
            <a:gdLst/>
            <a:ahLst/>
            <a:cxnLst/>
            <a:rect l="l" t="t" r="r" b="b"/>
            <a:pathLst>
              <a:path w="16173" h="14711" fill="none" extrusionOk="0">
                <a:moveTo>
                  <a:pt x="8087" y="1"/>
                </a:moveTo>
                <a:lnTo>
                  <a:pt x="8087" y="1"/>
                </a:lnTo>
                <a:lnTo>
                  <a:pt x="7672" y="1"/>
                </a:lnTo>
                <a:lnTo>
                  <a:pt x="7258" y="25"/>
                </a:lnTo>
                <a:lnTo>
                  <a:pt x="6844" y="74"/>
                </a:lnTo>
                <a:lnTo>
                  <a:pt x="6455" y="122"/>
                </a:lnTo>
                <a:lnTo>
                  <a:pt x="6065" y="195"/>
                </a:lnTo>
                <a:lnTo>
                  <a:pt x="5675" y="293"/>
                </a:lnTo>
                <a:lnTo>
                  <a:pt x="5310" y="415"/>
                </a:lnTo>
                <a:lnTo>
                  <a:pt x="4945" y="536"/>
                </a:lnTo>
                <a:lnTo>
                  <a:pt x="4579" y="658"/>
                </a:lnTo>
                <a:lnTo>
                  <a:pt x="4238" y="829"/>
                </a:lnTo>
                <a:lnTo>
                  <a:pt x="3897" y="975"/>
                </a:lnTo>
                <a:lnTo>
                  <a:pt x="3557" y="1170"/>
                </a:lnTo>
                <a:lnTo>
                  <a:pt x="3240" y="1364"/>
                </a:lnTo>
                <a:lnTo>
                  <a:pt x="2948" y="1559"/>
                </a:lnTo>
                <a:lnTo>
                  <a:pt x="2655" y="1778"/>
                </a:lnTo>
                <a:lnTo>
                  <a:pt x="2363" y="1998"/>
                </a:lnTo>
                <a:lnTo>
                  <a:pt x="2095" y="2241"/>
                </a:lnTo>
                <a:lnTo>
                  <a:pt x="1852" y="2485"/>
                </a:lnTo>
                <a:lnTo>
                  <a:pt x="1608" y="2753"/>
                </a:lnTo>
                <a:lnTo>
                  <a:pt x="1389" y="3021"/>
                </a:lnTo>
                <a:lnTo>
                  <a:pt x="1170" y="3288"/>
                </a:lnTo>
                <a:lnTo>
                  <a:pt x="975" y="3581"/>
                </a:lnTo>
                <a:lnTo>
                  <a:pt x="804" y="3873"/>
                </a:lnTo>
                <a:lnTo>
                  <a:pt x="634" y="4190"/>
                </a:lnTo>
                <a:lnTo>
                  <a:pt x="488" y="4506"/>
                </a:lnTo>
                <a:lnTo>
                  <a:pt x="366" y="4823"/>
                </a:lnTo>
                <a:lnTo>
                  <a:pt x="244" y="5139"/>
                </a:lnTo>
                <a:lnTo>
                  <a:pt x="171" y="5480"/>
                </a:lnTo>
                <a:lnTo>
                  <a:pt x="98" y="5821"/>
                </a:lnTo>
                <a:lnTo>
                  <a:pt x="49" y="6162"/>
                </a:lnTo>
                <a:lnTo>
                  <a:pt x="1" y="6503"/>
                </a:lnTo>
                <a:lnTo>
                  <a:pt x="1" y="6869"/>
                </a:lnTo>
                <a:lnTo>
                  <a:pt x="1" y="6869"/>
                </a:lnTo>
                <a:lnTo>
                  <a:pt x="1" y="7234"/>
                </a:lnTo>
                <a:lnTo>
                  <a:pt x="49" y="7624"/>
                </a:lnTo>
                <a:lnTo>
                  <a:pt x="98" y="7989"/>
                </a:lnTo>
                <a:lnTo>
                  <a:pt x="196" y="8330"/>
                </a:lnTo>
                <a:lnTo>
                  <a:pt x="293" y="8695"/>
                </a:lnTo>
                <a:lnTo>
                  <a:pt x="415" y="9036"/>
                </a:lnTo>
                <a:lnTo>
                  <a:pt x="561" y="9377"/>
                </a:lnTo>
                <a:lnTo>
                  <a:pt x="731" y="9718"/>
                </a:lnTo>
                <a:lnTo>
                  <a:pt x="902" y="10035"/>
                </a:lnTo>
                <a:lnTo>
                  <a:pt x="1097" y="10327"/>
                </a:lnTo>
                <a:lnTo>
                  <a:pt x="1340" y="10644"/>
                </a:lnTo>
                <a:lnTo>
                  <a:pt x="1559" y="10936"/>
                </a:lnTo>
                <a:lnTo>
                  <a:pt x="1827" y="11204"/>
                </a:lnTo>
                <a:lnTo>
                  <a:pt x="2095" y="11472"/>
                </a:lnTo>
                <a:lnTo>
                  <a:pt x="2387" y="11740"/>
                </a:lnTo>
                <a:lnTo>
                  <a:pt x="2680" y="11983"/>
                </a:lnTo>
                <a:lnTo>
                  <a:pt x="2680" y="11983"/>
                </a:lnTo>
                <a:lnTo>
                  <a:pt x="2485" y="12349"/>
                </a:lnTo>
                <a:lnTo>
                  <a:pt x="2266" y="12714"/>
                </a:lnTo>
                <a:lnTo>
                  <a:pt x="2022" y="13104"/>
                </a:lnTo>
                <a:lnTo>
                  <a:pt x="1706" y="13469"/>
                </a:lnTo>
                <a:lnTo>
                  <a:pt x="1365" y="13834"/>
                </a:lnTo>
                <a:lnTo>
                  <a:pt x="1170" y="14005"/>
                </a:lnTo>
                <a:lnTo>
                  <a:pt x="951" y="14151"/>
                </a:lnTo>
                <a:lnTo>
                  <a:pt x="731" y="14297"/>
                </a:lnTo>
                <a:lnTo>
                  <a:pt x="512" y="14443"/>
                </a:lnTo>
                <a:lnTo>
                  <a:pt x="269" y="14540"/>
                </a:lnTo>
                <a:lnTo>
                  <a:pt x="1" y="14662"/>
                </a:lnTo>
                <a:lnTo>
                  <a:pt x="1" y="14662"/>
                </a:lnTo>
                <a:lnTo>
                  <a:pt x="122" y="14662"/>
                </a:lnTo>
                <a:lnTo>
                  <a:pt x="488" y="14711"/>
                </a:lnTo>
                <a:lnTo>
                  <a:pt x="1024" y="14711"/>
                </a:lnTo>
                <a:lnTo>
                  <a:pt x="1365" y="14711"/>
                </a:lnTo>
                <a:lnTo>
                  <a:pt x="1706" y="14687"/>
                </a:lnTo>
                <a:lnTo>
                  <a:pt x="2095" y="14614"/>
                </a:lnTo>
                <a:lnTo>
                  <a:pt x="2485" y="14540"/>
                </a:lnTo>
                <a:lnTo>
                  <a:pt x="2899" y="14419"/>
                </a:lnTo>
                <a:lnTo>
                  <a:pt x="3313" y="14273"/>
                </a:lnTo>
                <a:lnTo>
                  <a:pt x="3751" y="14078"/>
                </a:lnTo>
                <a:lnTo>
                  <a:pt x="4165" y="13834"/>
                </a:lnTo>
                <a:lnTo>
                  <a:pt x="4579" y="13566"/>
                </a:lnTo>
                <a:lnTo>
                  <a:pt x="4969" y="13201"/>
                </a:lnTo>
                <a:lnTo>
                  <a:pt x="4969" y="13201"/>
                </a:lnTo>
                <a:lnTo>
                  <a:pt x="5334" y="13323"/>
                </a:lnTo>
                <a:lnTo>
                  <a:pt x="5700" y="13444"/>
                </a:lnTo>
                <a:lnTo>
                  <a:pt x="6089" y="13518"/>
                </a:lnTo>
                <a:lnTo>
                  <a:pt x="6479" y="13591"/>
                </a:lnTo>
                <a:lnTo>
                  <a:pt x="6869" y="13664"/>
                </a:lnTo>
                <a:lnTo>
                  <a:pt x="7258" y="13712"/>
                </a:lnTo>
                <a:lnTo>
                  <a:pt x="7672" y="13737"/>
                </a:lnTo>
                <a:lnTo>
                  <a:pt x="8087" y="13737"/>
                </a:lnTo>
                <a:lnTo>
                  <a:pt x="8087" y="13737"/>
                </a:lnTo>
                <a:lnTo>
                  <a:pt x="8501" y="13737"/>
                </a:lnTo>
                <a:lnTo>
                  <a:pt x="8915" y="13712"/>
                </a:lnTo>
                <a:lnTo>
                  <a:pt x="9329" y="13664"/>
                </a:lnTo>
                <a:lnTo>
                  <a:pt x="9718" y="13591"/>
                </a:lnTo>
                <a:lnTo>
                  <a:pt x="10108" y="13518"/>
                </a:lnTo>
                <a:lnTo>
                  <a:pt x="10498" y="13420"/>
                </a:lnTo>
                <a:lnTo>
                  <a:pt x="10863" y="13323"/>
                </a:lnTo>
                <a:lnTo>
                  <a:pt x="11228" y="13201"/>
                </a:lnTo>
                <a:lnTo>
                  <a:pt x="11594" y="13055"/>
                </a:lnTo>
                <a:lnTo>
                  <a:pt x="11935" y="12909"/>
                </a:lnTo>
                <a:lnTo>
                  <a:pt x="12276" y="12738"/>
                </a:lnTo>
                <a:lnTo>
                  <a:pt x="12617" y="12568"/>
                </a:lnTo>
                <a:lnTo>
                  <a:pt x="12933" y="12373"/>
                </a:lnTo>
                <a:lnTo>
                  <a:pt x="13225" y="12178"/>
                </a:lnTo>
                <a:lnTo>
                  <a:pt x="13518" y="11959"/>
                </a:lnTo>
                <a:lnTo>
                  <a:pt x="13810" y="11715"/>
                </a:lnTo>
                <a:lnTo>
                  <a:pt x="14078" y="11496"/>
                </a:lnTo>
                <a:lnTo>
                  <a:pt x="14321" y="11228"/>
                </a:lnTo>
                <a:lnTo>
                  <a:pt x="14565" y="10985"/>
                </a:lnTo>
                <a:lnTo>
                  <a:pt x="14784" y="10717"/>
                </a:lnTo>
                <a:lnTo>
                  <a:pt x="15003" y="10424"/>
                </a:lnTo>
                <a:lnTo>
                  <a:pt x="15198" y="10132"/>
                </a:lnTo>
                <a:lnTo>
                  <a:pt x="15369" y="9840"/>
                </a:lnTo>
                <a:lnTo>
                  <a:pt x="15539" y="9548"/>
                </a:lnTo>
                <a:lnTo>
                  <a:pt x="15685" y="9231"/>
                </a:lnTo>
                <a:lnTo>
                  <a:pt x="15807" y="8914"/>
                </a:lnTo>
                <a:lnTo>
                  <a:pt x="15929" y="8574"/>
                </a:lnTo>
                <a:lnTo>
                  <a:pt x="16002" y="8257"/>
                </a:lnTo>
                <a:lnTo>
                  <a:pt x="16075" y="7916"/>
                </a:lnTo>
                <a:lnTo>
                  <a:pt x="16124" y="7575"/>
                </a:lnTo>
                <a:lnTo>
                  <a:pt x="16172" y="7210"/>
                </a:lnTo>
                <a:lnTo>
                  <a:pt x="16172" y="6869"/>
                </a:lnTo>
                <a:lnTo>
                  <a:pt x="16172" y="6869"/>
                </a:lnTo>
                <a:lnTo>
                  <a:pt x="16172" y="6503"/>
                </a:lnTo>
                <a:lnTo>
                  <a:pt x="16124" y="6162"/>
                </a:lnTo>
                <a:lnTo>
                  <a:pt x="16075" y="5821"/>
                </a:lnTo>
                <a:lnTo>
                  <a:pt x="16002" y="5480"/>
                </a:lnTo>
                <a:lnTo>
                  <a:pt x="15929" y="5139"/>
                </a:lnTo>
                <a:lnTo>
                  <a:pt x="15807" y="4823"/>
                </a:lnTo>
                <a:lnTo>
                  <a:pt x="15685" y="4506"/>
                </a:lnTo>
                <a:lnTo>
                  <a:pt x="15539" y="4190"/>
                </a:lnTo>
                <a:lnTo>
                  <a:pt x="15369" y="3873"/>
                </a:lnTo>
                <a:lnTo>
                  <a:pt x="15198" y="3581"/>
                </a:lnTo>
                <a:lnTo>
                  <a:pt x="15003" y="3288"/>
                </a:lnTo>
                <a:lnTo>
                  <a:pt x="14784" y="3021"/>
                </a:lnTo>
                <a:lnTo>
                  <a:pt x="14565" y="2753"/>
                </a:lnTo>
                <a:lnTo>
                  <a:pt x="14321" y="2485"/>
                </a:lnTo>
                <a:lnTo>
                  <a:pt x="14078" y="2241"/>
                </a:lnTo>
                <a:lnTo>
                  <a:pt x="13810" y="1998"/>
                </a:lnTo>
                <a:lnTo>
                  <a:pt x="13518" y="1778"/>
                </a:lnTo>
                <a:lnTo>
                  <a:pt x="13225" y="1559"/>
                </a:lnTo>
                <a:lnTo>
                  <a:pt x="12933" y="1364"/>
                </a:lnTo>
                <a:lnTo>
                  <a:pt x="12617" y="1170"/>
                </a:lnTo>
                <a:lnTo>
                  <a:pt x="12276" y="975"/>
                </a:lnTo>
                <a:lnTo>
                  <a:pt x="11935" y="829"/>
                </a:lnTo>
                <a:lnTo>
                  <a:pt x="11594" y="658"/>
                </a:lnTo>
                <a:lnTo>
                  <a:pt x="11228" y="536"/>
                </a:lnTo>
                <a:lnTo>
                  <a:pt x="10863" y="415"/>
                </a:lnTo>
                <a:lnTo>
                  <a:pt x="10498" y="293"/>
                </a:lnTo>
                <a:lnTo>
                  <a:pt x="10108" y="195"/>
                </a:lnTo>
                <a:lnTo>
                  <a:pt x="9718" y="122"/>
                </a:lnTo>
                <a:lnTo>
                  <a:pt x="9329" y="74"/>
                </a:lnTo>
                <a:lnTo>
                  <a:pt x="8915" y="25"/>
                </a:lnTo>
                <a:lnTo>
                  <a:pt x="8501" y="1"/>
                </a:lnTo>
                <a:lnTo>
                  <a:pt x="8087" y="1"/>
                </a:lnTo>
                <a:lnTo>
                  <a:pt x="8087" y="1"/>
                </a:lnTo>
                <a:close/>
              </a:path>
            </a:pathLst>
          </a:custGeom>
          <a:noFill/>
          <a:ln w="952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" name="Google Shape;267;p13"/>
          <p:cNvSpPr txBox="1">
            <a:spLocks noGrp="1"/>
          </p:cNvSpPr>
          <p:nvPr>
            <p:ph type="sldNum" idx="12"/>
          </p:nvPr>
        </p:nvSpPr>
        <p:spPr>
          <a:xfrm>
            <a:off x="0" y="4678200"/>
            <a:ext cx="465300" cy="465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1pPr>
            <a:lvl2pPr lvl="1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2pPr>
            <a:lvl3pPr lvl="2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3pPr>
            <a:lvl4pPr lvl="3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4pPr>
            <a:lvl5pPr lvl="4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5pPr>
            <a:lvl6pPr lvl="5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6pPr>
            <a:lvl7pPr lvl="6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7pPr>
            <a:lvl8pPr lvl="7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8pPr>
            <a:lvl9pPr lvl="8" algn="ctr" rtl="0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00150"/>
            <a:ext cx="7467600" cy="365531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>
          <a:xfrm rot="5400000">
            <a:off x="7840980" y="763382"/>
            <a:ext cx="1508760" cy="384048"/>
          </a:xfrm>
          <a:prstGeom prst="rect">
            <a:avLst/>
          </a:prstGeom>
        </p:spPr>
        <p:txBody>
          <a:bodyPr rtlCol="0"/>
          <a:lstStyle/>
          <a:p>
            <a:fld id="{893959E6-847B-4937-8C3D-49CDB5BA4EF3}" type="datetimeFigureOut">
              <a:rPr lang="uk-UA" smtClean="0"/>
              <a:pPr/>
              <a:t>19.11.2019</a:t>
            </a:fld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>
          <a:xfrm rot="5400000">
            <a:off x="7390236" y="2757210"/>
            <a:ext cx="2400300" cy="365760"/>
          </a:xfrm>
          <a:prstGeom prst="rect">
            <a:avLst/>
          </a:prstGeom>
        </p:spPr>
        <p:txBody>
          <a:bodyPr rtlCol="0"/>
          <a:lstStyle/>
          <a:p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sldNum" idx="12"/>
          </p:nvPr>
        </p:nvSpPr>
        <p:spPr>
          <a:xfrm>
            <a:off x="1" y="4624800"/>
            <a:ext cx="518700" cy="51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1pPr>
            <a:lvl2pPr lvl="1" algn="ctr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2pPr>
            <a:lvl3pPr lvl="2" algn="ctr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3pPr>
            <a:lvl4pPr lvl="3" algn="ctr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4pPr>
            <a:lvl5pPr lvl="4" algn="ctr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5pPr>
            <a:lvl6pPr lvl="5" algn="ctr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6pPr>
            <a:lvl7pPr lvl="6" algn="ctr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7pPr>
            <a:lvl8pPr lvl="7" algn="ctr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8pPr>
            <a:lvl9pPr lvl="8" algn="ctr">
              <a:buNone/>
              <a:defRPr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1842475" y="1197075"/>
            <a:ext cx="4115400" cy="62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7198A9"/>
              </a:buClr>
              <a:buSzPts val="1400"/>
              <a:buFont typeface="Arvo"/>
              <a:buNone/>
              <a:defRPr>
                <a:solidFill>
                  <a:srgbClr val="7198A9"/>
                </a:solidFill>
                <a:latin typeface="Arvo"/>
                <a:ea typeface="Arvo"/>
                <a:cs typeface="Arvo"/>
                <a:sym typeface="Arv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7198A9"/>
              </a:buClr>
              <a:buSzPts val="1400"/>
              <a:buFont typeface="Arvo"/>
              <a:buNone/>
              <a:defRPr>
                <a:solidFill>
                  <a:srgbClr val="7198A9"/>
                </a:solidFill>
                <a:latin typeface="Arvo"/>
                <a:ea typeface="Arvo"/>
                <a:cs typeface="Arvo"/>
                <a:sym typeface="Arv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7198A9"/>
              </a:buClr>
              <a:buSzPts val="1400"/>
              <a:buFont typeface="Arvo"/>
              <a:buNone/>
              <a:defRPr>
                <a:solidFill>
                  <a:srgbClr val="7198A9"/>
                </a:solidFill>
                <a:latin typeface="Arvo"/>
                <a:ea typeface="Arvo"/>
                <a:cs typeface="Arvo"/>
                <a:sym typeface="Arv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7198A9"/>
              </a:buClr>
              <a:buSzPts val="1400"/>
              <a:buFont typeface="Arvo"/>
              <a:buNone/>
              <a:defRPr>
                <a:solidFill>
                  <a:srgbClr val="7198A9"/>
                </a:solidFill>
                <a:latin typeface="Arvo"/>
                <a:ea typeface="Arvo"/>
                <a:cs typeface="Arvo"/>
                <a:sym typeface="Arv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7198A9"/>
              </a:buClr>
              <a:buSzPts val="1400"/>
              <a:buFont typeface="Arvo"/>
              <a:buNone/>
              <a:defRPr>
                <a:solidFill>
                  <a:srgbClr val="7198A9"/>
                </a:solidFill>
                <a:latin typeface="Arvo"/>
                <a:ea typeface="Arvo"/>
                <a:cs typeface="Arvo"/>
                <a:sym typeface="Arv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7198A9"/>
              </a:buClr>
              <a:buSzPts val="1400"/>
              <a:buFont typeface="Arvo"/>
              <a:buNone/>
              <a:defRPr>
                <a:solidFill>
                  <a:srgbClr val="7198A9"/>
                </a:solidFill>
                <a:latin typeface="Arvo"/>
                <a:ea typeface="Arvo"/>
                <a:cs typeface="Arvo"/>
                <a:sym typeface="Arv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7198A9"/>
              </a:buClr>
              <a:buSzPts val="1400"/>
              <a:buFont typeface="Arvo"/>
              <a:buNone/>
              <a:defRPr>
                <a:solidFill>
                  <a:srgbClr val="7198A9"/>
                </a:solidFill>
                <a:latin typeface="Arvo"/>
                <a:ea typeface="Arvo"/>
                <a:cs typeface="Arvo"/>
                <a:sym typeface="Arv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7198A9"/>
              </a:buClr>
              <a:buSzPts val="1400"/>
              <a:buFont typeface="Arvo"/>
              <a:buNone/>
              <a:defRPr>
                <a:solidFill>
                  <a:srgbClr val="7198A9"/>
                </a:solidFill>
                <a:latin typeface="Arvo"/>
                <a:ea typeface="Arvo"/>
                <a:cs typeface="Arvo"/>
                <a:sym typeface="Arv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7198A9"/>
              </a:buClr>
              <a:buSzPts val="1400"/>
              <a:buFont typeface="Arvo"/>
              <a:buNone/>
              <a:defRPr>
                <a:solidFill>
                  <a:srgbClr val="7198A9"/>
                </a:solidFill>
                <a:latin typeface="Arvo"/>
                <a:ea typeface="Arvo"/>
                <a:cs typeface="Arvo"/>
                <a:sym typeface="Arv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1842475" y="1918281"/>
            <a:ext cx="4115400" cy="270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30200">
              <a:spcBef>
                <a:spcPts val="600"/>
              </a:spcBef>
              <a:spcAft>
                <a:spcPts val="0"/>
              </a:spcAft>
              <a:buClr>
                <a:srgbClr val="CEDBE0"/>
              </a:buClr>
              <a:buSzPts val="1600"/>
              <a:buFont typeface="Muli"/>
              <a:buChar char="■"/>
              <a:defRPr sz="1600">
                <a:solidFill>
                  <a:srgbClr val="4D778A"/>
                </a:solidFill>
                <a:latin typeface="Muli"/>
                <a:ea typeface="Muli"/>
                <a:cs typeface="Muli"/>
                <a:sym typeface="Muli"/>
              </a:defRPr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Clr>
                <a:srgbClr val="CEDBE0"/>
              </a:buClr>
              <a:buSzPts val="1600"/>
              <a:buFont typeface="Muli"/>
              <a:buChar char="□"/>
              <a:defRPr sz="1600">
                <a:solidFill>
                  <a:srgbClr val="4D778A"/>
                </a:solidFill>
                <a:latin typeface="Muli"/>
                <a:ea typeface="Muli"/>
                <a:cs typeface="Muli"/>
                <a:sym typeface="Muli"/>
              </a:defRPr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Clr>
                <a:srgbClr val="CEDBE0"/>
              </a:buClr>
              <a:buSzPts val="1600"/>
              <a:buFont typeface="Muli"/>
              <a:buChar char="▫"/>
              <a:defRPr sz="1600">
                <a:solidFill>
                  <a:srgbClr val="4D778A"/>
                </a:solidFill>
                <a:latin typeface="Muli"/>
                <a:ea typeface="Muli"/>
                <a:cs typeface="Muli"/>
                <a:sym typeface="Muli"/>
              </a:defRPr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Clr>
                <a:srgbClr val="CEDBE0"/>
              </a:buClr>
              <a:buSzPts val="1600"/>
              <a:buFont typeface="Muli"/>
              <a:buChar char="▫"/>
              <a:defRPr sz="1600">
                <a:solidFill>
                  <a:srgbClr val="4D778A"/>
                </a:solidFill>
                <a:latin typeface="Muli"/>
                <a:ea typeface="Muli"/>
                <a:cs typeface="Muli"/>
                <a:sym typeface="Muli"/>
              </a:defRPr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Clr>
                <a:srgbClr val="4D778A"/>
              </a:buClr>
              <a:buSzPts val="1600"/>
              <a:buFont typeface="Muli"/>
              <a:buChar char="○"/>
              <a:defRPr sz="1600">
                <a:solidFill>
                  <a:srgbClr val="4D778A"/>
                </a:solidFill>
                <a:latin typeface="Muli"/>
                <a:ea typeface="Muli"/>
                <a:cs typeface="Muli"/>
                <a:sym typeface="Muli"/>
              </a:defRPr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Clr>
                <a:srgbClr val="4D778A"/>
              </a:buClr>
              <a:buSzPts val="1600"/>
              <a:buFont typeface="Muli"/>
              <a:buChar char="■"/>
              <a:defRPr sz="1600">
                <a:solidFill>
                  <a:srgbClr val="4D778A"/>
                </a:solidFill>
                <a:latin typeface="Muli"/>
                <a:ea typeface="Muli"/>
                <a:cs typeface="Muli"/>
                <a:sym typeface="Muli"/>
              </a:defRPr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Clr>
                <a:srgbClr val="4D778A"/>
              </a:buClr>
              <a:buSzPts val="1600"/>
              <a:buFont typeface="Muli"/>
              <a:buChar char="●"/>
              <a:defRPr sz="1600">
                <a:solidFill>
                  <a:srgbClr val="4D778A"/>
                </a:solidFill>
                <a:latin typeface="Muli"/>
                <a:ea typeface="Muli"/>
                <a:cs typeface="Muli"/>
                <a:sym typeface="Muli"/>
              </a:defRPr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Clr>
                <a:srgbClr val="4D778A"/>
              </a:buClr>
              <a:buSzPts val="1600"/>
              <a:buFont typeface="Muli"/>
              <a:buChar char="○"/>
              <a:defRPr sz="1600">
                <a:solidFill>
                  <a:srgbClr val="4D778A"/>
                </a:solidFill>
                <a:latin typeface="Muli"/>
                <a:ea typeface="Muli"/>
                <a:cs typeface="Muli"/>
                <a:sym typeface="Muli"/>
              </a:defRPr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Clr>
                <a:srgbClr val="4D778A"/>
              </a:buClr>
              <a:buSzPts val="1600"/>
              <a:buFont typeface="Muli"/>
              <a:buChar char="■"/>
              <a:defRPr sz="1600">
                <a:solidFill>
                  <a:srgbClr val="4D778A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5" r:id="rId6"/>
    <p:sldLayoutId id="2147483656" r:id="rId7"/>
    <p:sldLayoutId id="2147483659" r:id="rId8"/>
    <p:sldLayoutId id="2147483661" r:id="rId9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13" Type="http://schemas.openxmlformats.org/officeDocument/2006/relationships/diagramLayout" Target="../diagrams/layout2.xml"/><Relationship Id="rId3" Type="http://schemas.openxmlformats.org/officeDocument/2006/relationships/image" Target="../media/image22.png"/><Relationship Id="rId7" Type="http://schemas.openxmlformats.org/officeDocument/2006/relationships/diagramData" Target="../diagrams/data1.xml"/><Relationship Id="rId12" Type="http://schemas.openxmlformats.org/officeDocument/2006/relationships/diagramData" Target="../diagrams/data2.xml"/><Relationship Id="rId17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6" Type="http://schemas.microsoft.com/office/2007/relationships/diagramDrawing" Target="../diagrams/drawing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11" Type="http://schemas.microsoft.com/office/2007/relationships/diagramDrawing" Target="../diagrams/drawing1.xml"/><Relationship Id="rId5" Type="http://schemas.openxmlformats.org/officeDocument/2006/relationships/image" Target="../media/image24.png"/><Relationship Id="rId15" Type="http://schemas.openxmlformats.org/officeDocument/2006/relationships/diagramColors" Target="../diagrams/colors2.xml"/><Relationship Id="rId10" Type="http://schemas.openxmlformats.org/officeDocument/2006/relationships/diagramColors" Target="../diagrams/colors1.xml"/><Relationship Id="rId4" Type="http://schemas.openxmlformats.org/officeDocument/2006/relationships/image" Target="../media/image23.png"/><Relationship Id="rId9" Type="http://schemas.openxmlformats.org/officeDocument/2006/relationships/diagramQuickStyle" Target="../diagrams/quickStyle1.xml"/><Relationship Id="rId1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8.xml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12" Type="http://schemas.microsoft.com/office/2007/relationships/diagramDrawing" Target="../diagrams/drawing8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11" Type="http://schemas.openxmlformats.org/officeDocument/2006/relationships/diagramColors" Target="../diagrams/colors8.xml"/><Relationship Id="rId5" Type="http://schemas.openxmlformats.org/officeDocument/2006/relationships/diagramQuickStyle" Target="../diagrams/quickStyle7.xml"/><Relationship Id="rId10" Type="http://schemas.openxmlformats.org/officeDocument/2006/relationships/diagramQuickStyle" Target="../diagrams/quickStyle8.xml"/><Relationship Id="rId4" Type="http://schemas.openxmlformats.org/officeDocument/2006/relationships/diagramLayout" Target="../diagrams/layout7.xml"/><Relationship Id="rId9" Type="http://schemas.openxmlformats.org/officeDocument/2006/relationships/diagramLayout" Target="../diagrams/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9.xml"/><Relationship Id="rId5" Type="http://schemas.openxmlformats.org/officeDocument/2006/relationships/hyperlink" Target="https://www.facebook.com/pokrovskcz/" TargetMode="External"/><Relationship Id="rId4" Type="http://schemas.openxmlformats.org/officeDocument/2006/relationships/image" Target="../media/image9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13" Type="http://schemas.openxmlformats.org/officeDocument/2006/relationships/image" Target="../media/image32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Relationship Id="rId14" Type="http://schemas.openxmlformats.org/officeDocument/2006/relationships/image" Target="../media/image3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4"/>
          <p:cNvSpPr txBox="1">
            <a:spLocks noGrp="1"/>
          </p:cNvSpPr>
          <p:nvPr>
            <p:ph type="ctrTitle"/>
          </p:nvPr>
        </p:nvSpPr>
        <p:spPr>
          <a:xfrm>
            <a:off x="2961550" y="1991825"/>
            <a:ext cx="32208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uk-UA" dirty="0" smtClean="0"/>
              <a:t>Формула професій</a:t>
            </a:r>
            <a:endParaRPr dirty="0"/>
          </a:p>
        </p:txBody>
      </p:sp>
      <p:pic>
        <p:nvPicPr>
          <p:cNvPr id="1026" name="Picture 2" descr="C:\Users\User\Desktop\images (8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08520" y="3075806"/>
            <a:ext cx="2088232" cy="2067694"/>
          </a:xfrm>
          <a:prstGeom prst="rect">
            <a:avLst/>
          </a:prstGeom>
          <a:noFill/>
        </p:spPr>
      </p:pic>
      <p:pic>
        <p:nvPicPr>
          <p:cNvPr id="1027" name="Picture 3" descr="C:\Users\User\Desktop\2015100109260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64288" y="3291830"/>
            <a:ext cx="2088232" cy="1851670"/>
          </a:xfrm>
          <a:prstGeom prst="rect">
            <a:avLst/>
          </a:prstGeom>
          <a:noFill/>
        </p:spPr>
      </p:pic>
      <p:pic>
        <p:nvPicPr>
          <p:cNvPr id="52225" name="Picture 1" descr="C:\Users\User\Desktop\картинки\busy-multiethnic-group-people-working-illustration-4404451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51720" y="987574"/>
            <a:ext cx="5112568" cy="3096344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987824" y="0"/>
            <a:ext cx="3240360" cy="92333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uk-UA" sz="5400" dirty="0" smtClean="0"/>
              <a:t>Формула</a:t>
            </a:r>
            <a:endParaRPr lang="uk-UA" sz="5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843808" y="4220170"/>
            <a:ext cx="3456384" cy="92333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uk-UA" sz="5400" dirty="0" smtClean="0"/>
              <a:t>професій</a:t>
            </a:r>
            <a:endParaRPr lang="uk-UA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2436" y="195487"/>
            <a:ext cx="8345553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           </a:t>
            </a: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І                        П     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84491" y="3543858"/>
            <a:ext cx="2645276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Економіст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82917" y="4029913"/>
            <a:ext cx="2343911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ЛогІстик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764706" y="1059582"/>
            <a:ext cx="4253203" cy="2672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2706" name="Picture 2" descr="C:\Users\User\Desktop\картинки\економист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99592" y="987574"/>
            <a:ext cx="3744416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5605" y="195487"/>
            <a:ext cx="8311892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         </a:t>
            </a: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О                         А     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8344" y="3579862"/>
            <a:ext cx="4307590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Оператор зв'язку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36563" y="3847581"/>
            <a:ext cx="3579826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К</a:t>
            </a:r>
            <a:r>
              <a:rPr lang="uk-UA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і</a:t>
            </a: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нооператор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251520" y="949833"/>
            <a:ext cx="4248472" cy="23239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716016" y="982687"/>
            <a:ext cx="4248472" cy="25611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859" y="195487"/>
            <a:ext cx="8242962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         </a:t>
            </a: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Р                         С     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51571" y="3705877"/>
            <a:ext cx="1500732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Водій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71682" y="3877387"/>
            <a:ext cx="2826416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Продавець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860034" y="1170735"/>
            <a:ext cx="4139289" cy="24271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323529" y="986692"/>
            <a:ext cx="4536504" cy="2518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29" y="195487"/>
            <a:ext cx="8278228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           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  </a:t>
            </a: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І                          П     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3597864"/>
            <a:ext cx="3207468" cy="107721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Інженер-конструктор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41828" y="3597864"/>
            <a:ext cx="2770310" cy="107721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Менеджер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з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продажу 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323528" y="986830"/>
            <a:ext cx="4199063" cy="2449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788024" y="1028433"/>
            <a:ext cx="3917152" cy="2471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6990" y="195487"/>
            <a:ext cx="8106706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    </a:t>
            </a: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 О                         А     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3120" y="3651870"/>
            <a:ext cx="2723823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Диспетчер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824277" y="3401990"/>
            <a:ext cx="5319723" cy="107721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Фахівець з комп'ютерної графіки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539552" y="843558"/>
            <a:ext cx="3429000" cy="2571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156632" y="897564"/>
            <a:ext cx="4825384" cy="23659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7483" y="195487"/>
            <a:ext cx="8005718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          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</a:t>
            </a: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Р                         С    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81577" y="3627284"/>
            <a:ext cx="2715808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Ветеринар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001194" y="3742873"/>
            <a:ext cx="1981633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Еколог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366023" y="735546"/>
            <a:ext cx="4093623" cy="2646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932040" y="843558"/>
            <a:ext cx="3814478" cy="2646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9085" y="195487"/>
            <a:ext cx="8002512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     </a:t>
            </a: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І                          П    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3507854"/>
            <a:ext cx="3744416" cy="107721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Біолог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-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дослідник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20304" y="3741583"/>
            <a:ext cx="2087431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Фермер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64289" y="897564"/>
            <a:ext cx="4102405" cy="2430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600269" y="789552"/>
            <a:ext cx="4408302" cy="28417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155" y="195487"/>
            <a:ext cx="8140370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     </a:t>
            </a: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О                         А     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68545" y="3741583"/>
            <a:ext cx="4390947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Дресирувальник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70358" y="3381841"/>
            <a:ext cx="2728632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Лаборант 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28428" y="843558"/>
            <a:ext cx="4043230" cy="22682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788025" y="1365688"/>
            <a:ext cx="4151081" cy="22354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860" y="195487"/>
            <a:ext cx="8242962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       </a:t>
            </a: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Р                          С     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97937" y="3651870"/>
            <a:ext cx="4346063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Сан</a:t>
            </a:r>
            <a:r>
              <a:rPr lang="uk-UA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і</a:t>
            </a: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тарний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</a:t>
            </a: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лікар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3651870"/>
            <a:ext cx="2491388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Агроном 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251520" y="897564"/>
            <a:ext cx="4320481" cy="24302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716016" y="1005576"/>
            <a:ext cx="4123272" cy="23222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7626" y="195487"/>
            <a:ext cx="8335936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           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</a:t>
            </a: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І                          П     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67944" y="3219822"/>
            <a:ext cx="4648772" cy="107721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Заготівельник сільгосппродуктів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1129" y="3502138"/>
            <a:ext cx="3259227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Селекціонер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243928" y="897564"/>
            <a:ext cx="4145604" cy="24842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574897" y="1005576"/>
            <a:ext cx="4233636" cy="2106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15"/>
          <p:cNvSpPr txBox="1">
            <a:spLocks noGrp="1"/>
          </p:cNvSpPr>
          <p:nvPr>
            <p:ph type="body" idx="2"/>
          </p:nvPr>
        </p:nvSpPr>
        <p:spPr>
          <a:xfrm>
            <a:off x="3488775" y="1349550"/>
            <a:ext cx="2902800" cy="16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1200" dirty="0"/>
          </a:p>
        </p:txBody>
      </p:sp>
      <p:pic>
        <p:nvPicPr>
          <p:cNvPr id="2050" name="Picture 2" descr="C:\Users\User\Desktop\Без названи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75" y="987574"/>
            <a:ext cx="2143125" cy="2143125"/>
          </a:xfrm>
          <a:prstGeom prst="rect">
            <a:avLst/>
          </a:prstGeom>
          <a:noFill/>
        </p:spPr>
      </p:pic>
      <p:pic>
        <p:nvPicPr>
          <p:cNvPr id="2052" name="Picture 4" descr="ÐÐ°ÑÑÐ¸Ð½ÐºÐ¸ Ð¿Ð¾ Ð·Ð°Ð¿ÑÐ¾ÑÑ ÑÐ¾ÑÐ¼ÑÐ»Ð° Ð¿ÑÐ¾ÑÐµÑÑÐ¹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512" y="1995686"/>
            <a:ext cx="1619672" cy="1349727"/>
          </a:xfrm>
          <a:prstGeom prst="rect">
            <a:avLst/>
          </a:prstGeom>
          <a:noFill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95736" y="195486"/>
            <a:ext cx="4870742" cy="3249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Users\User\Desktop\картинки\профорієнтація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5536" y="3262884"/>
            <a:ext cx="3761232" cy="1880616"/>
          </a:xfrm>
          <a:prstGeom prst="rect">
            <a:avLst/>
          </a:prstGeom>
          <a:noFill/>
        </p:spPr>
      </p:pic>
      <p:pic>
        <p:nvPicPr>
          <p:cNvPr id="1028" name="Picture 4" descr="C:\Users\User\Desktop\картинки\images (1)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36096" y="3529756"/>
            <a:ext cx="3383657" cy="1613744"/>
          </a:xfrm>
          <a:prstGeom prst="rect">
            <a:avLst/>
          </a:prstGeom>
          <a:noFill/>
        </p:spPr>
      </p:pic>
      <p:pic>
        <p:nvPicPr>
          <p:cNvPr id="1029" name="Picture 5" descr="C:\Users\User\Desktop\картинки\images (9)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707904" y="3363838"/>
            <a:ext cx="2143125" cy="1779662"/>
          </a:xfrm>
          <a:prstGeom prst="rect">
            <a:avLst/>
          </a:prstGeom>
          <a:noFill/>
        </p:spPr>
      </p:pic>
      <p:pic>
        <p:nvPicPr>
          <p:cNvPr id="1030" name="Picture 6" descr="C:\Users\User\Desktop\картинки\Без названия (2)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" y="0"/>
            <a:ext cx="2402958" cy="18665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258" y="195487"/>
            <a:ext cx="8246168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          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</a:t>
            </a: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О                         А     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44008" y="3363838"/>
            <a:ext cx="3667992" cy="107721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Ландшафтний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дизайнер  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78828" y="3522292"/>
            <a:ext cx="3164649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М</a:t>
            </a:r>
            <a:r>
              <a:rPr lang="uk-UA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і</a:t>
            </a: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кробіолог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79513" y="951570"/>
            <a:ext cx="4363281" cy="22579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596004" y="1005576"/>
            <a:ext cx="4283968" cy="24097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5183" y="195487"/>
            <a:ext cx="8291051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           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</a:t>
            </a: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Р                          С     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415169" y="3741583"/>
            <a:ext cx="3297698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Вихователь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15113" y="3867894"/>
            <a:ext cx="2855270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Масажист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45482" y="897564"/>
            <a:ext cx="3766478" cy="28248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488323" y="1113588"/>
            <a:ext cx="4512501" cy="25382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2437" y="195487"/>
            <a:ext cx="8345554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       </a:t>
            </a: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І                           П     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24598" y="3741583"/>
            <a:ext cx="3478837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П</a:t>
            </a:r>
            <a:r>
              <a:rPr lang="uk-UA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ідприємець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13083" y="3597865"/>
            <a:ext cx="2715808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Викладач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323528" y="897564"/>
            <a:ext cx="4365714" cy="24842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774346" y="1085491"/>
            <a:ext cx="4283968" cy="2437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111" y="195487"/>
            <a:ext cx="8188460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          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 </a:t>
            </a: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О                         А     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70859" y="3651870"/>
            <a:ext cx="3514104" cy="107721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Режисер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театру </a:t>
            </a:r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и </a:t>
            </a: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кіно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9725" y="3303002"/>
            <a:ext cx="3826690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Адм</a:t>
            </a:r>
            <a:r>
              <a:rPr lang="uk-UA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і</a:t>
            </a: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ністратор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70341" y="951570"/>
            <a:ext cx="4105458" cy="20522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427985" y="1229148"/>
            <a:ext cx="4600575" cy="2293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860" y="195487"/>
            <a:ext cx="8242961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      </a:t>
            </a: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Р                         С     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360140" y="3741583"/>
            <a:ext cx="1407758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Лікар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68621" y="3855883"/>
            <a:ext cx="2452916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Офіціант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54086" y="843558"/>
            <a:ext cx="3829882" cy="28676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860032" y="785182"/>
            <a:ext cx="3979208" cy="29844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84534" y="195487"/>
            <a:ext cx="8449749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           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  </a:t>
            </a: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І                          П     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95936" y="3795886"/>
            <a:ext cx="5311069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Агент  </a:t>
            </a: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торговельний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83977" y="3111811"/>
            <a:ext cx="2618025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Психолог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290655" y="951570"/>
            <a:ext cx="4608512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5148064" y="1354973"/>
            <a:ext cx="3816424" cy="22968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110" y="195487"/>
            <a:ext cx="8188460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           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</a:t>
            </a: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О                         А     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07529" y="4245937"/>
            <a:ext cx="2912978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Хореограф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0718" y="3303002"/>
            <a:ext cx="4358886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Страховий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</a:t>
            </a:r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агент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67544" y="1059582"/>
            <a:ext cx="3927548" cy="2106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5436096" y="915566"/>
            <a:ext cx="3006080" cy="3381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670" y="195487"/>
            <a:ext cx="8233344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          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  </a:t>
            </a: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Р                         С     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580112" y="3651870"/>
            <a:ext cx="2739854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Журналіст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8535" y="3480645"/>
            <a:ext cx="3752950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Ювел</a:t>
            </a:r>
            <a:r>
              <a:rPr lang="uk-UA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і</a:t>
            </a: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р-гравер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58210" y="789553"/>
            <a:ext cx="4043144" cy="25922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644008" y="889364"/>
            <a:ext cx="4380370" cy="2466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4848" y="195487"/>
            <a:ext cx="7830990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    </a:t>
            </a: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 І                          П    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112972" y="3327835"/>
            <a:ext cx="4935968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Мистецтвознавець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02202" y="3219823"/>
            <a:ext cx="2860078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Продюсер 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310743" y="1005576"/>
            <a:ext cx="3933151" cy="22142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572000" y="964320"/>
            <a:ext cx="4507272" cy="22555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156" y="195487"/>
            <a:ext cx="8140370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        </a:t>
            </a: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О                         А     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03959" y="3327429"/>
            <a:ext cx="2528257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Редактор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07817" y="3327429"/>
            <a:ext cx="2653290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Музикант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323529" y="843558"/>
            <a:ext cx="3888432" cy="23222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492103" y="843558"/>
            <a:ext cx="4316897" cy="22682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9"/>
          <p:cNvSpPr txBox="1">
            <a:spLocks noGrp="1"/>
          </p:cNvSpPr>
          <p:nvPr>
            <p:ph type="title"/>
          </p:nvPr>
        </p:nvSpPr>
        <p:spPr>
          <a:xfrm>
            <a:off x="1842475" y="1197075"/>
            <a:ext cx="4115400" cy="621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This is a slide </a:t>
            </a:r>
            <a:r>
              <a:rPr lang="en" dirty="0" smtClean="0"/>
              <a:t>tit</a:t>
            </a:r>
            <a:endParaRPr dirty="0"/>
          </a:p>
        </p:txBody>
      </p:sp>
      <p:sp>
        <p:nvSpPr>
          <p:cNvPr id="307" name="Google Shape;307;p19"/>
          <p:cNvSpPr txBox="1">
            <a:spLocks noGrp="1"/>
          </p:cNvSpPr>
          <p:nvPr>
            <p:ph type="body" idx="1"/>
          </p:nvPr>
        </p:nvSpPr>
        <p:spPr>
          <a:xfrm>
            <a:off x="1842475" y="1918281"/>
            <a:ext cx="4115400" cy="270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rtl="0">
              <a:spcBef>
                <a:spcPts val="600"/>
              </a:spcBef>
              <a:spcAft>
                <a:spcPts val="0"/>
              </a:spcAft>
              <a:buSzPts val="1600"/>
              <a:buChar char="■"/>
            </a:pPr>
            <a:r>
              <a:rPr lang="en" dirty="0"/>
              <a:t>Here </a:t>
            </a:r>
            <a:r>
              <a:rPr lang="en" dirty="0" smtClean="0"/>
              <a:t>you</a:t>
            </a:r>
            <a:endParaRPr dirty="0"/>
          </a:p>
        </p:txBody>
      </p:sp>
      <p:sp>
        <p:nvSpPr>
          <p:cNvPr id="308" name="Google Shape;308;p19"/>
          <p:cNvSpPr txBox="1">
            <a:spLocks noGrp="1"/>
          </p:cNvSpPr>
          <p:nvPr>
            <p:ph type="sldNum" idx="12"/>
          </p:nvPr>
        </p:nvSpPr>
        <p:spPr>
          <a:xfrm>
            <a:off x="1" y="4624800"/>
            <a:ext cx="518700" cy="51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3</a:t>
            </a:fld>
            <a:endParaRPr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0"/>
            <a:ext cx="2952328" cy="2580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0"/>
            <a:ext cx="3198551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2673586"/>
            <a:ext cx="3240360" cy="2469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505" y="2427734"/>
            <a:ext cx="3833682" cy="2715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Схема 9"/>
          <p:cNvGraphicFramePr/>
          <p:nvPr/>
        </p:nvGraphicFramePr>
        <p:xfrm>
          <a:off x="5940152" y="1779662"/>
          <a:ext cx="3448380" cy="1224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6948264" y="771550"/>
          <a:ext cx="2056717" cy="4371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220566" y="0"/>
            <a:ext cx="2923434" cy="2643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95486"/>
            <a:ext cx="7359707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       </a:t>
            </a: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Р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                                  </a:t>
            </a: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С     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57218" y="3220326"/>
            <a:ext cx="2595583" cy="107721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Дизайнєр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і</a:t>
            </a: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нтер</a:t>
            </a:r>
            <a:r>
              <a:rPr lang="uk-UA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’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еру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95907" y="3624283"/>
            <a:ext cx="3421129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Е</a:t>
            </a: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кскурсовод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34792" y="843558"/>
            <a:ext cx="4274562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5004048" y="836727"/>
            <a:ext cx="3672408" cy="27656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23" y="195487"/>
            <a:ext cx="8174033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       </a:t>
            </a: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І                          П     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15191" y="3480645"/>
            <a:ext cx="4740401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Композитор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267780" y="3580038"/>
            <a:ext cx="3597460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Арт-директор 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35038" y="735546"/>
            <a:ext cx="4032448" cy="26467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5436096" y="819229"/>
            <a:ext cx="3024336" cy="2661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160" y="195487"/>
            <a:ext cx="8140370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 </a:t>
            </a: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    О                         А     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3003798"/>
            <a:ext cx="3672407" cy="107721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Музейний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прац</a:t>
            </a:r>
            <a:r>
              <a:rPr lang="uk-UA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івник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24723" y="3407755"/>
            <a:ext cx="3765775" cy="107721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Актер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Театру та </a:t>
            </a: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кіно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644008" y="1113588"/>
            <a:ext cx="4286250" cy="2143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393138" y="951570"/>
            <a:ext cx="4117163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620" y="195487"/>
            <a:ext cx="8071441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       </a:t>
            </a: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Р                         С     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1358" y="3723878"/>
            <a:ext cx="3411511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Верстальник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6874" y="3111811"/>
            <a:ext cx="3902030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Гід-перекладач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764954" y="1005576"/>
            <a:ext cx="4127527" cy="1998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79512" y="987574"/>
            <a:ext cx="4498848" cy="2889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2436" y="195487"/>
            <a:ext cx="8345553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         </a:t>
            </a: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І                          П     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61600" y="3480645"/>
            <a:ext cx="2186817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Лінгвіст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32040" y="3651870"/>
            <a:ext cx="3717685" cy="107721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Антикризовий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менеджер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300426" y="789552"/>
            <a:ext cx="4218765" cy="2430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5148064" y="843558"/>
            <a:ext cx="3311344" cy="27163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156" y="195487"/>
            <a:ext cx="8140370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    </a:t>
            </a: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 О                         А     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56304" y="3265599"/>
            <a:ext cx="2509021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Коректор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14352" y="3594943"/>
            <a:ext cx="2528256" cy="107721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Художн</a:t>
            </a:r>
            <a:r>
              <a:rPr lang="uk-UA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і</a:t>
            </a: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й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редактор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203905" y="964261"/>
            <a:ext cx="4091266" cy="2301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509726" y="958930"/>
            <a:ext cx="4310746" cy="25505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3243" y="195487"/>
            <a:ext cx="7834196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           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</a:t>
            </a: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Р                         С    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21145" y="3327834"/>
            <a:ext cx="2743059" cy="107721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Наборщик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текстов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788024" y="3723878"/>
            <a:ext cx="3951724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Юрисконсульт 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45449" y="789552"/>
            <a:ext cx="4294453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283969" y="953690"/>
            <a:ext cx="4751781" cy="2374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509817" y="195486"/>
            <a:ext cx="8733481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           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     </a:t>
            </a: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І                           П     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3507854"/>
            <a:ext cx="3627916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Программист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796136" y="3507854"/>
            <a:ext cx="2098652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Брокер 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251520" y="915566"/>
            <a:ext cx="3999122" cy="22682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572000" y="1059582"/>
            <a:ext cx="4392488" cy="21962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1100" y="195487"/>
            <a:ext cx="7558480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           </a:t>
            </a: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О                         А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  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82544" y="3261354"/>
            <a:ext cx="2738250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Бухгалтер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860032" y="3291830"/>
            <a:ext cx="3461204" cy="107721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Л</a:t>
            </a:r>
            <a:r>
              <a:rPr lang="uk-UA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і</a:t>
            </a: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тературний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перекладач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22454" y="951570"/>
            <a:ext cx="4210363" cy="2106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860032" y="987574"/>
            <a:ext cx="3932593" cy="22142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1187624" y="195486"/>
          <a:ext cx="5616624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Схема 6"/>
          <p:cNvGraphicFramePr/>
          <p:nvPr/>
        </p:nvGraphicFramePr>
        <p:xfrm>
          <a:off x="1331640" y="3579862"/>
          <a:ext cx="7488832" cy="1440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17"/>
          <p:cNvSpPr txBox="1">
            <a:spLocks noGrp="1"/>
          </p:cNvSpPr>
          <p:nvPr>
            <p:ph type="ctrTitle"/>
          </p:nvPr>
        </p:nvSpPr>
        <p:spPr>
          <a:xfrm>
            <a:off x="2014575" y="1583350"/>
            <a:ext cx="51147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1.</a:t>
            </a: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Transition headline</a:t>
            </a:r>
            <a:endParaRPr/>
          </a:p>
        </p:txBody>
      </p:sp>
      <p:sp>
        <p:nvSpPr>
          <p:cNvPr id="294" name="Google Shape;294;p17"/>
          <p:cNvSpPr txBox="1">
            <a:spLocks noGrp="1"/>
          </p:cNvSpPr>
          <p:nvPr>
            <p:ph type="subTitle" idx="1"/>
          </p:nvPr>
        </p:nvSpPr>
        <p:spPr>
          <a:xfrm>
            <a:off x="2014575" y="2611454"/>
            <a:ext cx="51147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Let’s start with the first set of slides</a:t>
            </a:r>
            <a:endParaRPr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737193" cy="3109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4234" y="1707654"/>
            <a:ext cx="4836241" cy="3435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4" name="AutoShape 2" descr="ÐÐ°ÑÑÐ¸Ð½ÐºÐ¸ Ð¿Ð¾ Ð·Ð°Ð¿ÑÐ¾ÑÑ Ð·Ð½Ð°Ðº Ð²Ð¾Ð¿ÑÐ¾ÑÐ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9395" name="Picture 3" descr="C:\Users\User\Desktop\вопрос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127276"/>
            <a:ext cx="2016224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303498"/>
            <a:ext cx="734481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Дякуємо за увагу!</a:t>
            </a:r>
            <a:endParaRPr lang="en-US" sz="2800" b="1" i="1" dirty="0" smtClean="0">
              <a:solidFill>
                <a:srgbClr val="7030A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endParaRPr lang="en-US" sz="2800" b="1" i="1" dirty="0" smtClean="0">
              <a:solidFill>
                <a:srgbClr val="7030A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uk-UA" sz="2800" b="1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Бажаємо успіхів </a:t>
            </a:r>
          </a:p>
          <a:p>
            <a:pPr algn="ctr"/>
            <a:r>
              <a:rPr lang="uk-UA" sz="2800" b="1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 професійному самовизначенні !!!</a:t>
            </a:r>
          </a:p>
          <a:p>
            <a:endParaRPr lang="uk-UA" sz="2800" dirty="0">
              <a:solidFill>
                <a:prstClr val="black"/>
              </a:solidFill>
            </a:endParaRPr>
          </a:p>
        </p:txBody>
      </p:sp>
      <p:pic>
        <p:nvPicPr>
          <p:cNvPr id="4098" name="Picture 2" descr="Результат пошуку зображень за запитом &quot;успіхів у кар'єрі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11710"/>
            <a:ext cx="3168352" cy="18915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-1321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63550" algn="l"/>
              </a:tabLst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5220072" y="2067694"/>
            <a:ext cx="3467100" cy="2304256"/>
            <a:chOff x="4932040" y="2283718"/>
            <a:chExt cx="3467100" cy="2304256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4932040" y="2283718"/>
              <a:ext cx="3467100" cy="2304256"/>
              <a:chOff x="4932040" y="2211710"/>
              <a:chExt cx="3467100" cy="2304256"/>
            </a:xfrm>
          </p:grpSpPr>
          <p:pic>
            <p:nvPicPr>
              <p:cNvPr id="6" name="Picture 4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932040" y="2211710"/>
                <a:ext cx="3467100" cy="23042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26" name="Picture 2" descr="https://www.qrrd.ru/qr/c5c11549540263.png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5796136" y="2715766"/>
                <a:ext cx="1728192" cy="1440161"/>
              </a:xfrm>
              <a:prstGeom prst="rect">
                <a:avLst/>
              </a:prstGeom>
              <a:noFill/>
            </p:spPr>
          </p:pic>
        </p:grpSp>
        <p:sp>
          <p:nvSpPr>
            <p:cNvPr id="7" name="TextBox 6"/>
            <p:cNvSpPr txBox="1"/>
            <p:nvPr/>
          </p:nvSpPr>
          <p:spPr>
            <a:xfrm>
              <a:off x="5436096" y="4155926"/>
              <a:ext cx="266429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 smtClean="0">
                  <a:solidFill>
                    <a:srgbClr val="002060"/>
                  </a:solidFill>
                  <a:hlinkClick r:id="rId5"/>
                </a:rPr>
                <a:t>https://www.facebook.com/pokrovskcz</a:t>
              </a:r>
              <a:endParaRPr lang="ru-RU" sz="1000" b="1" dirty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664358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22"/>
          <p:cNvSpPr txBox="1">
            <a:spLocks noGrp="1"/>
          </p:cNvSpPr>
          <p:nvPr>
            <p:ph type="title"/>
          </p:nvPr>
        </p:nvSpPr>
        <p:spPr>
          <a:xfrm>
            <a:off x="251520" y="483517"/>
            <a:ext cx="6032755" cy="43204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r>
              <a:rPr lang="uk-UA" sz="18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uk-UA" sz="18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</a:br>
            <a:r>
              <a:rPr lang="uk-UA" sz="18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uk-UA" sz="18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</a:br>
            <a:r>
              <a:rPr lang="uk-UA" sz="18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uk-UA" sz="18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</a:br>
            <a:r>
              <a:rPr lang="uk-UA" sz="18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dirty="0"/>
          </a:p>
        </p:txBody>
      </p:sp>
      <p:sp>
        <p:nvSpPr>
          <p:cNvPr id="353" name="Google Shape;353;p22"/>
          <p:cNvSpPr txBox="1">
            <a:spLocks noGrp="1"/>
          </p:cNvSpPr>
          <p:nvPr>
            <p:ph type="sldNum" idx="12"/>
          </p:nvPr>
        </p:nvSpPr>
        <p:spPr>
          <a:xfrm>
            <a:off x="1" y="4624800"/>
            <a:ext cx="518700" cy="51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5</a:t>
            </a:fld>
            <a:endParaRPr/>
          </a:p>
        </p:txBody>
      </p:sp>
      <p:grpSp>
        <p:nvGrpSpPr>
          <p:cNvPr id="7" name="Группа 6"/>
          <p:cNvGrpSpPr/>
          <p:nvPr/>
        </p:nvGrpSpPr>
        <p:grpSpPr>
          <a:xfrm>
            <a:off x="6876256" y="2139702"/>
            <a:ext cx="2056717" cy="1492920"/>
            <a:chOff x="0" y="1439515"/>
            <a:chExt cx="2056717" cy="1492920"/>
          </a:xfrm>
          <a:scene3d>
            <a:camera prst="perspectiveHeroicExtremeLeftFacing"/>
            <a:lightRig rig="threePt" dir="t"/>
          </a:scene3d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0" y="1439515"/>
              <a:ext cx="2056717" cy="149292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Скругленный прямоугольник 4"/>
            <p:cNvSpPr/>
            <p:nvPr/>
          </p:nvSpPr>
          <p:spPr>
            <a:xfrm>
              <a:off x="72878" y="1512393"/>
              <a:ext cx="1910961" cy="134716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lvl="0" algn="l" defTabSz="9779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200" b="1" i="0" kern="1200" dirty="0" smtClean="0"/>
                <a:t>Професійні типи особистості</a:t>
              </a:r>
              <a:endParaRPr lang="ru-RU" sz="2200" b="1" i="0" kern="1200" dirty="0"/>
            </a:p>
          </p:txBody>
        </p:sp>
      </p:grp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9632" y="0"/>
            <a:ext cx="4968552" cy="5158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475656" y="1275606"/>
            <a:ext cx="936104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300" b="1" smtClean="0">
                <a:solidFill>
                  <a:schemeClr val="tx1"/>
                </a:solidFill>
                <a:latin typeface="Gabriola" pitchFamily="82" charset="0"/>
              </a:rPr>
              <a:t>Реалістичний</a:t>
            </a:r>
            <a:endParaRPr lang="ru-RU" sz="1300" b="1">
              <a:solidFill>
                <a:schemeClr val="tx1"/>
              </a:solidFill>
              <a:latin typeface="Gabriola" pitchFamily="82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75656" y="1851670"/>
            <a:ext cx="93610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050" b="1" smtClean="0">
                <a:solidFill>
                  <a:schemeClr val="tx1"/>
                </a:solidFill>
                <a:latin typeface="Gabriola" pitchFamily="82" charset="0"/>
              </a:rPr>
              <a:t>Інтелектуальний</a:t>
            </a:r>
            <a:endParaRPr lang="ru-RU" sz="1050" b="1">
              <a:solidFill>
                <a:schemeClr val="tx1"/>
              </a:solidFill>
              <a:latin typeface="Gabriola" pitchFamily="82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75656" y="2499742"/>
            <a:ext cx="93610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b="1" smtClean="0">
                <a:solidFill>
                  <a:schemeClr val="tx1"/>
                </a:solidFill>
                <a:latin typeface="Gabriola" pitchFamily="82" charset="0"/>
              </a:rPr>
              <a:t>Артистичний</a:t>
            </a:r>
            <a:endParaRPr lang="ru-RU" sz="1200" b="1">
              <a:solidFill>
                <a:schemeClr val="tx1"/>
              </a:solidFill>
              <a:latin typeface="Gabriola" pitchFamily="82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475656" y="3075806"/>
            <a:ext cx="93610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b="1" smtClean="0">
                <a:solidFill>
                  <a:schemeClr val="tx1"/>
                </a:solidFill>
                <a:latin typeface="Gabriola" pitchFamily="82" charset="0"/>
              </a:rPr>
              <a:t>Соціальний</a:t>
            </a:r>
            <a:endParaRPr lang="ru-RU" sz="1050" b="1">
              <a:solidFill>
                <a:schemeClr val="tx1"/>
              </a:solidFill>
              <a:latin typeface="Gabriola" pitchFamily="82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475656" y="3723878"/>
            <a:ext cx="936104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000" b="1" smtClean="0">
                <a:solidFill>
                  <a:schemeClr val="tx1"/>
                </a:solidFill>
                <a:latin typeface="Gabriola" pitchFamily="82" charset="0"/>
              </a:rPr>
              <a:t>Підприємницький</a:t>
            </a:r>
            <a:endParaRPr lang="ru-RU" sz="1000" b="1">
              <a:solidFill>
                <a:schemeClr val="tx1"/>
              </a:solidFill>
              <a:latin typeface="Gabriola" pitchFamily="82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475656" y="4299942"/>
            <a:ext cx="93610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b="1" smtClean="0">
                <a:solidFill>
                  <a:schemeClr val="tx1"/>
                </a:solidFill>
                <a:latin typeface="Gabriola" pitchFamily="82" charset="0"/>
              </a:rPr>
              <a:t>Офісний</a:t>
            </a:r>
            <a:endParaRPr lang="ru-RU" sz="1200" b="1">
              <a:solidFill>
                <a:schemeClr val="tx1"/>
              </a:solidFill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24"/>
          <p:cNvSpPr/>
          <p:nvPr/>
        </p:nvSpPr>
        <p:spPr>
          <a:xfrm>
            <a:off x="4788024" y="195486"/>
            <a:ext cx="4355976" cy="4752528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342900" lvl="0" indent="-342900" algn="r">
              <a:buClr>
                <a:schemeClr val="dk1"/>
              </a:buClr>
              <a:buSzPts val="1100"/>
            </a:pPr>
            <a:r>
              <a:rPr lang="uk-UA" sz="1200" dirty="0" smtClean="0"/>
              <a:t>   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marL="342900" lvl="0" indent="-342900" algn="r">
              <a:buClr>
                <a:schemeClr val="dk1"/>
              </a:buClr>
              <a:buSzPts val="1100"/>
            </a:pPr>
            <a:endParaRPr lang="uk-UA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r">
              <a:buClr>
                <a:schemeClr val="dk1"/>
              </a:buClr>
              <a:buSzPts val="1100"/>
            </a:pPr>
            <a:endParaRPr lang="uk-UA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r">
              <a:buClr>
                <a:schemeClr val="dk1"/>
              </a:buClr>
              <a:buSzPts val="1100"/>
            </a:pP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Хороший продавець і хороший ремонтник ніколи не будуть голодувати.                                             </a:t>
            </a:r>
            <a:r>
              <a:rPr lang="uk-UA" sz="1200" dirty="0" err="1" smtClean="0">
                <a:latin typeface="Times New Roman" pitchFamily="18" charset="0"/>
                <a:cs typeface="Times New Roman" pitchFamily="18" charset="0"/>
              </a:rPr>
              <a:t>Шенк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lvl="0" indent="-342900" algn="r">
              <a:buClr>
                <a:schemeClr val="dk1"/>
              </a:buClr>
              <a:buSzPts val="1100"/>
            </a:pPr>
            <a:r>
              <a:rPr lang="uk-UA" sz="1200" i="1" dirty="0" smtClean="0">
                <a:latin typeface="Times New Roman" pitchFamily="18" charset="0"/>
                <a:cs typeface="Times New Roman" pitchFamily="18" charset="0"/>
              </a:rPr>
              <a:t> Реалістичний тип</a:t>
            </a:r>
          </a:p>
          <a:p>
            <a:pPr marL="342900" lvl="0" indent="-342900" algn="r">
              <a:buClr>
                <a:schemeClr val="dk1"/>
              </a:buClr>
              <a:buSzPts val="1100"/>
            </a:pPr>
            <a:endParaRPr lang="uk-UA" sz="1200" i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r">
              <a:buClr>
                <a:schemeClr val="dk1"/>
              </a:buClr>
              <a:buSzPts val="1100"/>
            </a:pP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Якщо хворому після розмови з лікарем не полегшало, то це не лікар. В. </a:t>
            </a:r>
            <a:r>
              <a:rPr lang="uk-UA" sz="1200" dirty="0" err="1" smtClean="0">
                <a:latin typeface="Times New Roman" pitchFamily="18" charset="0"/>
                <a:cs typeface="Times New Roman" pitchFamily="18" charset="0"/>
              </a:rPr>
              <a:t>Бехтерєв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lvl="0" indent="-342900" algn="r">
              <a:buClr>
                <a:schemeClr val="dk1"/>
              </a:buClr>
              <a:buSzPts val="1100"/>
            </a:pPr>
            <a:r>
              <a:rPr lang="uk-UA" sz="1200" i="1" dirty="0" smtClean="0">
                <a:latin typeface="Times New Roman" pitchFamily="18" charset="0"/>
                <a:cs typeface="Times New Roman" pitchFamily="18" charset="0"/>
              </a:rPr>
              <a:t>Соціальний тип</a:t>
            </a:r>
          </a:p>
          <a:p>
            <a:pPr marL="342900" lvl="0" indent="-342900" algn="r">
              <a:buClr>
                <a:schemeClr val="dk1"/>
              </a:buClr>
              <a:buSzPts val="1100"/>
            </a:pPr>
            <a:endParaRPr lang="uk-UA" sz="1200" i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r">
              <a:buClr>
                <a:schemeClr val="dk1"/>
              </a:buClr>
              <a:buSzPts val="1100"/>
            </a:pP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Наукова робота не підходить людині, який обома ногами стоїть на землі і обома руками тягнеться до доларів. Марті </a:t>
            </a:r>
            <a:r>
              <a:rPr lang="uk-UA" sz="1200" dirty="0" err="1" smtClean="0">
                <a:latin typeface="Times New Roman" pitchFamily="18" charset="0"/>
                <a:cs typeface="Times New Roman" pitchFamily="18" charset="0"/>
              </a:rPr>
              <a:t>Ларни</a:t>
            </a:r>
            <a:endParaRPr lang="uk-UA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r">
              <a:buClr>
                <a:schemeClr val="dk1"/>
              </a:buClr>
              <a:buSzPts val="1100"/>
            </a:pP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200" i="1" dirty="0" smtClean="0">
                <a:latin typeface="Times New Roman" pitchFamily="18" charset="0"/>
                <a:cs typeface="Times New Roman" pitchFamily="18" charset="0"/>
              </a:rPr>
              <a:t>Інтелектуальний тип</a:t>
            </a:r>
          </a:p>
          <a:p>
            <a:pPr marL="342900" lvl="0" indent="-342900" algn="r">
              <a:buClr>
                <a:schemeClr val="dk1"/>
              </a:buClr>
              <a:buSzPts val="1100"/>
            </a:pP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lvl="0" indent="-342900" algn="r">
              <a:buClr>
                <a:schemeClr val="dk1"/>
              </a:buClr>
              <a:buSzPts val="1100"/>
            </a:pP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Офіс може працювати без шефа, але не без секретаря. Дж. Фонду</a:t>
            </a:r>
          </a:p>
          <a:p>
            <a:pPr marL="342900" lvl="0" indent="-342900" algn="r">
              <a:buClr>
                <a:schemeClr val="dk1"/>
              </a:buClr>
              <a:buSzPts val="1100"/>
            </a:pPr>
            <a:r>
              <a:rPr lang="uk-UA" sz="1200" i="1" smtClean="0">
                <a:latin typeface="Times New Roman" pitchFamily="18" charset="0"/>
                <a:cs typeface="Times New Roman" pitchFamily="18" charset="0"/>
              </a:rPr>
              <a:t>Офісний </a:t>
            </a:r>
            <a:r>
              <a:rPr lang="uk-UA" sz="1200" i="1" dirty="0" smtClean="0">
                <a:latin typeface="Times New Roman" pitchFamily="18" charset="0"/>
                <a:cs typeface="Times New Roman" pitchFamily="18" charset="0"/>
              </a:rPr>
              <a:t>тип</a:t>
            </a:r>
          </a:p>
          <a:p>
            <a:pPr marL="342900" lvl="0" indent="-342900" algn="r">
              <a:buClr>
                <a:schemeClr val="dk1"/>
              </a:buClr>
              <a:buSzPts val="1100"/>
            </a:pPr>
            <a:endParaRPr lang="uk-UA" sz="1200" i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r">
              <a:buClr>
                <a:schemeClr val="dk1"/>
              </a:buClr>
              <a:buSzPts val="1100"/>
            </a:pP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Спеціальність грабіжника куди менш приваблива, ніж суміжні з нею професії політика або біржового спекулянта. О. Генрі </a:t>
            </a:r>
          </a:p>
          <a:p>
            <a:pPr marL="342900" lvl="0" indent="-342900" algn="r">
              <a:buClr>
                <a:schemeClr val="dk1"/>
              </a:buClr>
              <a:buSzPts val="1100"/>
            </a:pPr>
            <a:r>
              <a:rPr lang="uk-UA" sz="1200" i="1" dirty="0" smtClean="0">
                <a:latin typeface="Times New Roman" pitchFamily="18" charset="0"/>
                <a:cs typeface="Times New Roman" pitchFamily="18" charset="0"/>
              </a:rPr>
              <a:t>Підприємницький тип</a:t>
            </a:r>
          </a:p>
          <a:p>
            <a:pPr marL="342900" lvl="0" indent="-342900" algn="r">
              <a:buClr>
                <a:schemeClr val="dk1"/>
              </a:buClr>
              <a:buSzPts val="1100"/>
            </a:pPr>
            <a:endParaRPr lang="uk-UA" sz="1200" i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r">
              <a:buClr>
                <a:schemeClr val="dk1"/>
              </a:buClr>
              <a:buSzPts val="1100"/>
            </a:pP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Тільки поети і жінки вміють поводитися з грошима, як гроші на це заслуговують. А. </a:t>
            </a:r>
            <a:r>
              <a:rPr lang="uk-UA" sz="1200" dirty="0" err="1" smtClean="0">
                <a:latin typeface="Times New Roman" pitchFamily="18" charset="0"/>
                <a:cs typeface="Times New Roman" pitchFamily="18" charset="0"/>
              </a:rPr>
              <a:t>Боннар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lvl="0" indent="-342900" algn="r">
              <a:buClr>
                <a:schemeClr val="dk1"/>
              </a:buClr>
              <a:buSzPts val="1100"/>
            </a:pPr>
            <a:r>
              <a:rPr lang="uk-UA" sz="1200" i="1" dirty="0" smtClean="0">
                <a:latin typeface="Times New Roman" pitchFamily="18" charset="0"/>
                <a:cs typeface="Times New Roman" pitchFamily="18" charset="0"/>
              </a:rPr>
              <a:t>Артистичний тип</a:t>
            </a:r>
          </a:p>
          <a:p>
            <a:pPr marL="342900" lvl="0" indent="-342900" algn="r">
              <a:buClr>
                <a:schemeClr val="dk1"/>
              </a:buClr>
              <a:buSzPts val="1100"/>
            </a:pPr>
            <a:endParaRPr lang="uk-UA" dirty="0" smtClean="0"/>
          </a:p>
          <a:p>
            <a:pPr marL="342900" lvl="0" indent="-342900" algn="r">
              <a:buClr>
                <a:schemeClr val="dk1"/>
              </a:buClr>
              <a:buSzPts val="1100"/>
            </a:pPr>
            <a:endParaRPr lang="uk-UA" i="1" dirty="0" smtClean="0"/>
          </a:p>
          <a:p>
            <a:pPr marL="342900" lvl="0" indent="-342900" algn="r">
              <a:buClr>
                <a:schemeClr val="dk1"/>
              </a:buClr>
              <a:buSzPts val="1100"/>
            </a:pPr>
            <a:r>
              <a:rPr lang="uk-UA" i="1" dirty="0" smtClean="0"/>
              <a:t> </a:t>
            </a:r>
            <a:endParaRPr i="1" dirty="0">
              <a:solidFill>
                <a:srgbClr val="FFFFFF"/>
              </a:solidFill>
              <a:latin typeface="Arvo"/>
              <a:ea typeface="Arvo"/>
              <a:cs typeface="Arvo"/>
              <a:sym typeface="Arv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32"/>
          <p:cNvSpPr txBox="1">
            <a:spLocks noGrp="1"/>
          </p:cNvSpPr>
          <p:nvPr>
            <p:ph type="sldNum" idx="12"/>
          </p:nvPr>
        </p:nvSpPr>
        <p:spPr>
          <a:xfrm>
            <a:off x="1" y="4624800"/>
            <a:ext cx="518700" cy="51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7</a:t>
            </a:fld>
            <a:endParaRPr/>
          </a:p>
        </p:txBody>
      </p:sp>
      <p:graphicFrame>
        <p:nvGraphicFramePr>
          <p:cNvPr id="15" name="Схема 14"/>
          <p:cNvGraphicFramePr/>
          <p:nvPr/>
        </p:nvGraphicFramePr>
        <p:xfrm>
          <a:off x="1907704" y="123478"/>
          <a:ext cx="4176464" cy="3024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6" name="Схема 15"/>
          <p:cNvGraphicFramePr/>
          <p:nvPr/>
        </p:nvGraphicFramePr>
        <p:xfrm>
          <a:off x="1331640" y="3192092"/>
          <a:ext cx="5616624" cy="13238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pSp>
        <p:nvGrpSpPr>
          <p:cNvPr id="10" name="Группа 9"/>
          <p:cNvGrpSpPr/>
          <p:nvPr/>
        </p:nvGrpSpPr>
        <p:grpSpPr>
          <a:xfrm>
            <a:off x="6876256" y="2139702"/>
            <a:ext cx="2056717" cy="1492920"/>
            <a:chOff x="0" y="1439515"/>
            <a:chExt cx="2056717" cy="1492920"/>
          </a:xfrm>
          <a:scene3d>
            <a:camera prst="perspectiveHeroicExtremeLeftFacing"/>
            <a:lightRig rig="threePt" dir="t"/>
          </a:scene3d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0" y="1439515"/>
              <a:ext cx="2056717" cy="149292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Скругленный прямоугольник 4"/>
            <p:cNvSpPr/>
            <p:nvPr/>
          </p:nvSpPr>
          <p:spPr>
            <a:xfrm>
              <a:off x="72878" y="1512393"/>
              <a:ext cx="1910961" cy="134716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lvl="0" algn="l" defTabSz="9779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400" b="1" i="0" kern="1200" dirty="0" smtClean="0"/>
                <a:t>Контрольні питання</a:t>
              </a:r>
              <a:endParaRPr lang="ru-RU" sz="2400" b="1" i="0" kern="1200" dirty="0"/>
            </a:p>
          </p:txBody>
        </p:sp>
      </p:grpSp>
      <p:pic>
        <p:nvPicPr>
          <p:cNvPr id="39941" name="Picture 5" descr="C:\Users\User\Desktop\0_884f7_2f279b3a_orig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668344" y="3867894"/>
            <a:ext cx="1023937" cy="1082675"/>
          </a:xfrm>
          <a:prstGeom prst="rect">
            <a:avLst/>
          </a:prstGeom>
          <a:noFill/>
        </p:spPr>
      </p:pic>
      <p:pic>
        <p:nvPicPr>
          <p:cNvPr id="39942" name="Picture 6" descr="C:\Users\User\Desktop\типі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79512" y="123478"/>
            <a:ext cx="2520280" cy="19956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8</a:t>
            </a:fld>
            <a:endParaRPr lang="en"/>
          </a:p>
        </p:txBody>
      </p:sp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6588224" y="2139702"/>
            <a:ext cx="2555776" cy="1492920"/>
            <a:chOff x="0" y="1439515"/>
            <a:chExt cx="2056717" cy="1492920"/>
          </a:xfrm>
          <a:scene3d>
            <a:camera prst="perspectiveHeroicExtremeLeftFacing"/>
            <a:lightRig rig="threePt" dir="t"/>
          </a:scene3d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0" y="1439515"/>
              <a:ext cx="2056717" cy="149292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72878" y="1512393"/>
              <a:ext cx="1910961" cy="134716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2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Визначення професійного типу особистості </a:t>
              </a:r>
            </a:p>
            <a:p>
              <a:pPr lvl="0" algn="l" defTabSz="9779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400" b="1" i="0" kern="1200" dirty="0"/>
            </a:p>
          </p:txBody>
        </p:sp>
      </p:grpSp>
      <p:graphicFrame>
        <p:nvGraphicFramePr>
          <p:cNvPr id="11" name="Схема 10"/>
          <p:cNvGraphicFramePr/>
          <p:nvPr/>
        </p:nvGraphicFramePr>
        <p:xfrm>
          <a:off x="251520" y="133930"/>
          <a:ext cx="6840760" cy="1069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899592" y="1851670"/>
          <a:ext cx="5616626" cy="2468880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834189"/>
                <a:gridCol w="376113"/>
                <a:gridCol w="349872"/>
                <a:gridCol w="346273"/>
                <a:gridCol w="408524"/>
                <a:gridCol w="408524"/>
                <a:gridCol w="408524"/>
                <a:gridCol w="408524"/>
                <a:gridCol w="408524"/>
                <a:gridCol w="408524"/>
                <a:gridCol w="408524"/>
                <a:gridCol w="850511"/>
              </a:tblGrid>
              <a:tr h="515367"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Код професії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gridSpan="10">
                  <a:txBody>
                    <a:bodyPr/>
                    <a:lstStyle/>
                    <a:p>
                      <a:r>
                        <a:rPr lang="uk-UA" sz="1200" dirty="0" smtClean="0"/>
                        <a:t>                                 Плюси</a:t>
                      </a:r>
                      <a:endParaRPr lang="ru-RU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Сума плюсів</a:t>
                      </a:r>
                      <a:endParaRPr lang="ru-RU" sz="1200" dirty="0"/>
                    </a:p>
                  </a:txBody>
                  <a:tcPr anchor="ctr"/>
                </a:tc>
              </a:tr>
              <a:tr h="274145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Р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4145">
                <a:tc>
                  <a:txBody>
                    <a:bodyPr/>
                    <a:lstStyle/>
                    <a:p>
                      <a:r>
                        <a:rPr lang="uk-UA" b="1" dirty="0" smtClean="0"/>
                        <a:t>І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4145">
                <a:tc>
                  <a:txBody>
                    <a:bodyPr/>
                    <a:lstStyle/>
                    <a:p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4145">
                <a:tc>
                  <a:txBody>
                    <a:bodyPr/>
                    <a:lstStyle/>
                    <a:p>
                      <a:r>
                        <a:rPr lang="uk-UA" b="1" dirty="0" smtClean="0"/>
                        <a:t>С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4145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П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4145">
                <a:tc>
                  <a:txBody>
                    <a:bodyPr/>
                    <a:lstStyle/>
                    <a:p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9635" name="Rectangle 3"/>
          <p:cNvSpPr>
            <a:spLocks noChangeArrowheads="1"/>
          </p:cNvSpPr>
          <p:nvPr/>
        </p:nvSpPr>
        <p:spPr bwMode="auto">
          <a:xfrm>
            <a:off x="1835696" y="1347614"/>
            <a:ext cx="3456384" cy="32316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100" b="1" dirty="0" smtClean="0">
                <a:solidFill>
                  <a:srgbClr val="212121"/>
                </a:solidFill>
                <a:latin typeface="inherit"/>
                <a:cs typeface="Arial" pitchFamily="34" charset="0"/>
              </a:rPr>
              <a:t>Б</a:t>
            </a:r>
            <a:r>
              <a:rPr kumimoji="0" lang="uk-UA" sz="2100" b="1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inherit"/>
                <a:cs typeface="Arial" pitchFamily="34" charset="0"/>
              </a:rPr>
              <a:t>ланк відповідей</a:t>
            </a:r>
            <a:r>
              <a:rPr kumimoji="0" lang="uk-UA" sz="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uk-UA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7" name="Схема 16"/>
          <p:cNvGraphicFramePr/>
          <p:nvPr/>
        </p:nvGraphicFramePr>
        <p:xfrm>
          <a:off x="6084168" y="3723878"/>
          <a:ext cx="1872208" cy="13240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27777" y="4357214"/>
            <a:ext cx="3193503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Автомеханік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76581" y="4341317"/>
            <a:ext cx="3549370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Фізіотерапевт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862" y="195487"/>
            <a:ext cx="8242962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    </a:t>
            </a: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   Р                        С     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08914" y="821319"/>
            <a:ext cx="3839062" cy="35199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788025" y="825993"/>
            <a:ext cx="4063591" cy="30476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561314" y="935619"/>
            <a:ext cx="3839062" cy="35199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tania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3643</TotalTime>
  <Words>616</Words>
  <Application>Microsoft Office PowerPoint</Application>
  <PresentationFormat>Экран (16:9)</PresentationFormat>
  <Paragraphs>188</Paragraphs>
  <Slides>40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8" baseType="lpstr">
      <vt:lpstr>Arial</vt:lpstr>
      <vt:lpstr>Arvo</vt:lpstr>
      <vt:lpstr>Muli</vt:lpstr>
      <vt:lpstr>Gabriola</vt:lpstr>
      <vt:lpstr>Times New Roman</vt:lpstr>
      <vt:lpstr>inherit</vt:lpstr>
      <vt:lpstr>Calibri</vt:lpstr>
      <vt:lpstr>Titania template</vt:lpstr>
      <vt:lpstr>Формула професій</vt:lpstr>
      <vt:lpstr>Слайд 2</vt:lpstr>
      <vt:lpstr>This is a slide tit</vt:lpstr>
      <vt:lpstr>1. Transition headline</vt:lpstr>
      <vt:lpstr>    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User</dc:creator>
  <cp:lastModifiedBy>Питинова</cp:lastModifiedBy>
  <cp:revision>406</cp:revision>
  <dcterms:modified xsi:type="dcterms:W3CDTF">2019-11-19T07:36:19Z</dcterms:modified>
</cp:coreProperties>
</file>