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73" r:id="rId3"/>
    <p:sldId id="266" r:id="rId4"/>
    <p:sldId id="265" r:id="rId5"/>
    <p:sldId id="267" r:id="rId6"/>
    <p:sldId id="268" r:id="rId7"/>
    <p:sldId id="270" r:id="rId8"/>
    <p:sldId id="269" r:id="rId9"/>
    <p:sldId id="256" r:id="rId10"/>
    <p:sldId id="271" r:id="rId11"/>
    <p:sldId id="272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3959E6-847B-4937-8C3D-49CDB5BA4EF3}" type="datetimeFigureOut">
              <a:rPr lang="uk-UA" smtClean="0"/>
              <a:pPr/>
              <a:t>06.03.2018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060848"/>
            <a:ext cx="4752528" cy="223224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Урок </a:t>
            </a:r>
            <a:r>
              <a:rPr lang="uk-UA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“Класифікація</a:t>
            </a:r>
            <a:r>
              <a:rPr lang="uk-UA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професій”</a:t>
            </a:r>
            <a:endParaRPr lang="ru-RU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7" name="Picture 3" descr="C:\Users\User\Desktop\images (2)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653136"/>
            <a:ext cx="2333625" cy="1962150"/>
          </a:xfrm>
          <a:prstGeom prst="rect">
            <a:avLst/>
          </a:prstGeom>
          <a:noFill/>
        </p:spPr>
      </p:pic>
      <p:pic>
        <p:nvPicPr>
          <p:cNvPr id="1028" name="Picture 4" descr="C:\Users\User\Desktop\images.jf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1477329" cy="1844824"/>
          </a:xfrm>
          <a:prstGeom prst="rect">
            <a:avLst/>
          </a:prstGeom>
          <a:noFill/>
        </p:spPr>
      </p:pic>
      <p:pic>
        <p:nvPicPr>
          <p:cNvPr id="1030" name="Picture 6" descr="C:\Users\User\Desktop\images (1)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988840"/>
            <a:ext cx="1499258" cy="1872208"/>
          </a:xfrm>
          <a:prstGeom prst="rect">
            <a:avLst/>
          </a:prstGeom>
          <a:noFill/>
        </p:spPr>
      </p:pic>
      <p:pic>
        <p:nvPicPr>
          <p:cNvPr id="1031" name="Picture 7" descr="C:\Users\User\Desktop\images (3).jf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0"/>
            <a:ext cx="2190750" cy="2060847"/>
          </a:xfrm>
          <a:prstGeom prst="rect">
            <a:avLst/>
          </a:prstGeom>
          <a:noFill/>
        </p:spPr>
      </p:pic>
      <p:pic>
        <p:nvPicPr>
          <p:cNvPr id="1033" name="Picture 9" descr="C:\Users\User\Desktop\Без названия.jf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467225"/>
            <a:ext cx="1914525" cy="2390775"/>
          </a:xfrm>
          <a:prstGeom prst="rect">
            <a:avLst/>
          </a:prstGeom>
          <a:noFill/>
        </p:spPr>
      </p:pic>
      <p:pic>
        <p:nvPicPr>
          <p:cNvPr id="1037" name="Picture 13" descr="C:\Users\User\Desktop\images (6).jf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1988840"/>
            <a:ext cx="1905000" cy="2400300"/>
          </a:xfrm>
          <a:prstGeom prst="rect">
            <a:avLst/>
          </a:prstGeom>
          <a:noFill/>
        </p:spPr>
      </p:pic>
      <p:pic>
        <p:nvPicPr>
          <p:cNvPr id="1026" name="Picture 2" descr="C:\Users\User\Desktop\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149080"/>
            <a:ext cx="1436940" cy="1866156"/>
          </a:xfrm>
          <a:prstGeom prst="rect">
            <a:avLst/>
          </a:prstGeom>
          <a:noFill/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83760" y="0"/>
            <a:ext cx="2160240" cy="2132856"/>
          </a:xfrm>
          <a:prstGeom prst="rect">
            <a:avLst/>
          </a:prstGeom>
          <a:noFill/>
        </p:spPr>
      </p:pic>
      <p:pic>
        <p:nvPicPr>
          <p:cNvPr id="11268" name="Picture 4" descr="Похожее изображение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4653136"/>
            <a:ext cx="2600325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81724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157" y="404664"/>
            <a:ext cx="8106843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fon-dlya-prezentacii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620688"/>
            <a:ext cx="7498080" cy="4800600"/>
          </a:xfrm>
          <a:ln>
            <a:noFill/>
          </a:ln>
        </p:spPr>
        <p:txBody>
          <a:bodyPr>
            <a:normAutofit/>
          </a:bodyPr>
          <a:lstStyle/>
          <a:p>
            <a:pPr marL="365125" indent="-6350">
              <a:buNone/>
            </a:pP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Існують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тисячі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професій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</a:p>
          <a:p>
            <a:pPr marL="365125" indent="-6350">
              <a:buNone/>
            </a:pP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Хочеш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вибрати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ту, яка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найкраще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підходить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саме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для тебе? Постарайся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познайомитися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максимальною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їх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кількістю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</a:p>
          <a:p>
            <a:pPr marL="365125" indent="-6350">
              <a:buNone/>
            </a:pP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Важко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зробити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вибір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якщо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marL="365125" indent="-6350">
              <a:buNone/>
            </a:pP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не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знаєш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i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чого</a:t>
            </a:r>
            <a:r>
              <a:rPr lang="ru-RU" b="1" i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!»</a:t>
            </a:r>
          </a:p>
          <a:p>
            <a:pPr>
              <a:buNone/>
            </a:pPr>
            <a:r>
              <a:rPr lang="ru-RU" b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          </a:t>
            </a:r>
          </a:p>
          <a:p>
            <a:pPr>
              <a:buNone/>
            </a:pPr>
            <a:r>
              <a:rPr lang="ru-RU" sz="2000" b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А. </a:t>
            </a:r>
            <a:r>
              <a:rPr lang="ru-RU" sz="2000" b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Грецов</a:t>
            </a:r>
            <a:r>
              <a:rPr lang="ru-RU" sz="2000" b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000" b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Вибираємо</a:t>
            </a:r>
            <a:r>
              <a:rPr lang="ru-RU" sz="2000" b="1" dirty="0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 smtClean="0">
                <a:ln w="17780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професію</a:t>
            </a:r>
            <a:endParaRPr lang="ru-RU" sz="2000" b="1" dirty="0">
              <a:ln w="17780" cmpd="sng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999" y="188640"/>
            <a:ext cx="8128001" cy="64087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620688"/>
            <a:ext cx="597666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19672" y="620688"/>
            <a:ext cx="7056784" cy="4924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i="1" dirty="0" smtClean="0">
                <a:solidFill>
                  <a:srgbClr val="002060"/>
                </a:solidFill>
                <a:cs typeface="Times New Roman" pitchFamily="18" charset="0"/>
              </a:rPr>
              <a:t>Т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ипи професій за предметом праці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3140968"/>
            <a:ext cx="273630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ЛЮДИНА-ЛЮДИНА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4365104"/>
            <a:ext cx="252028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ЛЮДИНА-</a:t>
            </a:r>
            <a:r>
              <a:rPr lang="uk-UA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ПРИРОДА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2852936"/>
            <a:ext cx="273630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ЛЮДИНА-ХУДОЖНІЙ ОБРАЗ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5877272"/>
            <a:ext cx="266429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ЛЮДИНА-ЗНАКОВА СИСТЕМА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1196752"/>
            <a:ext cx="273630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ЛЮДИНА-ТЕХНІКА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Результат пошуку зображень за запитом &quot;классификация професий изображение человек -челове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1914525" cy="2390775"/>
          </a:xfrm>
          <a:prstGeom prst="rect">
            <a:avLst/>
          </a:prstGeom>
          <a:noFill/>
        </p:spPr>
      </p:pic>
      <p:pic>
        <p:nvPicPr>
          <p:cNvPr id="1030" name="Picture 6" descr="Результат пошуку зображень за запитом &quot;классификация професий изображение человек -челове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340768"/>
            <a:ext cx="1971041" cy="245558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1612" y="188640"/>
            <a:ext cx="8122388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560" y="191233"/>
            <a:ext cx="8131439" cy="640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096" y="188640"/>
            <a:ext cx="8136904" cy="652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260648"/>
            <a:ext cx="80962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584" y="188640"/>
            <a:ext cx="8173416" cy="64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5" y="116632"/>
            <a:ext cx="8124825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1204</TotalTime>
  <Words>52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Урок “Класифікація професій”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Ситуація на ринку праці.Барометр професій.</dc:title>
  <dc:creator>User</dc:creator>
  <cp:lastModifiedBy>User</cp:lastModifiedBy>
  <cp:revision>36</cp:revision>
  <dcterms:created xsi:type="dcterms:W3CDTF">2017-12-01T12:36:16Z</dcterms:created>
  <dcterms:modified xsi:type="dcterms:W3CDTF">2018-03-06T08:02:56Z</dcterms:modified>
</cp:coreProperties>
</file>