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sldIdLst>
    <p:sldId id="256" r:id="rId3"/>
    <p:sldId id="257" r:id="rId4"/>
    <p:sldId id="258" r:id="rId5"/>
    <p:sldId id="261" r:id="rId6"/>
    <p:sldId id="259" r:id="rId7"/>
    <p:sldId id="264" r:id="rId8"/>
    <p:sldId id="265" r:id="rId9"/>
    <p:sldId id="260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30" autoAdjust="0"/>
  </p:normalViewPr>
  <p:slideViewPr>
    <p:cSldViewPr>
      <p:cViewPr varScale="1">
        <p:scale>
          <a:sx n="70" d="100"/>
          <a:sy n="70" d="100"/>
        </p:scale>
        <p:origin x="-138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BBA05A-895E-4BF3-AF0B-D9A7D6D6F87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B3A503-CB33-427A-8686-2F12F95D0C11}">
      <dgm:prSet phldrT="[Текст]" custT="1"/>
      <dgm:spPr/>
      <dgm:t>
        <a:bodyPr/>
        <a:lstStyle/>
        <a:p>
          <a:r>
            <a:rPr lang="uk-UA" sz="2800" dirty="0" smtClean="0"/>
            <a:t>Західна підгрупа </a:t>
          </a:r>
          <a:r>
            <a:rPr lang="uk-UA" sz="2000" dirty="0" smtClean="0"/>
            <a:t>(польська, чеська, словацька, </a:t>
          </a:r>
          <a:r>
            <a:rPr lang="uk-UA" sz="2000" dirty="0" err="1" smtClean="0"/>
            <a:t>верхньо-</a:t>
          </a:r>
          <a:r>
            <a:rPr lang="uk-UA" sz="2000" dirty="0" smtClean="0"/>
            <a:t> і нижньолужицька мови)</a:t>
          </a:r>
          <a:endParaRPr lang="ru-RU" sz="2800" dirty="0"/>
        </a:p>
      </dgm:t>
    </dgm:pt>
    <dgm:pt modelId="{FEB56B35-5B62-4D4E-B4E4-40599E6601BF}" type="parTrans" cxnId="{12AFCD32-1EEB-4353-9F37-04211D2561FD}">
      <dgm:prSet/>
      <dgm:spPr/>
      <dgm:t>
        <a:bodyPr/>
        <a:lstStyle/>
        <a:p>
          <a:endParaRPr lang="ru-RU"/>
        </a:p>
      </dgm:t>
    </dgm:pt>
    <dgm:pt modelId="{C688D547-593F-4991-BC5E-A6AA8D683BCA}" type="sibTrans" cxnId="{12AFCD32-1EEB-4353-9F37-04211D2561FD}">
      <dgm:prSet/>
      <dgm:spPr/>
      <dgm:t>
        <a:bodyPr/>
        <a:lstStyle/>
        <a:p>
          <a:endParaRPr lang="ru-RU"/>
        </a:p>
      </dgm:t>
    </dgm:pt>
    <dgm:pt modelId="{A28A4F49-883F-4C13-96FD-535A5611B185}">
      <dgm:prSet phldrT="[Текст]" custT="1"/>
      <dgm:spPr/>
      <dgm:t>
        <a:bodyPr/>
        <a:lstStyle/>
        <a:p>
          <a:r>
            <a:rPr lang="uk-UA" sz="2800" dirty="0" smtClean="0"/>
            <a:t>Південна підгрупа</a:t>
          </a:r>
          <a:r>
            <a:rPr lang="uk-UA" sz="2000" dirty="0" smtClean="0"/>
            <a:t> (болгарська, сербська, хорватська, словенська, македонська та інші мови)</a:t>
          </a:r>
          <a:endParaRPr lang="ru-RU" sz="2800" dirty="0"/>
        </a:p>
      </dgm:t>
    </dgm:pt>
    <dgm:pt modelId="{FA238558-6BB6-420F-A2BC-87D73C27FC32}" type="parTrans" cxnId="{AA5D9C21-C28E-4885-AD57-F8BDA74CFA75}">
      <dgm:prSet/>
      <dgm:spPr/>
      <dgm:t>
        <a:bodyPr/>
        <a:lstStyle/>
        <a:p>
          <a:endParaRPr lang="ru-RU"/>
        </a:p>
      </dgm:t>
    </dgm:pt>
    <dgm:pt modelId="{901B4924-6EB5-4FF5-A40D-8CD93790DF5B}" type="sibTrans" cxnId="{AA5D9C21-C28E-4885-AD57-F8BDA74CFA75}">
      <dgm:prSet/>
      <dgm:spPr/>
      <dgm:t>
        <a:bodyPr/>
        <a:lstStyle/>
        <a:p>
          <a:endParaRPr lang="ru-RU"/>
        </a:p>
      </dgm:t>
    </dgm:pt>
    <dgm:pt modelId="{07EC89B1-8115-4E61-B21C-DA75E4D54603}">
      <dgm:prSet phldrT="[Текст]" custT="1"/>
      <dgm:spPr/>
      <dgm:t>
        <a:bodyPr/>
        <a:lstStyle/>
        <a:p>
          <a:r>
            <a:rPr lang="uk-UA" sz="2800" dirty="0" smtClean="0"/>
            <a:t>Східна підгрупа</a:t>
          </a:r>
          <a:r>
            <a:rPr lang="uk-UA" sz="2000" dirty="0" smtClean="0"/>
            <a:t> (українська, російська, білоруська мови)</a:t>
          </a:r>
          <a:endParaRPr lang="ru-RU" sz="2800" dirty="0"/>
        </a:p>
      </dgm:t>
    </dgm:pt>
    <dgm:pt modelId="{D9FCB14A-2B7E-400F-A7B6-E7328D32950F}" type="sibTrans" cxnId="{82DB77EC-6878-4240-8082-53F6C5EA8EDE}">
      <dgm:prSet/>
      <dgm:spPr/>
      <dgm:t>
        <a:bodyPr/>
        <a:lstStyle/>
        <a:p>
          <a:endParaRPr lang="ru-RU"/>
        </a:p>
      </dgm:t>
    </dgm:pt>
    <dgm:pt modelId="{0758EB7A-FF1F-4B25-9A81-FCDC816B7540}" type="parTrans" cxnId="{82DB77EC-6878-4240-8082-53F6C5EA8EDE}">
      <dgm:prSet/>
      <dgm:spPr/>
      <dgm:t>
        <a:bodyPr/>
        <a:lstStyle/>
        <a:p>
          <a:endParaRPr lang="ru-RU"/>
        </a:p>
      </dgm:t>
    </dgm:pt>
    <dgm:pt modelId="{8F4945C7-C71B-4B75-9772-3B6389CD1ADD}" type="pres">
      <dgm:prSet presAssocID="{A0BBA05A-895E-4BF3-AF0B-D9A7D6D6F87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A36BE6-9933-491F-BDA3-1A8D9A23CCDA}" type="pres">
      <dgm:prSet presAssocID="{07EC89B1-8115-4E61-B21C-DA75E4D54603}" presName="parentLin" presStyleCnt="0"/>
      <dgm:spPr/>
    </dgm:pt>
    <dgm:pt modelId="{7AD8A244-5270-4323-BB5D-2546C2F7585C}" type="pres">
      <dgm:prSet presAssocID="{07EC89B1-8115-4E61-B21C-DA75E4D5460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70C2A59-027A-49FC-A961-07EAE8779A22}" type="pres">
      <dgm:prSet presAssocID="{07EC89B1-8115-4E61-B21C-DA75E4D54603}" presName="parentText" presStyleLbl="node1" presStyleIdx="0" presStyleCnt="3" custLinFactNeighborX="3093" custLinFactNeighborY="-430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1E2C43-A058-40FC-AFB9-B9223E00232A}" type="pres">
      <dgm:prSet presAssocID="{07EC89B1-8115-4E61-B21C-DA75E4D54603}" presName="negativeSpace" presStyleCnt="0"/>
      <dgm:spPr/>
    </dgm:pt>
    <dgm:pt modelId="{57B1EE2F-88C1-480A-8C80-7A3BC57F4B45}" type="pres">
      <dgm:prSet presAssocID="{07EC89B1-8115-4E61-B21C-DA75E4D54603}" presName="childText" presStyleLbl="conFgAcc1" presStyleIdx="0" presStyleCnt="3">
        <dgm:presLayoutVars>
          <dgm:bulletEnabled val="1"/>
        </dgm:presLayoutVars>
      </dgm:prSet>
      <dgm:spPr/>
    </dgm:pt>
    <dgm:pt modelId="{6D797A58-899C-4B93-8E94-4B4642588563}" type="pres">
      <dgm:prSet presAssocID="{D9FCB14A-2B7E-400F-A7B6-E7328D32950F}" presName="spaceBetweenRectangles" presStyleCnt="0"/>
      <dgm:spPr/>
    </dgm:pt>
    <dgm:pt modelId="{2D0FFC83-EB1E-43B8-B1AE-6B7774778CBE}" type="pres">
      <dgm:prSet presAssocID="{1AB3A503-CB33-427A-8686-2F12F95D0C11}" presName="parentLin" presStyleCnt="0"/>
      <dgm:spPr/>
    </dgm:pt>
    <dgm:pt modelId="{829569FA-6C22-42E2-851F-44D50CA65925}" type="pres">
      <dgm:prSet presAssocID="{1AB3A503-CB33-427A-8686-2F12F95D0C1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0FBF47C-D864-496A-8EA5-6A13F2725B25}" type="pres">
      <dgm:prSet presAssocID="{1AB3A503-CB33-427A-8686-2F12F95D0C11}" presName="parentText" presStyleLbl="node1" presStyleIdx="1" presStyleCnt="3" custLinFactNeighborX="3093" custLinFactNeighborY="120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2FB192-C487-4AFF-BF46-1E4109586C6A}" type="pres">
      <dgm:prSet presAssocID="{1AB3A503-CB33-427A-8686-2F12F95D0C11}" presName="negativeSpace" presStyleCnt="0"/>
      <dgm:spPr/>
    </dgm:pt>
    <dgm:pt modelId="{6BCCD82A-18E7-4ABC-BFCC-6EB1853CAEB7}" type="pres">
      <dgm:prSet presAssocID="{1AB3A503-CB33-427A-8686-2F12F95D0C11}" presName="childText" presStyleLbl="conFgAcc1" presStyleIdx="1" presStyleCnt="3">
        <dgm:presLayoutVars>
          <dgm:bulletEnabled val="1"/>
        </dgm:presLayoutVars>
      </dgm:prSet>
      <dgm:spPr/>
    </dgm:pt>
    <dgm:pt modelId="{FE897145-265B-4525-A9CF-6F32024AD8C4}" type="pres">
      <dgm:prSet presAssocID="{C688D547-593F-4991-BC5E-A6AA8D683BCA}" presName="spaceBetweenRectangles" presStyleCnt="0"/>
      <dgm:spPr/>
    </dgm:pt>
    <dgm:pt modelId="{EBAE8D8F-430B-4012-B3B7-4DF0CA95A9A0}" type="pres">
      <dgm:prSet presAssocID="{A28A4F49-883F-4C13-96FD-535A5611B185}" presName="parentLin" presStyleCnt="0"/>
      <dgm:spPr/>
    </dgm:pt>
    <dgm:pt modelId="{583B3485-E6B9-4CEC-93CC-FFB27C445431}" type="pres">
      <dgm:prSet presAssocID="{A28A4F49-883F-4C13-96FD-535A5611B185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86C95886-0B96-4C05-B985-EA0988DEACE9}" type="pres">
      <dgm:prSet presAssocID="{A28A4F49-883F-4C13-96FD-535A5611B18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B49ED1-47CB-46DC-B3E3-32D6983077F8}" type="pres">
      <dgm:prSet presAssocID="{A28A4F49-883F-4C13-96FD-535A5611B185}" presName="negativeSpace" presStyleCnt="0"/>
      <dgm:spPr/>
    </dgm:pt>
    <dgm:pt modelId="{B5AE779B-FEA4-4C67-8DF9-44E975DBE911}" type="pres">
      <dgm:prSet presAssocID="{A28A4F49-883F-4C13-96FD-535A5611B18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134729A-C28E-4C82-8D0B-D509F5872DC5}" type="presOf" srcId="{A0BBA05A-895E-4BF3-AF0B-D9A7D6D6F876}" destId="{8F4945C7-C71B-4B75-9772-3B6389CD1ADD}" srcOrd="0" destOrd="0" presId="urn:microsoft.com/office/officeart/2005/8/layout/list1"/>
    <dgm:cxn modelId="{82DB77EC-6878-4240-8082-53F6C5EA8EDE}" srcId="{A0BBA05A-895E-4BF3-AF0B-D9A7D6D6F876}" destId="{07EC89B1-8115-4E61-B21C-DA75E4D54603}" srcOrd="0" destOrd="0" parTransId="{0758EB7A-FF1F-4B25-9A81-FCDC816B7540}" sibTransId="{D9FCB14A-2B7E-400F-A7B6-E7328D32950F}"/>
    <dgm:cxn modelId="{A38351DB-A017-4DBF-B9D9-E2D506B1D108}" type="presOf" srcId="{1AB3A503-CB33-427A-8686-2F12F95D0C11}" destId="{829569FA-6C22-42E2-851F-44D50CA65925}" srcOrd="0" destOrd="0" presId="urn:microsoft.com/office/officeart/2005/8/layout/list1"/>
    <dgm:cxn modelId="{60E6A442-0ABC-4D93-AC0E-B4AD52CBEAD3}" type="presOf" srcId="{07EC89B1-8115-4E61-B21C-DA75E4D54603}" destId="{C70C2A59-027A-49FC-A961-07EAE8779A22}" srcOrd="1" destOrd="0" presId="urn:microsoft.com/office/officeart/2005/8/layout/list1"/>
    <dgm:cxn modelId="{AA5D9C21-C28E-4885-AD57-F8BDA74CFA75}" srcId="{A0BBA05A-895E-4BF3-AF0B-D9A7D6D6F876}" destId="{A28A4F49-883F-4C13-96FD-535A5611B185}" srcOrd="2" destOrd="0" parTransId="{FA238558-6BB6-420F-A2BC-87D73C27FC32}" sibTransId="{901B4924-6EB5-4FF5-A40D-8CD93790DF5B}"/>
    <dgm:cxn modelId="{12AFCD32-1EEB-4353-9F37-04211D2561FD}" srcId="{A0BBA05A-895E-4BF3-AF0B-D9A7D6D6F876}" destId="{1AB3A503-CB33-427A-8686-2F12F95D0C11}" srcOrd="1" destOrd="0" parTransId="{FEB56B35-5B62-4D4E-B4E4-40599E6601BF}" sibTransId="{C688D547-593F-4991-BC5E-A6AA8D683BCA}"/>
    <dgm:cxn modelId="{416C5BAE-E9B3-497F-B61A-657D74FE9B7B}" type="presOf" srcId="{07EC89B1-8115-4E61-B21C-DA75E4D54603}" destId="{7AD8A244-5270-4323-BB5D-2546C2F7585C}" srcOrd="0" destOrd="0" presId="urn:microsoft.com/office/officeart/2005/8/layout/list1"/>
    <dgm:cxn modelId="{D12D5617-DAC9-4470-8595-359BCBF2EAFB}" type="presOf" srcId="{1AB3A503-CB33-427A-8686-2F12F95D0C11}" destId="{B0FBF47C-D864-496A-8EA5-6A13F2725B25}" srcOrd="1" destOrd="0" presId="urn:microsoft.com/office/officeart/2005/8/layout/list1"/>
    <dgm:cxn modelId="{FF9C5A83-4A84-4E29-9B15-CD201845ED0C}" type="presOf" srcId="{A28A4F49-883F-4C13-96FD-535A5611B185}" destId="{86C95886-0B96-4C05-B985-EA0988DEACE9}" srcOrd="1" destOrd="0" presId="urn:microsoft.com/office/officeart/2005/8/layout/list1"/>
    <dgm:cxn modelId="{5135E0ED-E820-4D92-8109-4C96684FE763}" type="presOf" srcId="{A28A4F49-883F-4C13-96FD-535A5611B185}" destId="{583B3485-E6B9-4CEC-93CC-FFB27C445431}" srcOrd="0" destOrd="0" presId="urn:microsoft.com/office/officeart/2005/8/layout/list1"/>
    <dgm:cxn modelId="{8469C914-E556-4596-A7A5-0818C88556F8}" type="presParOf" srcId="{8F4945C7-C71B-4B75-9772-3B6389CD1ADD}" destId="{CAA36BE6-9933-491F-BDA3-1A8D9A23CCDA}" srcOrd="0" destOrd="0" presId="urn:microsoft.com/office/officeart/2005/8/layout/list1"/>
    <dgm:cxn modelId="{9978BE85-69EF-4D5F-9A9E-075D49482FC7}" type="presParOf" srcId="{CAA36BE6-9933-491F-BDA3-1A8D9A23CCDA}" destId="{7AD8A244-5270-4323-BB5D-2546C2F7585C}" srcOrd="0" destOrd="0" presId="urn:microsoft.com/office/officeart/2005/8/layout/list1"/>
    <dgm:cxn modelId="{1FB207F7-94DB-474D-8024-09FACD64D55A}" type="presParOf" srcId="{CAA36BE6-9933-491F-BDA3-1A8D9A23CCDA}" destId="{C70C2A59-027A-49FC-A961-07EAE8779A22}" srcOrd="1" destOrd="0" presId="urn:microsoft.com/office/officeart/2005/8/layout/list1"/>
    <dgm:cxn modelId="{A53A3D01-AC0E-4525-99D4-AE19C9E29402}" type="presParOf" srcId="{8F4945C7-C71B-4B75-9772-3B6389CD1ADD}" destId="{AD1E2C43-A058-40FC-AFB9-B9223E00232A}" srcOrd="1" destOrd="0" presId="urn:microsoft.com/office/officeart/2005/8/layout/list1"/>
    <dgm:cxn modelId="{39B06E00-FDBF-4CD9-9860-C23D1548E341}" type="presParOf" srcId="{8F4945C7-C71B-4B75-9772-3B6389CD1ADD}" destId="{57B1EE2F-88C1-480A-8C80-7A3BC57F4B45}" srcOrd="2" destOrd="0" presId="urn:microsoft.com/office/officeart/2005/8/layout/list1"/>
    <dgm:cxn modelId="{25B6255D-7467-4144-9E4A-FC1DFFF1E7A0}" type="presParOf" srcId="{8F4945C7-C71B-4B75-9772-3B6389CD1ADD}" destId="{6D797A58-899C-4B93-8E94-4B4642588563}" srcOrd="3" destOrd="0" presId="urn:microsoft.com/office/officeart/2005/8/layout/list1"/>
    <dgm:cxn modelId="{79994E69-8B67-420C-84B9-838277F3869D}" type="presParOf" srcId="{8F4945C7-C71B-4B75-9772-3B6389CD1ADD}" destId="{2D0FFC83-EB1E-43B8-B1AE-6B7774778CBE}" srcOrd="4" destOrd="0" presId="urn:microsoft.com/office/officeart/2005/8/layout/list1"/>
    <dgm:cxn modelId="{B39F7481-38FE-4EC3-B794-AF314FA30FCB}" type="presParOf" srcId="{2D0FFC83-EB1E-43B8-B1AE-6B7774778CBE}" destId="{829569FA-6C22-42E2-851F-44D50CA65925}" srcOrd="0" destOrd="0" presId="urn:microsoft.com/office/officeart/2005/8/layout/list1"/>
    <dgm:cxn modelId="{E2DD422C-36C6-4007-B197-04FC334E2C06}" type="presParOf" srcId="{2D0FFC83-EB1E-43B8-B1AE-6B7774778CBE}" destId="{B0FBF47C-D864-496A-8EA5-6A13F2725B25}" srcOrd="1" destOrd="0" presId="urn:microsoft.com/office/officeart/2005/8/layout/list1"/>
    <dgm:cxn modelId="{0247FB17-2B2B-44B7-9EA7-67E84A1C59E3}" type="presParOf" srcId="{8F4945C7-C71B-4B75-9772-3B6389CD1ADD}" destId="{862FB192-C487-4AFF-BF46-1E4109586C6A}" srcOrd="5" destOrd="0" presId="urn:microsoft.com/office/officeart/2005/8/layout/list1"/>
    <dgm:cxn modelId="{B7204DE1-97AF-445A-A27C-20BC11D1B3D8}" type="presParOf" srcId="{8F4945C7-C71B-4B75-9772-3B6389CD1ADD}" destId="{6BCCD82A-18E7-4ABC-BFCC-6EB1853CAEB7}" srcOrd="6" destOrd="0" presId="urn:microsoft.com/office/officeart/2005/8/layout/list1"/>
    <dgm:cxn modelId="{936DCDAC-C25D-4DF0-A0E8-A4E04EE3068A}" type="presParOf" srcId="{8F4945C7-C71B-4B75-9772-3B6389CD1ADD}" destId="{FE897145-265B-4525-A9CF-6F32024AD8C4}" srcOrd="7" destOrd="0" presId="urn:microsoft.com/office/officeart/2005/8/layout/list1"/>
    <dgm:cxn modelId="{371D08EB-EDE1-48DD-8915-D3966C4674E7}" type="presParOf" srcId="{8F4945C7-C71B-4B75-9772-3B6389CD1ADD}" destId="{EBAE8D8F-430B-4012-B3B7-4DF0CA95A9A0}" srcOrd="8" destOrd="0" presId="urn:microsoft.com/office/officeart/2005/8/layout/list1"/>
    <dgm:cxn modelId="{E9AB84BA-73A1-4E7D-ACBF-B0F4B8D76183}" type="presParOf" srcId="{EBAE8D8F-430B-4012-B3B7-4DF0CA95A9A0}" destId="{583B3485-E6B9-4CEC-93CC-FFB27C445431}" srcOrd="0" destOrd="0" presId="urn:microsoft.com/office/officeart/2005/8/layout/list1"/>
    <dgm:cxn modelId="{AE8F3B8A-DF09-4F41-AC91-8F78F3A1491E}" type="presParOf" srcId="{EBAE8D8F-430B-4012-B3B7-4DF0CA95A9A0}" destId="{86C95886-0B96-4C05-B985-EA0988DEACE9}" srcOrd="1" destOrd="0" presId="urn:microsoft.com/office/officeart/2005/8/layout/list1"/>
    <dgm:cxn modelId="{7E8B4AB5-1C4C-4861-8C8E-0358EFE7E166}" type="presParOf" srcId="{8F4945C7-C71B-4B75-9772-3B6389CD1ADD}" destId="{9FB49ED1-47CB-46DC-B3E3-32D6983077F8}" srcOrd="9" destOrd="0" presId="urn:microsoft.com/office/officeart/2005/8/layout/list1"/>
    <dgm:cxn modelId="{2CDE511F-3B66-426F-B931-09A4F78EEED3}" type="presParOf" srcId="{8F4945C7-C71B-4B75-9772-3B6389CD1ADD}" destId="{B5AE779B-FEA4-4C67-8DF9-44E975DBE91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B1EE2F-88C1-480A-8C80-7A3BC57F4B45}">
      <dsp:nvSpPr>
        <dsp:cNvPr id="0" name=""/>
        <dsp:cNvSpPr/>
      </dsp:nvSpPr>
      <dsp:spPr>
        <a:xfrm>
          <a:off x="0" y="593151"/>
          <a:ext cx="6929486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0C2A59-027A-49FC-A961-07EAE8779A22}">
      <dsp:nvSpPr>
        <dsp:cNvPr id="0" name=""/>
        <dsp:cNvSpPr/>
      </dsp:nvSpPr>
      <dsp:spPr>
        <a:xfrm>
          <a:off x="357190" y="0"/>
          <a:ext cx="4850640" cy="1092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343" tIns="0" rIns="183343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Східна підгрупа</a:t>
          </a:r>
          <a:r>
            <a:rPr lang="uk-UA" sz="2000" kern="1200" dirty="0" smtClean="0"/>
            <a:t> (українська, російська, білоруська мови)</a:t>
          </a:r>
          <a:endParaRPr lang="ru-RU" sz="2800" kern="1200" dirty="0"/>
        </a:p>
      </dsp:txBody>
      <dsp:txXfrm>
        <a:off x="410509" y="53319"/>
        <a:ext cx="4744002" cy="985602"/>
      </dsp:txXfrm>
    </dsp:sp>
    <dsp:sp modelId="{6BCCD82A-18E7-4ABC-BFCC-6EB1853CAEB7}">
      <dsp:nvSpPr>
        <dsp:cNvPr id="0" name=""/>
        <dsp:cNvSpPr/>
      </dsp:nvSpPr>
      <dsp:spPr>
        <a:xfrm>
          <a:off x="0" y="2271471"/>
          <a:ext cx="6929486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FBF47C-D864-496A-8EA5-6A13F2725B25}">
      <dsp:nvSpPr>
        <dsp:cNvPr id="0" name=""/>
        <dsp:cNvSpPr/>
      </dsp:nvSpPr>
      <dsp:spPr>
        <a:xfrm>
          <a:off x="357190" y="1857391"/>
          <a:ext cx="4850640" cy="1092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343" tIns="0" rIns="183343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Західна підгрупа </a:t>
          </a:r>
          <a:r>
            <a:rPr lang="uk-UA" sz="2000" kern="1200" dirty="0" smtClean="0"/>
            <a:t>(польська, чеська, словацька, </a:t>
          </a:r>
          <a:r>
            <a:rPr lang="uk-UA" sz="2000" kern="1200" dirty="0" err="1" smtClean="0"/>
            <a:t>верхньо-</a:t>
          </a:r>
          <a:r>
            <a:rPr lang="uk-UA" sz="2000" kern="1200" dirty="0" smtClean="0"/>
            <a:t> і нижньолужицька мови)</a:t>
          </a:r>
          <a:endParaRPr lang="ru-RU" sz="2800" kern="1200" dirty="0"/>
        </a:p>
      </dsp:txBody>
      <dsp:txXfrm>
        <a:off x="410509" y="1910710"/>
        <a:ext cx="4744002" cy="985602"/>
      </dsp:txXfrm>
    </dsp:sp>
    <dsp:sp modelId="{B5AE779B-FEA4-4C67-8DF9-44E975DBE911}">
      <dsp:nvSpPr>
        <dsp:cNvPr id="0" name=""/>
        <dsp:cNvSpPr/>
      </dsp:nvSpPr>
      <dsp:spPr>
        <a:xfrm>
          <a:off x="0" y="3949791"/>
          <a:ext cx="6929486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95886-0B96-4C05-B985-EA0988DEACE9}">
      <dsp:nvSpPr>
        <dsp:cNvPr id="0" name=""/>
        <dsp:cNvSpPr/>
      </dsp:nvSpPr>
      <dsp:spPr>
        <a:xfrm>
          <a:off x="346474" y="3403671"/>
          <a:ext cx="4850640" cy="1092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343" tIns="0" rIns="183343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Південна підгрупа</a:t>
          </a:r>
          <a:r>
            <a:rPr lang="uk-UA" sz="2000" kern="1200" dirty="0" smtClean="0"/>
            <a:t> (болгарська, сербська, хорватська, словенська, македонська та інші мови)</a:t>
          </a:r>
          <a:endParaRPr lang="ru-RU" sz="2800" kern="1200" dirty="0"/>
        </a:p>
      </dsp:txBody>
      <dsp:txXfrm>
        <a:off x="399793" y="3456990"/>
        <a:ext cx="4744002" cy="9856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10E49-10C1-42B0-837C-7B2EBD4F16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F8A62-5675-43BB-84EA-68C6420500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D64DFD-9F03-4D89-A2EA-75EC058B4C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8840F3-12C8-4B4C-9715-12A65A1098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801934-1EEB-493A-B48D-CF2A0D8D3C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D3385-A9B4-4DC7-A891-B58E88BAD3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CCFC6C-0F4D-4DB7-9D31-248AEDA966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516A-C40D-401A-9AEF-289CBC325B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A17AFC-8967-49FD-B83F-3C7CC753FC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0AA939-52D9-442F-B079-BEFF89CF1F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214B6-101F-40D3-AD58-FF4B9D0DC0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B0C716-1B9E-4A22-9294-4C46FB4F06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3F1FD4-D216-477C-BDA4-F4B6C46951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C186B-9D23-4600-B56B-02A36F46B1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5150" y="274638"/>
            <a:ext cx="21526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055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9EEBB-4875-4367-94C3-4AB18A1343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FB215A-51E2-4107-99DE-CC83F0F581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2A2B9-F030-4A19-972D-DFB72A8BE1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21CF97-594D-4A68-87A7-97D2DF2885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88941-A634-4479-AE54-D8B95A1577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35F50-7B6D-4177-A933-3625958A8E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AAF0B-9AE5-4EE4-B173-37D3AB0A67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2C7F2-DC02-49CC-BDB2-FC19595263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5677D7B-14A6-4CD0-829F-1DD6D2B2135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slow">
    <p:wheel spokes="8"/>
    <p:sndAc>
      <p:stSnd>
        <p:snd r:embed="rId13" name="chimes.wav"/>
      </p:stSnd>
    </p:sndAc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3816410-3F02-49BA-8FC1-5532CFA86B7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heel spokes="8"/>
    <p:sndAc>
      <p:stSnd>
        <p:snd r:embed="rId13" name="chimes.wav"/>
      </p:stSnd>
    </p:sndAc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42918"/>
            <a:ext cx="7772400" cy="4286279"/>
          </a:xfrm>
        </p:spPr>
        <p:txBody>
          <a:bodyPr/>
          <a:lstStyle/>
          <a:p>
            <a:r>
              <a:rPr lang="uk-UA" b="1" dirty="0" smtClean="0">
                <a:solidFill>
                  <a:schemeClr val="accent3">
                    <a:lumMod val="25000"/>
                  </a:schemeClr>
                </a:solidFill>
                <a:latin typeface="Comic Sans MS" pitchFamily="66" charset="0"/>
              </a:rPr>
              <a:t>Українська мова як одна з індоєвропейських </a:t>
            </a:r>
            <a:r>
              <a:rPr lang="uk-UA" b="1" dirty="0" err="1" smtClean="0">
                <a:solidFill>
                  <a:schemeClr val="accent3">
                    <a:lumMod val="25000"/>
                  </a:schemeClr>
                </a:solidFill>
                <a:latin typeface="Comic Sans MS" pitchFamily="66" charset="0"/>
              </a:rPr>
              <a:t>мов.Українська</a:t>
            </a:r>
            <a:r>
              <a:rPr lang="uk-UA" b="1" dirty="0" smtClean="0">
                <a:solidFill>
                  <a:schemeClr val="accent3">
                    <a:lumMod val="25000"/>
                  </a:schemeClr>
                </a:solidFill>
                <a:latin typeface="Comic Sans MS" pitchFamily="66" charset="0"/>
              </a:rPr>
              <a:t> мова в колі слов'янських мов. Ознаки її </a:t>
            </a:r>
            <a:r>
              <a:rPr lang="uk-UA" b="1" dirty="0" err="1" smtClean="0">
                <a:solidFill>
                  <a:schemeClr val="accent3">
                    <a:lumMod val="25000"/>
                  </a:schemeClr>
                </a:solidFill>
                <a:latin typeface="Comic Sans MS" pitchFamily="66" charset="0"/>
              </a:rPr>
              <a:t>самобутності.Спільні</a:t>
            </a:r>
            <a:r>
              <a:rPr lang="uk-UA" b="1" dirty="0" smtClean="0">
                <a:solidFill>
                  <a:schemeClr val="accent3">
                    <a:lumMod val="25000"/>
                  </a:schemeClr>
                </a:solidFill>
                <a:latin typeface="Comic Sans MS" pitchFamily="66" charset="0"/>
              </a:rPr>
              <a:t> і відмінні риси з іншими слов'янськими мовами</a:t>
            </a:r>
            <a:endParaRPr lang="ru-RU" b="1" dirty="0">
              <a:solidFill>
                <a:schemeClr val="accent3">
                  <a:lumMod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86454"/>
            <a:ext cx="9144000" cy="723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642918"/>
            <a:ext cx="7643866" cy="774720"/>
          </a:xfrm>
        </p:spPr>
        <p:txBody>
          <a:bodyPr/>
          <a:lstStyle/>
          <a:p>
            <a:r>
              <a:rPr lang="uk-UA" sz="3200" b="1" dirty="0" smtClean="0">
                <a:solidFill>
                  <a:srgbClr val="C00000"/>
                </a:solidFill>
                <a:latin typeface="Comic Sans MS" pitchFamily="66" charset="0"/>
              </a:rPr>
              <a:t>Українська мова має спільні риси з іншими східнослов'янськими мовами</a:t>
            </a: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785926"/>
            <a:ext cx="7429552" cy="4340237"/>
          </a:xfrm>
        </p:spPr>
        <p:txBody>
          <a:bodyPr/>
          <a:lstStyle/>
          <a:p>
            <a:pPr>
              <a:buNone/>
            </a:pPr>
            <a:r>
              <a:rPr lang="uk-UA" sz="2000" b="1" dirty="0" smtClean="0">
                <a:solidFill>
                  <a:srgbClr val="002060"/>
                </a:solidFill>
                <a:latin typeface="Comic Sans MS" pitchFamily="66" charset="0"/>
              </a:rPr>
              <a:t>З білоруською:</a:t>
            </a:r>
          </a:p>
          <a:p>
            <a:pPr>
              <a:buNone/>
            </a:pP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Фонеми </a:t>
            </a:r>
            <a:r>
              <a:rPr lang="uk-UA" sz="2000" b="1" dirty="0" smtClean="0">
                <a:solidFill>
                  <a:srgbClr val="002060"/>
                </a:solidFill>
                <a:latin typeface="Comic Sans MS" pitchFamily="66" charset="0"/>
              </a:rPr>
              <a:t>дж, </a:t>
            </a:r>
            <a:r>
              <a:rPr lang="uk-UA" sz="2000" b="1" dirty="0" err="1" smtClean="0">
                <a:solidFill>
                  <a:srgbClr val="002060"/>
                </a:solidFill>
                <a:latin typeface="Comic Sans MS" pitchFamily="66" charset="0"/>
              </a:rPr>
              <a:t>дз</a:t>
            </a:r>
            <a:r>
              <a:rPr lang="uk-UA" sz="20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і глотковий </a:t>
            </a:r>
            <a:r>
              <a:rPr lang="uk-UA" sz="2000" b="1" dirty="0" smtClean="0">
                <a:solidFill>
                  <a:srgbClr val="002060"/>
                </a:solidFill>
                <a:latin typeface="Comic Sans MS" pitchFamily="66" charset="0"/>
              </a:rPr>
              <a:t>г</a:t>
            </a: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: укр. ходжу – </a:t>
            </a:r>
            <a:r>
              <a:rPr lang="uk-UA" sz="2000" b="1" dirty="0" err="1" smtClean="0">
                <a:solidFill>
                  <a:srgbClr val="C00000"/>
                </a:solidFill>
                <a:latin typeface="Comic Sans MS" pitchFamily="66" charset="0"/>
              </a:rPr>
              <a:t>білор</a:t>
            </a: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. хаджу, укр. нога – </a:t>
            </a:r>
            <a:r>
              <a:rPr lang="uk-UA" sz="2000" b="1" dirty="0" err="1" smtClean="0">
                <a:solidFill>
                  <a:srgbClr val="C00000"/>
                </a:solidFill>
                <a:latin typeface="Comic Sans MS" pitchFamily="66" charset="0"/>
              </a:rPr>
              <a:t>білор</a:t>
            </a: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. </a:t>
            </a:r>
            <a:r>
              <a:rPr lang="uk-UA" sz="2000" b="1" dirty="0" err="1" smtClean="0">
                <a:solidFill>
                  <a:srgbClr val="C00000"/>
                </a:solidFill>
                <a:latin typeface="Comic Sans MS" pitchFamily="66" charset="0"/>
              </a:rPr>
              <a:t>нага</a:t>
            </a: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Тверді губні приголосні: укр. степ, голуб – </a:t>
            </a:r>
            <a:r>
              <a:rPr lang="uk-UA" sz="2000" b="1" dirty="0" err="1" smtClean="0">
                <a:solidFill>
                  <a:srgbClr val="C00000"/>
                </a:solidFill>
                <a:latin typeface="Comic Sans MS" pitchFamily="66" charset="0"/>
              </a:rPr>
              <a:t>білор</a:t>
            </a: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. степ, голуб.</a:t>
            </a:r>
          </a:p>
          <a:p>
            <a:pPr>
              <a:buNone/>
            </a:pP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Подвоєння м'яких приголосних:укр. весілля, плаття – </a:t>
            </a:r>
            <a:r>
              <a:rPr lang="uk-UA" sz="2000" b="1" dirty="0" err="1" smtClean="0">
                <a:solidFill>
                  <a:srgbClr val="C00000"/>
                </a:solidFill>
                <a:latin typeface="Comic Sans MS" pitchFamily="66" charset="0"/>
              </a:rPr>
              <a:t>білор</a:t>
            </a: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. </a:t>
            </a:r>
            <a:r>
              <a:rPr lang="uk-UA" sz="2000" b="1" dirty="0" err="1" smtClean="0">
                <a:solidFill>
                  <a:srgbClr val="C00000"/>
                </a:solidFill>
                <a:latin typeface="Comic Sans MS" pitchFamily="66" charset="0"/>
              </a:rPr>
              <a:t>веселля</a:t>
            </a: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uk-UA" sz="2000" b="1" dirty="0" err="1" smtClean="0">
                <a:solidFill>
                  <a:srgbClr val="C00000"/>
                </a:solidFill>
                <a:latin typeface="Comic Sans MS" pitchFamily="66" charset="0"/>
              </a:rPr>
              <a:t>плацце</a:t>
            </a: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Кличний відмінок іменників: укр. брате – </a:t>
            </a:r>
            <a:r>
              <a:rPr lang="uk-UA" sz="2000" b="1" dirty="0" err="1" smtClean="0">
                <a:solidFill>
                  <a:srgbClr val="C00000"/>
                </a:solidFill>
                <a:latin typeface="Comic Sans MS" pitchFamily="66" charset="0"/>
              </a:rPr>
              <a:t>білор</a:t>
            </a: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. </a:t>
            </a:r>
            <a:r>
              <a:rPr lang="uk-UA" sz="2000" b="1" dirty="0" err="1" smtClean="0">
                <a:solidFill>
                  <a:srgbClr val="C00000"/>
                </a:solidFill>
                <a:latin typeface="Comic Sans MS" pitchFamily="66" charset="0"/>
              </a:rPr>
              <a:t>браце</a:t>
            </a: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uk-UA" sz="2000" b="1" dirty="0" smtClean="0">
                <a:solidFill>
                  <a:srgbClr val="002060"/>
                </a:solidFill>
                <a:latin typeface="Comic Sans MS" pitchFamily="66" charset="0"/>
              </a:rPr>
              <a:t>З російською:</a:t>
            </a:r>
          </a:p>
          <a:p>
            <a:pPr>
              <a:buNone/>
            </a:pP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Вживання м'яких приголосних </a:t>
            </a:r>
            <a:r>
              <a:rPr lang="uk-UA" sz="2000" b="1" dirty="0" smtClean="0">
                <a:solidFill>
                  <a:srgbClr val="002060"/>
                </a:solidFill>
                <a:latin typeface="Comic Sans MS" pitchFamily="66" charset="0"/>
              </a:rPr>
              <a:t>д</a:t>
            </a: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 і </a:t>
            </a:r>
            <a:r>
              <a:rPr lang="uk-UA" sz="2000" b="1" dirty="0" smtClean="0">
                <a:solidFill>
                  <a:srgbClr val="002060"/>
                </a:solidFill>
                <a:latin typeface="Comic Sans MS" pitchFamily="66" charset="0"/>
              </a:rPr>
              <a:t>т</a:t>
            </a: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: </a:t>
            </a:r>
            <a:r>
              <a:rPr lang="uk-UA" sz="2000" b="1" dirty="0" err="1" smtClean="0">
                <a:solidFill>
                  <a:srgbClr val="C00000"/>
                </a:solidFill>
                <a:latin typeface="Comic Sans MS" pitchFamily="66" charset="0"/>
              </a:rPr>
              <a:t>укр.діти</a:t>
            </a: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, тіло – рос. </a:t>
            </a:r>
            <a:r>
              <a:rPr lang="uk-UA" sz="2000" b="1" dirty="0" err="1" smtClean="0">
                <a:solidFill>
                  <a:srgbClr val="C00000"/>
                </a:solidFill>
                <a:latin typeface="Comic Sans MS" pitchFamily="66" charset="0"/>
              </a:rPr>
              <a:t>дети</a:t>
            </a: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uk-UA" sz="2000" b="1" dirty="0" err="1" smtClean="0">
                <a:solidFill>
                  <a:srgbClr val="C00000"/>
                </a:solidFill>
                <a:latin typeface="Comic Sans MS" pitchFamily="66" charset="0"/>
              </a:rPr>
              <a:t>тело</a:t>
            </a: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Наявність твердого і </a:t>
            </a:r>
            <a:r>
              <a:rPr lang="uk-UA" sz="2000" b="1" dirty="0" err="1" smtClean="0">
                <a:solidFill>
                  <a:srgbClr val="C00000"/>
                </a:solidFill>
                <a:latin typeface="Comic Sans MS" pitchFamily="66" charset="0"/>
              </a:rPr>
              <a:t>мякого</a:t>
            </a: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uk-UA" sz="2000" b="1" dirty="0" smtClean="0">
                <a:solidFill>
                  <a:srgbClr val="002060"/>
                </a:solidFill>
                <a:latin typeface="Comic Sans MS" pitchFamily="66" charset="0"/>
              </a:rPr>
              <a:t>р</a:t>
            </a: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 : укр. ряд, радість – рос. ряд, </a:t>
            </a:r>
            <a:r>
              <a:rPr lang="uk-UA" sz="2000" b="1" dirty="0" err="1" smtClean="0">
                <a:solidFill>
                  <a:srgbClr val="C00000"/>
                </a:solidFill>
                <a:latin typeface="Comic Sans MS" pitchFamily="66" charset="0"/>
              </a:rPr>
              <a:t>радость</a:t>
            </a:r>
            <a:r>
              <a:rPr lang="uk-UA" sz="2000" b="1" dirty="0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</a:p>
          <a:p>
            <a:pPr>
              <a:buNone/>
            </a:pPr>
            <a:endParaRPr lang="uk-UA" sz="2000" dirty="0" smtClean="0"/>
          </a:p>
          <a:p>
            <a:pPr>
              <a:buNone/>
            </a:pPr>
            <a:endParaRPr lang="ru-RU" sz="2800" dirty="0"/>
          </a:p>
        </p:txBody>
      </p:sp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2924206" y="3067050"/>
            <a:ext cx="6858000" cy="72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928670"/>
            <a:ext cx="7662890" cy="5197493"/>
          </a:xfrm>
        </p:spPr>
        <p:txBody>
          <a:bodyPr/>
          <a:lstStyle/>
          <a:p>
            <a:pPr>
              <a:buNone/>
            </a:pPr>
            <a:r>
              <a:rPr lang="uk-UA" sz="2800" b="1" dirty="0" smtClean="0">
                <a:solidFill>
                  <a:srgbClr val="C00000"/>
                </a:solidFill>
                <a:latin typeface="Comic Sans MS" pitchFamily="66" charset="0"/>
              </a:rPr>
              <a:t>Я славлю спільність мов і славлю їх одмінність,</a:t>
            </a:r>
          </a:p>
          <a:p>
            <a:pPr>
              <a:buNone/>
            </a:pPr>
            <a:r>
              <a:rPr lang="uk-UA" sz="2800" b="1" dirty="0" smtClean="0">
                <a:solidFill>
                  <a:srgbClr val="C00000"/>
                </a:solidFill>
                <a:latin typeface="Comic Sans MS" pitchFamily="66" charset="0"/>
              </a:rPr>
              <a:t>Основу їх основ – правічну їх родинність;</a:t>
            </a:r>
          </a:p>
          <a:p>
            <a:pPr>
              <a:buNone/>
            </a:pPr>
            <a:r>
              <a:rPr lang="uk-UA" sz="2800" b="1" dirty="0" smtClean="0">
                <a:solidFill>
                  <a:srgbClr val="C00000"/>
                </a:solidFill>
                <a:latin typeface="Comic Sans MS" pitchFamily="66" charset="0"/>
              </a:rPr>
              <a:t>Це ж зоряний вінок, братерська </a:t>
            </a:r>
            <a:r>
              <a:rPr lang="uk-UA" sz="2800" b="1" dirty="0" err="1" smtClean="0">
                <a:solidFill>
                  <a:srgbClr val="C00000"/>
                </a:solidFill>
                <a:latin typeface="Comic Sans MS" pitchFamily="66" charset="0"/>
              </a:rPr>
              <a:t>необорність</a:t>
            </a:r>
            <a:r>
              <a:rPr lang="uk-UA" sz="2800" b="1" dirty="0" smtClean="0">
                <a:solidFill>
                  <a:srgbClr val="C00000"/>
                </a:solidFill>
                <a:latin typeface="Comic Sans MS" pitchFamily="66" charset="0"/>
              </a:rPr>
              <a:t>,</a:t>
            </a:r>
          </a:p>
          <a:p>
            <a:pPr>
              <a:buNone/>
            </a:pPr>
            <a:r>
              <a:rPr lang="uk-UA" sz="2800" b="1" dirty="0" smtClean="0">
                <a:solidFill>
                  <a:srgbClr val="C00000"/>
                </a:solidFill>
                <a:latin typeface="Comic Sans MS" pitchFamily="66" charset="0"/>
              </a:rPr>
              <a:t>І в кожній з мов-зірок чарівна неповторність.</a:t>
            </a:r>
          </a:p>
          <a:p>
            <a:pPr>
              <a:buNone/>
            </a:pPr>
            <a:r>
              <a:rPr lang="uk-UA" sz="2800" b="1" dirty="0" smtClean="0">
                <a:solidFill>
                  <a:srgbClr val="C00000"/>
                </a:solidFill>
                <a:latin typeface="Comic Sans MS" pitchFamily="66" charset="0"/>
              </a:rPr>
              <a:t>Я славлю інших мов із рідною співзвучність:</a:t>
            </a:r>
          </a:p>
          <a:p>
            <a:pPr>
              <a:buNone/>
            </a:pPr>
            <a:r>
              <a:rPr lang="uk-UA" sz="2800" b="1" dirty="0" smtClean="0">
                <a:solidFill>
                  <a:srgbClr val="C00000"/>
                </a:solidFill>
                <a:latin typeface="Comic Sans MS" pitchFamily="66" charset="0"/>
              </a:rPr>
              <a:t>Беру й вертаю знов музичність, точність, влучність.</a:t>
            </a:r>
          </a:p>
          <a:p>
            <a:pPr algn="r">
              <a:buNone/>
            </a:pPr>
            <a:r>
              <a:rPr lang="uk-UA" sz="2800" b="1" dirty="0" smtClean="0">
                <a:solidFill>
                  <a:srgbClr val="C00000"/>
                </a:solidFill>
                <a:latin typeface="Comic Sans MS" pitchFamily="66" charset="0"/>
              </a:rPr>
              <a:t>І. Муратов</a:t>
            </a:r>
            <a:r>
              <a:rPr lang="uk-UA" sz="28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2924206" y="3067050"/>
            <a:ext cx="6858000" cy="72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96419766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3702" y="2643182"/>
            <a:ext cx="1857388" cy="1857388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6957361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4" y="3357562"/>
            <a:ext cx="3038478" cy="2928940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42918"/>
            <a:ext cx="7772400" cy="5500726"/>
          </a:xfrm>
        </p:spPr>
        <p:txBody>
          <a:bodyPr/>
          <a:lstStyle/>
          <a:p>
            <a:r>
              <a:rPr lang="uk-UA" sz="4000" b="1" dirty="0" smtClean="0">
                <a:solidFill>
                  <a:srgbClr val="C00000"/>
                </a:solidFill>
                <a:latin typeface="Comic Sans MS" pitchFamily="66" charset="0"/>
              </a:rPr>
              <a:t>Українська мова належить до індоєвропейської мовної сім’ї,яка є однією з найбільших мовних сімей у світі і мовами якої користується 45,5% населення світу </a:t>
            </a:r>
          </a:p>
        </p:txBody>
      </p:sp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-2924206" y="3067050"/>
            <a:ext cx="6858000" cy="72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38200" y="642918"/>
            <a:ext cx="7520014" cy="5483245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>
              <a:buNone/>
            </a:pPr>
            <a:r>
              <a:rPr lang="uk-UA" sz="3600" b="1" dirty="0" smtClean="0">
                <a:solidFill>
                  <a:srgbClr val="C00000"/>
                </a:solidFill>
                <a:latin typeface="Comic Sans MS" pitchFamily="66" charset="0"/>
              </a:rPr>
              <a:t>Індоєвропейська мовна сім’я</a:t>
            </a:r>
          </a:p>
          <a:p>
            <a:pPr algn="ctr">
              <a:buNone/>
            </a:pP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До її складу входять понад 10 мовних груп:</a:t>
            </a:r>
          </a:p>
          <a:p>
            <a:pPr>
              <a:buFont typeface="Wingdings" pitchFamily="2" charset="2"/>
              <a:buChar char="Ø"/>
            </a:pPr>
            <a:r>
              <a:rPr lang="uk-UA" sz="2400" b="1" dirty="0">
                <a:solidFill>
                  <a:srgbClr val="C00000"/>
                </a:solidFill>
                <a:latin typeface="Comic Sans MS" pitchFamily="66" charset="0"/>
              </a:rPr>
              <a:t>і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ндійська;</a:t>
            </a:r>
          </a:p>
          <a:p>
            <a:pPr>
              <a:buFont typeface="Wingdings" pitchFamily="2" charset="2"/>
              <a:buChar char="Ø"/>
            </a:pPr>
            <a:r>
              <a:rPr lang="uk-UA" sz="2400" b="1" dirty="0">
                <a:solidFill>
                  <a:srgbClr val="C00000"/>
                </a:solidFill>
                <a:latin typeface="Comic Sans MS" pitchFamily="66" charset="0"/>
              </a:rPr>
              <a:t>і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ранська;</a:t>
            </a:r>
          </a:p>
          <a:p>
            <a:pPr>
              <a:buFont typeface="Wingdings" pitchFamily="2" charset="2"/>
              <a:buChar char="Ø"/>
            </a:pPr>
            <a:r>
              <a:rPr lang="uk-UA" sz="2400" b="1" dirty="0">
                <a:solidFill>
                  <a:srgbClr val="C00000"/>
                </a:solidFill>
                <a:latin typeface="Comic Sans MS" pitchFamily="66" charset="0"/>
              </a:rPr>
              <a:t>і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талійська;</a:t>
            </a:r>
          </a:p>
          <a:p>
            <a:pPr>
              <a:buFont typeface="Wingdings" pitchFamily="2" charset="2"/>
              <a:buChar char="Ø"/>
            </a:pPr>
            <a:r>
              <a:rPr lang="uk-UA" sz="2400" b="1" dirty="0">
                <a:solidFill>
                  <a:srgbClr val="C00000"/>
                </a:solidFill>
                <a:latin typeface="Comic Sans MS" pitchFamily="66" charset="0"/>
              </a:rPr>
              <a:t>р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оманська;</a:t>
            </a:r>
          </a:p>
          <a:p>
            <a:pPr>
              <a:buFont typeface="Wingdings" pitchFamily="2" charset="2"/>
              <a:buChar char="Ø"/>
            </a:pPr>
            <a:r>
              <a:rPr lang="uk-UA" sz="2400" b="1" dirty="0" smtClean="0">
                <a:solidFill>
                  <a:srgbClr val="002060"/>
                </a:solidFill>
                <a:latin typeface="Comic Sans MS" pitchFamily="66" charset="0"/>
              </a:rPr>
              <a:t>слов'янська;</a:t>
            </a:r>
          </a:p>
          <a:p>
            <a:pPr>
              <a:buFont typeface="Wingdings" pitchFamily="2" charset="2"/>
              <a:buChar char="Ø"/>
            </a:pPr>
            <a:r>
              <a:rPr lang="uk-UA" sz="2400" b="1" dirty="0">
                <a:solidFill>
                  <a:srgbClr val="C00000"/>
                </a:solidFill>
                <a:latin typeface="Comic Sans MS" pitchFamily="66" charset="0"/>
              </a:rPr>
              <a:t>к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ельтська;</a:t>
            </a:r>
          </a:p>
          <a:p>
            <a:pPr>
              <a:buFont typeface="Wingdings" pitchFamily="2" charset="2"/>
              <a:buChar char="Ø"/>
            </a:pPr>
            <a:r>
              <a:rPr lang="uk-UA" sz="2400" b="1" dirty="0">
                <a:solidFill>
                  <a:srgbClr val="C00000"/>
                </a:solidFill>
                <a:latin typeface="Comic Sans MS" pitchFamily="66" charset="0"/>
              </a:rPr>
              <a:t>г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ерманська;</a:t>
            </a:r>
          </a:p>
          <a:p>
            <a:pPr>
              <a:buFont typeface="Wingdings" pitchFamily="2" charset="2"/>
              <a:buChar char="Ø"/>
            </a:pPr>
            <a:r>
              <a:rPr lang="uk-UA" sz="2400" b="1" dirty="0">
                <a:solidFill>
                  <a:srgbClr val="C00000"/>
                </a:solidFill>
                <a:latin typeface="Comic Sans MS" pitchFamily="66" charset="0"/>
              </a:rPr>
              <a:t>т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охарська;</a:t>
            </a:r>
          </a:p>
          <a:p>
            <a:pPr>
              <a:buFont typeface="Wingdings" pitchFamily="2" charset="2"/>
              <a:buChar char="Ø"/>
            </a:pPr>
            <a:r>
              <a:rPr lang="uk-UA" sz="2400" b="1" dirty="0">
                <a:solidFill>
                  <a:srgbClr val="C00000"/>
                </a:solidFill>
                <a:latin typeface="Comic Sans MS" pitchFamily="66" charset="0"/>
              </a:rPr>
              <a:t>а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лбанська;</a:t>
            </a:r>
          </a:p>
          <a:p>
            <a:pPr>
              <a:buFont typeface="Wingdings" pitchFamily="2" charset="2"/>
              <a:buChar char="Ø"/>
            </a:pP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вірменська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2924206" y="3067050"/>
            <a:ext cx="6858000" cy="72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mages (7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6" y="2714620"/>
            <a:ext cx="3353797" cy="2709868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28662" y="642918"/>
            <a:ext cx="7572428" cy="5483245"/>
          </a:xfrm>
        </p:spPr>
        <p:txBody>
          <a:bodyPr/>
          <a:lstStyle/>
          <a:p>
            <a:pPr algn="ctr">
              <a:buNone/>
            </a:pPr>
            <a:r>
              <a:rPr lang="uk-UA" sz="3600" b="1" smtClean="0">
                <a:solidFill>
                  <a:srgbClr val="C00000"/>
                </a:solidFill>
                <a:latin typeface="Comic Sans MS" pitchFamily="66" charset="0"/>
              </a:rPr>
              <a:t>Слов'янська </a:t>
            </a:r>
            <a:r>
              <a:rPr lang="uk-UA" sz="3600" b="1" dirty="0" smtClean="0">
                <a:solidFill>
                  <a:srgbClr val="C00000"/>
                </a:solidFill>
                <a:latin typeface="Comic Sans MS" pitchFamily="66" charset="0"/>
              </a:rPr>
              <a:t>мовна група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2924206" y="3067050"/>
            <a:ext cx="6858000" cy="72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8" name="Схема 7"/>
          <p:cNvGraphicFramePr/>
          <p:nvPr/>
        </p:nvGraphicFramePr>
        <p:xfrm>
          <a:off x="1357290" y="1285860"/>
          <a:ext cx="692948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b="1" dirty="0" smtClean="0">
                <a:solidFill>
                  <a:srgbClr val="C00000"/>
                </a:solidFill>
                <a:latin typeface="Comic Sans MS" pitchFamily="66" charset="0"/>
              </a:rPr>
              <a:t>Українська мова в колі слов'янських мов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00200"/>
            <a:ext cx="7572428" cy="4757758"/>
          </a:xfrm>
        </p:spPr>
        <p:txBody>
          <a:bodyPr/>
          <a:lstStyle/>
          <a:p>
            <a:pPr>
              <a:buNone/>
            </a:pPr>
            <a:r>
              <a:rPr lang="uk-UA" sz="2800" b="1" dirty="0" smtClean="0">
                <a:solidFill>
                  <a:srgbClr val="C00000"/>
                </a:solidFill>
                <a:latin typeface="Comic Sans MS" pitchFamily="66" charset="0"/>
              </a:rPr>
              <a:t>Генетично споріднені слов'янські мови характеризуються:</a:t>
            </a:r>
          </a:p>
          <a:p>
            <a:pPr>
              <a:buFont typeface="Wingdings" pitchFamily="2" charset="2"/>
              <a:buChar char="v"/>
            </a:pPr>
            <a:r>
              <a:rPr lang="uk-UA" sz="2400" b="1" dirty="0" smtClean="0">
                <a:solidFill>
                  <a:srgbClr val="7030A0"/>
                </a:solidFill>
                <a:latin typeface="Comic Sans MS" pitchFamily="66" charset="0"/>
              </a:rPr>
              <a:t>Значною спільністю лексики;</a:t>
            </a:r>
          </a:p>
          <a:p>
            <a:pPr>
              <a:buFont typeface="Wingdings" pitchFamily="2" charset="2"/>
              <a:buChar char="v"/>
            </a:pPr>
            <a:r>
              <a:rPr lang="uk-UA" sz="2400" b="1" dirty="0" err="1" smtClean="0">
                <a:solidFill>
                  <a:srgbClr val="7030A0"/>
                </a:solidFill>
                <a:latin typeface="Comic Sans MS" pitchFamily="66" charset="0"/>
              </a:rPr>
              <a:t>Близкістю</a:t>
            </a:r>
            <a:r>
              <a:rPr lang="uk-UA" sz="2400" b="1" dirty="0" smtClean="0">
                <a:solidFill>
                  <a:srgbClr val="7030A0"/>
                </a:solidFill>
                <a:latin typeface="Comic Sans MS" pitchFamily="66" charset="0"/>
              </a:rPr>
              <a:t> морфологічної та синтаксичної будови;</a:t>
            </a:r>
          </a:p>
          <a:p>
            <a:pPr>
              <a:buFont typeface="Wingdings" pitchFamily="2" charset="2"/>
              <a:buChar char="v"/>
            </a:pPr>
            <a:r>
              <a:rPr lang="uk-UA" sz="2400" b="1" dirty="0" smtClean="0">
                <a:solidFill>
                  <a:srgbClr val="7030A0"/>
                </a:solidFill>
                <a:latin typeface="Comic Sans MS" pitchFamily="66" charset="0"/>
              </a:rPr>
              <a:t>Наявністю закономірних звукових співвідношень.</a:t>
            </a:r>
          </a:p>
          <a:p>
            <a:pPr>
              <a:buNone/>
            </a:pP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У </a:t>
            </a:r>
            <a:r>
              <a:rPr lang="uk-UA" sz="2400" b="1" dirty="0" err="1" smtClean="0">
                <a:solidFill>
                  <a:srgbClr val="C00000"/>
                </a:solidFill>
                <a:latin typeface="Comic Sans MS" pitchFamily="66" charset="0"/>
              </a:rPr>
              <a:t>словянських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 мовах однаково називають основні родинні поняття, </a:t>
            </a:r>
            <a:r>
              <a:rPr lang="uk-UA" sz="2400" b="1" dirty="0" err="1" smtClean="0">
                <a:solidFill>
                  <a:srgbClr val="C00000"/>
                </a:solidFill>
                <a:latin typeface="Comic Sans MS" pitchFamily="66" charset="0"/>
              </a:rPr>
              <a:t>сільськогос-подарські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 рослини, свійських тварин, явища довкілля (</a:t>
            </a:r>
            <a:r>
              <a:rPr lang="uk-UA" sz="2400" b="1" dirty="0" err="1" smtClean="0">
                <a:solidFill>
                  <a:srgbClr val="C00000"/>
                </a:solidFill>
                <a:latin typeface="Comic Sans MS" pitchFamily="66" charset="0"/>
              </a:rPr>
              <a:t>укр.-брат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, рос.-брат, </a:t>
            </a:r>
            <a:r>
              <a:rPr lang="uk-UA" sz="2400" b="1" dirty="0" err="1" smtClean="0">
                <a:solidFill>
                  <a:srgbClr val="C00000"/>
                </a:solidFill>
                <a:latin typeface="Comic Sans MS" pitchFamily="66" charset="0"/>
              </a:rPr>
              <a:t>білор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. </a:t>
            </a:r>
            <a:r>
              <a:rPr lang="uk-UA" sz="2400" b="1" dirty="0" err="1" smtClean="0">
                <a:solidFill>
                  <a:srgbClr val="C00000"/>
                </a:solidFill>
                <a:latin typeface="Comic Sans MS" pitchFamily="66" charset="0"/>
              </a:rPr>
              <a:t>–брат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uk-UA" sz="2400" b="1" dirty="0" err="1" smtClean="0">
                <a:solidFill>
                  <a:srgbClr val="C00000"/>
                </a:solidFill>
                <a:latin typeface="Comic Sans MS" pitchFamily="66" charset="0"/>
              </a:rPr>
              <a:t>польс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. –</a:t>
            </a:r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brat)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2924206" y="3067050"/>
            <a:ext cx="6858000" cy="72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642918"/>
            <a:ext cx="7358114" cy="5483245"/>
          </a:xfrm>
        </p:spPr>
        <p:txBody>
          <a:bodyPr/>
          <a:lstStyle/>
          <a:p>
            <a:pPr>
              <a:buNone/>
            </a:pPr>
            <a:r>
              <a:rPr lang="uk-UA" b="1" dirty="0" smtClean="0">
                <a:solidFill>
                  <a:srgbClr val="C00000"/>
                </a:solidFill>
                <a:latin typeface="Comic Sans MS" pitchFamily="66" charset="0"/>
              </a:rPr>
              <a:t>Слов'янським мовам властиві майже всі ті самі граматичні категорії числа, роду, відмінка; особи, виду, стану часу й інших. Винятком є лише болгарська мова, що втратила категорію відмінків.</a:t>
            </a:r>
          </a:p>
          <a:p>
            <a:pPr>
              <a:buNone/>
            </a:pPr>
            <a:r>
              <a:rPr lang="uk-UA" b="1" dirty="0" smtClean="0">
                <a:solidFill>
                  <a:srgbClr val="C00000"/>
                </a:solidFill>
                <a:latin typeface="Comic Sans MS" pitchFamily="66" charset="0"/>
              </a:rPr>
              <a:t>Споріднена у слов'янських мовах будова речення, хоча кожній із них властиві й певні особливості в синтаксичній структурі.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2924206" y="3067050"/>
            <a:ext cx="6858000" cy="72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s (10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578" y="4714884"/>
            <a:ext cx="1543050" cy="152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43000"/>
          </a:xfrm>
        </p:spPr>
        <p:txBody>
          <a:bodyPr/>
          <a:lstStyle/>
          <a:p>
            <a:r>
              <a:rPr lang="uk-UA" sz="3600" b="1" dirty="0" smtClean="0">
                <a:solidFill>
                  <a:srgbClr val="C00000"/>
                </a:solidFill>
                <a:latin typeface="Comic Sans MS" pitchFamily="66" charset="0"/>
              </a:rPr>
              <a:t>Самобутні риси української мови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285860"/>
            <a:ext cx="7358114" cy="4840303"/>
          </a:xfrm>
        </p:spPr>
        <p:txBody>
          <a:bodyPr/>
          <a:lstStyle/>
          <a:p>
            <a:pPr>
              <a:buNone/>
            </a:pPr>
            <a:r>
              <a:rPr lang="uk-UA" b="1" dirty="0" smtClean="0">
                <a:solidFill>
                  <a:srgbClr val="C00000"/>
                </a:solidFill>
                <a:latin typeface="Comic Sans MS" pitchFamily="66" charset="0"/>
              </a:rPr>
              <a:t>Фонетичні:</a:t>
            </a:r>
          </a:p>
          <a:p>
            <a:pPr>
              <a:buFont typeface="Wingdings" pitchFamily="2" charset="2"/>
              <a:buChar char="q"/>
            </a:pP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Чергування </a:t>
            </a:r>
            <a:r>
              <a:rPr lang="uk-UA" sz="2400" b="1" dirty="0" smtClean="0">
                <a:solidFill>
                  <a:srgbClr val="002060"/>
                </a:solidFill>
                <a:latin typeface="Comic Sans MS" pitchFamily="66" charset="0"/>
              </a:rPr>
              <a:t>о,е, 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з </a:t>
            </a:r>
            <a:r>
              <a:rPr lang="uk-UA" sz="2400" b="1" dirty="0" smtClean="0">
                <a:solidFill>
                  <a:srgbClr val="002060"/>
                </a:solidFill>
                <a:latin typeface="Comic Sans MS" pitchFamily="66" charset="0"/>
              </a:rPr>
              <a:t>і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 в закритому складі: віл-вола, піч-печі;</a:t>
            </a:r>
          </a:p>
          <a:p>
            <a:pPr>
              <a:buFont typeface="Wingdings" pitchFamily="2" charset="2"/>
              <a:buChar char="q"/>
            </a:pP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Літера </a:t>
            </a:r>
            <a:r>
              <a:rPr lang="uk-UA" sz="2400" b="1" dirty="0" smtClean="0">
                <a:solidFill>
                  <a:srgbClr val="002060"/>
                </a:solidFill>
                <a:latin typeface="Comic Sans MS" pitchFamily="66" charset="0"/>
              </a:rPr>
              <a:t>і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 на місці колишнього </a:t>
            </a:r>
            <a:r>
              <a:rPr lang="uk-UA" sz="2400" b="1" dirty="0" smtClean="0">
                <a:solidFill>
                  <a:srgbClr val="002060"/>
                </a:solidFill>
                <a:latin typeface="Comic Sans MS" pitchFamily="66" charset="0"/>
              </a:rPr>
              <a:t>ятя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: літо;</a:t>
            </a:r>
          </a:p>
          <a:p>
            <a:pPr>
              <a:buFont typeface="Wingdings" pitchFamily="2" charset="2"/>
              <a:buChar char="q"/>
            </a:pP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Тверда вимова приголосних перед</a:t>
            </a:r>
            <a:r>
              <a:rPr lang="uk-UA" sz="2400" b="1" dirty="0" smtClean="0">
                <a:solidFill>
                  <a:srgbClr val="002060"/>
                </a:solidFill>
                <a:latin typeface="Comic Sans MS" pitchFamily="66" charset="0"/>
              </a:rPr>
              <a:t> и 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та </a:t>
            </a:r>
            <a:r>
              <a:rPr lang="uk-UA" sz="2400" b="1" dirty="0" smtClean="0">
                <a:solidFill>
                  <a:srgbClr val="002060"/>
                </a:solidFill>
                <a:latin typeface="Comic Sans MS" pitchFamily="66" charset="0"/>
              </a:rPr>
              <a:t>е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: село, день;</a:t>
            </a:r>
          </a:p>
          <a:p>
            <a:pPr>
              <a:buFont typeface="Wingdings" pitchFamily="2" charset="2"/>
              <a:buChar char="q"/>
            </a:pP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Новий звук </a:t>
            </a:r>
            <a:r>
              <a:rPr lang="uk-UA" sz="2400" b="1" dirty="0" smtClean="0">
                <a:solidFill>
                  <a:srgbClr val="002060"/>
                </a:solidFill>
                <a:latin typeface="Comic Sans MS" pitchFamily="66" charset="0"/>
              </a:rPr>
              <a:t>и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: син, лист, миша;</a:t>
            </a:r>
          </a:p>
          <a:p>
            <a:pPr>
              <a:buFont typeface="Wingdings" pitchFamily="2" charset="2"/>
              <a:buChar char="q"/>
            </a:pP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Зміна </a:t>
            </a:r>
            <a:r>
              <a:rPr lang="uk-UA" sz="2400" b="1" dirty="0" smtClean="0">
                <a:solidFill>
                  <a:srgbClr val="002060"/>
                </a:solidFill>
                <a:latin typeface="Comic Sans MS" pitchFamily="66" charset="0"/>
              </a:rPr>
              <a:t>е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 на </a:t>
            </a:r>
            <a:r>
              <a:rPr lang="uk-UA" sz="2400" b="1" dirty="0" smtClean="0">
                <a:solidFill>
                  <a:srgbClr val="002060"/>
                </a:solidFill>
                <a:latin typeface="Comic Sans MS" pitchFamily="66" charset="0"/>
              </a:rPr>
              <a:t>о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 після шиплячих: чоловік, шостий;</a:t>
            </a:r>
          </a:p>
          <a:p>
            <a:pPr>
              <a:buFont typeface="Wingdings" pitchFamily="2" charset="2"/>
              <a:buChar char="q"/>
            </a:pPr>
            <a:r>
              <a:rPr lang="uk-UA" sz="2400" b="1" dirty="0" err="1" smtClean="0">
                <a:solidFill>
                  <a:srgbClr val="C00000"/>
                </a:solidFill>
                <a:latin typeface="Comic Sans MS" pitchFamily="66" charset="0"/>
              </a:rPr>
              <a:t>Мякий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 прикінцевий </a:t>
            </a:r>
            <a:r>
              <a:rPr lang="uk-UA" sz="2400" b="1" dirty="0" smtClean="0">
                <a:solidFill>
                  <a:srgbClr val="002060"/>
                </a:solidFill>
                <a:latin typeface="Comic Sans MS" pitchFamily="66" charset="0"/>
              </a:rPr>
              <a:t>ц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: олівець, хлопець.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-2924206" y="3067050"/>
            <a:ext cx="6858000" cy="72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s (10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6164" y="4429132"/>
            <a:ext cx="1904705" cy="188119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642918"/>
            <a:ext cx="7500990" cy="5500726"/>
          </a:xfrm>
        </p:spPr>
        <p:txBody>
          <a:bodyPr/>
          <a:lstStyle/>
          <a:p>
            <a:pPr>
              <a:buNone/>
            </a:pPr>
            <a:r>
              <a:rPr lang="uk-UA" b="1" dirty="0" smtClean="0">
                <a:solidFill>
                  <a:srgbClr val="C00000"/>
                </a:solidFill>
                <a:latin typeface="Comic Sans MS" pitchFamily="66" charset="0"/>
              </a:rPr>
              <a:t>Граматичні:</a:t>
            </a:r>
          </a:p>
          <a:p>
            <a:pPr>
              <a:buFont typeface="Wingdings" pitchFamily="2" charset="2"/>
              <a:buChar char="q"/>
            </a:pP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Окрема відміна для іменників на </a:t>
            </a:r>
            <a:r>
              <a:rPr lang="uk-UA" sz="2400" b="1" dirty="0" err="1" smtClean="0">
                <a:solidFill>
                  <a:srgbClr val="002060"/>
                </a:solidFill>
                <a:latin typeface="Comic Sans MS" pitchFamily="66" charset="0"/>
              </a:rPr>
              <a:t>–ат</a:t>
            </a:r>
            <a:r>
              <a:rPr lang="uk-UA" sz="2400" b="1" dirty="0" smtClean="0">
                <a:solidFill>
                  <a:srgbClr val="002060"/>
                </a:solidFill>
                <a:latin typeface="Comic Sans MS" pitchFamily="66" charset="0"/>
              </a:rPr>
              <a:t>,</a:t>
            </a:r>
          </a:p>
          <a:p>
            <a:pPr>
              <a:buNone/>
            </a:pPr>
            <a:r>
              <a:rPr lang="uk-UA" sz="2400" b="1" dirty="0" err="1">
                <a:solidFill>
                  <a:srgbClr val="002060"/>
                </a:solidFill>
                <a:latin typeface="Comic Sans MS" pitchFamily="66" charset="0"/>
              </a:rPr>
              <a:t>-</a:t>
            </a:r>
            <a:r>
              <a:rPr lang="uk-UA" sz="2400" b="1" dirty="0" err="1" smtClean="0">
                <a:solidFill>
                  <a:srgbClr val="002060"/>
                </a:solidFill>
                <a:latin typeface="Comic Sans MS" pitchFamily="66" charset="0"/>
              </a:rPr>
              <a:t>ят</a:t>
            </a:r>
            <a:r>
              <a:rPr lang="uk-UA" sz="2400" b="1" dirty="0" smtClean="0"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uk-UA" sz="2400" b="1" dirty="0" err="1" smtClean="0">
                <a:solidFill>
                  <a:srgbClr val="002060"/>
                </a:solidFill>
                <a:latin typeface="Comic Sans MS" pitchFamily="66" charset="0"/>
              </a:rPr>
              <a:t>-ен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: теляти, племені, лошати</a:t>
            </a:r>
          </a:p>
          <a:p>
            <a:pPr>
              <a:buFont typeface="Wingdings" pitchFamily="2" charset="2"/>
              <a:buChar char="q"/>
            </a:pP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Збереження закінчень </a:t>
            </a:r>
            <a:r>
              <a:rPr lang="uk-UA" sz="2400" b="1" dirty="0" err="1" smtClean="0">
                <a:solidFill>
                  <a:srgbClr val="002060"/>
                </a:solidFill>
                <a:latin typeface="Comic Sans MS" pitchFamily="66" charset="0"/>
              </a:rPr>
              <a:t>–ою</a:t>
            </a:r>
            <a:r>
              <a:rPr lang="uk-UA" sz="2400" b="1" dirty="0" smtClean="0"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uk-UA" sz="2400" b="1" dirty="0" err="1" smtClean="0">
                <a:solidFill>
                  <a:srgbClr val="002060"/>
                </a:solidFill>
                <a:latin typeface="Comic Sans MS" pitchFamily="66" charset="0"/>
              </a:rPr>
              <a:t>-ею</a:t>
            </a:r>
            <a:r>
              <a:rPr lang="uk-UA" sz="24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в </a:t>
            </a:r>
            <a:r>
              <a:rPr lang="uk-UA" sz="2400" b="1" dirty="0" err="1" smtClean="0">
                <a:solidFill>
                  <a:srgbClr val="C00000"/>
                </a:solidFill>
                <a:latin typeface="Comic Sans MS" pitchFamily="66" charset="0"/>
              </a:rPr>
              <a:t>О.в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. іменників жіночого роду: водою, землею</a:t>
            </a:r>
          </a:p>
          <a:p>
            <a:pPr>
              <a:buFont typeface="Wingdings" pitchFamily="2" charset="2"/>
              <a:buChar char="q"/>
            </a:pP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Закінчення </a:t>
            </a:r>
            <a:r>
              <a:rPr lang="uk-UA" sz="2400" b="1" dirty="0" err="1" smtClean="0">
                <a:solidFill>
                  <a:srgbClr val="002060"/>
                </a:solidFill>
                <a:latin typeface="Comic Sans MS" pitchFamily="66" charset="0"/>
              </a:rPr>
              <a:t>–ові</a:t>
            </a:r>
            <a:r>
              <a:rPr lang="uk-UA" sz="2400" b="1" dirty="0" smtClean="0"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uk-UA" sz="2400" b="1" dirty="0" err="1" smtClean="0">
                <a:solidFill>
                  <a:srgbClr val="002060"/>
                </a:solidFill>
                <a:latin typeface="Comic Sans MS" pitchFamily="66" charset="0"/>
              </a:rPr>
              <a:t>-еві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 в </a:t>
            </a:r>
            <a:r>
              <a:rPr lang="uk-UA" sz="2400" b="1" dirty="0" err="1" smtClean="0">
                <a:solidFill>
                  <a:srgbClr val="C00000"/>
                </a:solidFill>
                <a:latin typeface="Comic Sans MS" pitchFamily="66" charset="0"/>
              </a:rPr>
              <a:t>Д.в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. іменників чоловічого роду: коневі, ворогові</a:t>
            </a:r>
          </a:p>
          <a:p>
            <a:pPr>
              <a:buFont typeface="Wingdings" pitchFamily="2" charset="2"/>
              <a:buChar char="q"/>
            </a:pP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Інфінітиви на </a:t>
            </a:r>
            <a:r>
              <a:rPr lang="uk-UA" sz="2400" b="1" dirty="0" err="1" smtClean="0">
                <a:solidFill>
                  <a:srgbClr val="002060"/>
                </a:solidFill>
                <a:latin typeface="Comic Sans MS" pitchFamily="66" charset="0"/>
              </a:rPr>
              <a:t>–ти</a:t>
            </a: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: ходити, писати</a:t>
            </a:r>
          </a:p>
          <a:p>
            <a:pPr>
              <a:buFont typeface="Wingdings" pitchFamily="2" charset="2"/>
              <a:buChar char="q"/>
            </a:pPr>
            <a:r>
              <a:rPr lang="uk-UA" sz="2400" b="1" dirty="0" smtClean="0">
                <a:solidFill>
                  <a:srgbClr val="C00000"/>
                </a:solidFill>
                <a:latin typeface="Comic Sans MS" pitchFamily="66" charset="0"/>
              </a:rPr>
              <a:t>Уживання синтетичних форм майбутнього часу: знатимуть, говоритиме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-2924206" y="3067050"/>
            <a:ext cx="6858000" cy="72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n2">
  <a:themeElements>
    <a:clrScheme name="031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03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31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31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1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31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1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31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1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31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1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31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1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31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1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31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1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31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lormaster">
  <a:themeElements>
    <a:clrScheme name="1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Sun2</Template>
  <TotalTime>164</TotalTime>
  <Words>547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Sun2</vt:lpstr>
      <vt:lpstr>1_colormaster</vt:lpstr>
      <vt:lpstr>Українська мова як одна з індоєвропейських мов.Українська мова в колі слов'янських мов. Ознаки її самобутності.Спільні і відмінні риси з іншими слов'янськими мовами</vt:lpstr>
      <vt:lpstr>Презентация PowerPoint</vt:lpstr>
      <vt:lpstr>Українська мова належить до індоєвропейської мовної сім’ї,яка є однією з найбільших мовних сімей у світі і мовами якої користується 45,5% населення світу </vt:lpstr>
      <vt:lpstr>Презентация PowerPoint</vt:lpstr>
      <vt:lpstr>Презентация PowerPoint</vt:lpstr>
      <vt:lpstr>Українська мова в колі слов'янських мов</vt:lpstr>
      <vt:lpstr>Презентация PowerPoint</vt:lpstr>
      <vt:lpstr>Самобутні риси української мови</vt:lpstr>
      <vt:lpstr>Презентация PowerPoint</vt:lpstr>
      <vt:lpstr>Українська мова має спільні риси з іншими східнослов'янськими мовами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Українська мова як одна з індоєвропейських мов.Українська мова в колі слов'янських мов. Ознаки її самобутності.Спільні і відмінні риси з іншими слов'янськими мовами</dc:title>
  <dc:creator>мастер</dc:creator>
  <cp:lastModifiedBy>LADY</cp:lastModifiedBy>
  <cp:revision>17</cp:revision>
  <dcterms:created xsi:type="dcterms:W3CDTF">2012-09-09T13:37:06Z</dcterms:created>
  <dcterms:modified xsi:type="dcterms:W3CDTF">2018-09-15T16:05:01Z</dcterms:modified>
</cp:coreProperties>
</file>