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4B15B3-0CC4-43B8-948D-86B897D1776E}" type="doc">
      <dgm:prSet loTypeId="urn:microsoft.com/office/officeart/2005/8/layout/hList9" loCatId="list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777177-B0E7-4A1E-93C1-ED33E3F818FE}">
      <dgm:prSet phldrT="[Текст]" custT="1"/>
      <dgm:spPr/>
      <dgm:t>
        <a:bodyPr/>
        <a:lstStyle/>
        <a:p>
          <a:r>
            <a:rPr lang="uk-UA" sz="3600" b="1" dirty="0" smtClean="0">
              <a:latin typeface="Times New Roman" pitchFamily="18" charset="0"/>
              <a:cs typeface="Times New Roman" pitchFamily="18" charset="0"/>
            </a:rPr>
            <a:t>Стан </a:t>
          </a:r>
          <a:r>
            <a:rPr lang="uk-UA" sz="3600" b="1" dirty="0" err="1" smtClean="0">
              <a:latin typeface="Times New Roman" pitchFamily="18" charset="0"/>
              <a:cs typeface="Times New Roman" pitchFamily="18" charset="0"/>
            </a:rPr>
            <a:t>дієприкмет-</a:t>
          </a:r>
          <a:r>
            <a:rPr lang="uk-UA" sz="3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3600" b="1" dirty="0" err="1" smtClean="0">
              <a:latin typeface="Times New Roman" pitchFamily="18" charset="0"/>
              <a:cs typeface="Times New Roman" pitchFamily="18" charset="0"/>
            </a:rPr>
            <a:t>ників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582D63A8-DBA2-4F42-8CB8-ED7BE76D3244}" type="parTrans" cxnId="{7C90DEC7-EEE2-4586-A725-BCB64434CDEB}">
      <dgm:prSet/>
      <dgm:spPr/>
      <dgm:t>
        <a:bodyPr/>
        <a:lstStyle/>
        <a:p>
          <a:endParaRPr lang="ru-RU"/>
        </a:p>
      </dgm:t>
    </dgm:pt>
    <dgm:pt modelId="{9FFA9387-F345-42E3-A0CB-41A6A545AC34}" type="sibTrans" cxnId="{7C90DEC7-EEE2-4586-A725-BCB64434CDEB}">
      <dgm:prSet/>
      <dgm:spPr/>
      <dgm:t>
        <a:bodyPr/>
        <a:lstStyle/>
        <a:p>
          <a:endParaRPr lang="ru-RU"/>
        </a:p>
      </dgm:t>
    </dgm:pt>
    <dgm:pt modelId="{FE856BE6-1639-4DB4-BABC-E13D135D7E72}">
      <dgm:prSet phldrT="[Текст]" custT="1"/>
      <dgm:spPr/>
      <dgm:t>
        <a:bodyPr/>
        <a:lstStyle/>
        <a:p>
          <a:pPr algn="ctr"/>
          <a:r>
            <a:rPr lang="uk-UA" sz="3600" b="1" smtClean="0">
              <a:latin typeface="Times New Roman" pitchFamily="18" charset="0"/>
              <a:cs typeface="Times New Roman" pitchFamily="18" charset="0"/>
            </a:rPr>
            <a:t>Активні</a:t>
          </a:r>
        </a:p>
        <a:p>
          <a:pPr algn="ctr"/>
          <a:r>
            <a:rPr lang="uk-UA" sz="2800" b="1" smtClean="0">
              <a:latin typeface="Times New Roman" pitchFamily="18" charset="0"/>
              <a:cs typeface="Times New Roman" pitchFamily="18" charset="0"/>
            </a:rPr>
            <a:t>(ознака предмета за його ж дією):</a:t>
          </a:r>
        </a:p>
        <a:p>
          <a:pPr algn="l"/>
          <a:r>
            <a:rPr lang="uk-UA" sz="2800" b="1" i="1" smtClean="0">
              <a:latin typeface="Times New Roman" pitchFamily="18" charset="0"/>
              <a:cs typeface="Times New Roman" pitchFamily="18" charset="0"/>
            </a:rPr>
            <a:t>палаючі степи, почорніла ягода</a:t>
          </a:r>
          <a:endParaRPr lang="ru-RU" sz="2800" b="1" i="1" dirty="0">
            <a:latin typeface="Times New Roman" pitchFamily="18" charset="0"/>
            <a:cs typeface="Times New Roman" pitchFamily="18" charset="0"/>
          </a:endParaRPr>
        </a:p>
      </dgm:t>
    </dgm:pt>
    <dgm:pt modelId="{51D75D25-3CF9-4A6E-838D-E69B71C892F2}" type="parTrans" cxnId="{46A9B4F3-45AD-4CBD-8293-FBBAE25A2B6D}">
      <dgm:prSet/>
      <dgm:spPr/>
      <dgm:t>
        <a:bodyPr/>
        <a:lstStyle/>
        <a:p>
          <a:endParaRPr lang="ru-RU"/>
        </a:p>
      </dgm:t>
    </dgm:pt>
    <dgm:pt modelId="{AFE66211-6558-4F3A-A02C-95A074DF4576}" type="sibTrans" cxnId="{46A9B4F3-45AD-4CBD-8293-FBBAE25A2B6D}">
      <dgm:prSet/>
      <dgm:spPr/>
      <dgm:t>
        <a:bodyPr/>
        <a:lstStyle/>
        <a:p>
          <a:endParaRPr lang="ru-RU"/>
        </a:p>
      </dgm:t>
    </dgm:pt>
    <dgm:pt modelId="{AA96814D-819B-4D40-BB73-CB687878648D}">
      <dgm:prSet phldrT="[Текст]" custT="1"/>
      <dgm:spPr/>
      <dgm:t>
        <a:bodyPr/>
        <a:lstStyle/>
        <a:p>
          <a:pPr algn="ctr"/>
          <a:r>
            <a:rPr lang="uk-UA" sz="3600" b="1" smtClean="0">
              <a:latin typeface="Times New Roman" pitchFamily="18" charset="0"/>
              <a:cs typeface="Times New Roman" pitchFamily="18" charset="0"/>
            </a:rPr>
            <a:t>Пасивні</a:t>
          </a:r>
        </a:p>
        <a:p>
          <a:pPr algn="ctr"/>
          <a:r>
            <a:rPr lang="uk-UA" sz="2800" b="1" smtClean="0">
              <a:latin typeface="Times New Roman" pitchFamily="18" charset="0"/>
              <a:cs typeface="Times New Roman" pitchFamily="18" charset="0"/>
            </a:rPr>
            <a:t>( ознака предмета за дією над ним):</a:t>
          </a:r>
        </a:p>
        <a:p>
          <a:pPr algn="ctr"/>
          <a:r>
            <a:rPr lang="uk-UA" sz="2800" b="1" i="1" smtClean="0">
              <a:latin typeface="Times New Roman" pitchFamily="18" charset="0"/>
              <a:cs typeface="Times New Roman" pitchFamily="18" charset="0"/>
            </a:rPr>
            <a:t>засмалені сонцем, написаний юнаком</a:t>
          </a:r>
          <a:endParaRPr lang="ru-RU" sz="2800" b="1" i="1" dirty="0">
            <a:latin typeface="Times New Roman" pitchFamily="18" charset="0"/>
            <a:cs typeface="Times New Roman" pitchFamily="18" charset="0"/>
          </a:endParaRPr>
        </a:p>
      </dgm:t>
    </dgm:pt>
    <dgm:pt modelId="{9A0DAA5B-0DE8-4507-83A0-CA76B2BF988D}" type="parTrans" cxnId="{556B3D10-18E9-406B-8E8D-7B38F40DEDB0}">
      <dgm:prSet/>
      <dgm:spPr/>
      <dgm:t>
        <a:bodyPr/>
        <a:lstStyle/>
        <a:p>
          <a:endParaRPr lang="ru-RU"/>
        </a:p>
      </dgm:t>
    </dgm:pt>
    <dgm:pt modelId="{40E1F0EA-F03E-44A8-AC32-09D6661D14F3}" type="sibTrans" cxnId="{556B3D10-18E9-406B-8E8D-7B38F40DEDB0}">
      <dgm:prSet/>
      <dgm:spPr/>
      <dgm:t>
        <a:bodyPr/>
        <a:lstStyle/>
        <a:p>
          <a:endParaRPr lang="ru-RU"/>
        </a:p>
      </dgm:t>
    </dgm:pt>
    <dgm:pt modelId="{2AE9FD9A-1A6D-49F5-8028-0F52584D06B5}" type="pres">
      <dgm:prSet presAssocID="{FA4B15B3-0CC4-43B8-948D-86B897D1776E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59C2A96-A94B-43AF-A6F5-0A272902569C}" type="pres">
      <dgm:prSet presAssocID="{C6777177-B0E7-4A1E-93C1-ED33E3F818FE}" presName="posSpace" presStyleCnt="0"/>
      <dgm:spPr/>
    </dgm:pt>
    <dgm:pt modelId="{1A26CD75-C5DF-4A5C-8FDE-CD41CD299A70}" type="pres">
      <dgm:prSet presAssocID="{C6777177-B0E7-4A1E-93C1-ED33E3F818FE}" presName="vertFlow" presStyleCnt="0"/>
      <dgm:spPr/>
    </dgm:pt>
    <dgm:pt modelId="{E1B93F33-163B-40A2-B91A-B195130BB44E}" type="pres">
      <dgm:prSet presAssocID="{C6777177-B0E7-4A1E-93C1-ED33E3F818FE}" presName="topSpace" presStyleCnt="0"/>
      <dgm:spPr/>
    </dgm:pt>
    <dgm:pt modelId="{57E33377-85F3-4B6C-A243-F23D5B6C9501}" type="pres">
      <dgm:prSet presAssocID="{C6777177-B0E7-4A1E-93C1-ED33E3F818FE}" presName="firstComp" presStyleCnt="0"/>
      <dgm:spPr/>
    </dgm:pt>
    <dgm:pt modelId="{5E93666A-0EF4-42A7-BB3D-428382D827C7}" type="pres">
      <dgm:prSet presAssocID="{C6777177-B0E7-4A1E-93C1-ED33E3F818FE}" presName="firstChild" presStyleLbl="bgAccFollowNode1" presStyleIdx="0" presStyleCnt="2" custScaleX="122697"/>
      <dgm:spPr/>
      <dgm:t>
        <a:bodyPr/>
        <a:lstStyle/>
        <a:p>
          <a:endParaRPr lang="ru-RU"/>
        </a:p>
      </dgm:t>
    </dgm:pt>
    <dgm:pt modelId="{6F9841AA-F1A0-4F8E-9CF8-114A3517F353}" type="pres">
      <dgm:prSet presAssocID="{C6777177-B0E7-4A1E-93C1-ED33E3F818FE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9C79F7-7B74-4288-8A73-5C63F96BCE98}" type="pres">
      <dgm:prSet presAssocID="{AA96814D-819B-4D40-BB73-CB687878648D}" presName="comp" presStyleCnt="0"/>
      <dgm:spPr/>
    </dgm:pt>
    <dgm:pt modelId="{E1B66047-07B6-4FEC-A759-552D3448D80A}" type="pres">
      <dgm:prSet presAssocID="{AA96814D-819B-4D40-BB73-CB687878648D}" presName="child" presStyleLbl="bgAccFollowNode1" presStyleIdx="1" presStyleCnt="2" custScaleX="126426" custLinFactNeighborX="-51034" custLinFactNeighborY="-7477"/>
      <dgm:spPr/>
      <dgm:t>
        <a:bodyPr/>
        <a:lstStyle/>
        <a:p>
          <a:endParaRPr lang="ru-RU"/>
        </a:p>
      </dgm:t>
    </dgm:pt>
    <dgm:pt modelId="{FFA210B6-1188-4061-A4F6-73964F9E06D6}" type="pres">
      <dgm:prSet presAssocID="{AA96814D-819B-4D40-BB73-CB687878648D}" presName="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AA7462-7CAD-43B5-A246-53C12604CAD6}" type="pres">
      <dgm:prSet presAssocID="{C6777177-B0E7-4A1E-93C1-ED33E3F818FE}" presName="negSpace" presStyleCnt="0"/>
      <dgm:spPr/>
    </dgm:pt>
    <dgm:pt modelId="{7AD53400-4837-4AFD-A57E-B57BE3E157F6}" type="pres">
      <dgm:prSet presAssocID="{C6777177-B0E7-4A1E-93C1-ED33E3F818FE}" presName="circle" presStyleLbl="node1" presStyleIdx="0" presStyleCnt="1" custScaleX="130409" custScaleY="90297" custLinFactNeighborX="-31653" custLinFactNeighborY="-138"/>
      <dgm:spPr/>
      <dgm:t>
        <a:bodyPr/>
        <a:lstStyle/>
        <a:p>
          <a:endParaRPr lang="ru-RU"/>
        </a:p>
      </dgm:t>
    </dgm:pt>
  </dgm:ptLst>
  <dgm:cxnLst>
    <dgm:cxn modelId="{0DBF23A1-079A-47C8-87DC-02A48E695561}" type="presOf" srcId="{AA96814D-819B-4D40-BB73-CB687878648D}" destId="{FFA210B6-1188-4061-A4F6-73964F9E06D6}" srcOrd="1" destOrd="0" presId="urn:microsoft.com/office/officeart/2005/8/layout/hList9"/>
    <dgm:cxn modelId="{7C90DEC7-EEE2-4586-A725-BCB64434CDEB}" srcId="{FA4B15B3-0CC4-43B8-948D-86B897D1776E}" destId="{C6777177-B0E7-4A1E-93C1-ED33E3F818FE}" srcOrd="0" destOrd="0" parTransId="{582D63A8-DBA2-4F42-8CB8-ED7BE76D3244}" sibTransId="{9FFA9387-F345-42E3-A0CB-41A6A545AC34}"/>
    <dgm:cxn modelId="{E9D1A519-2E24-47AC-8A3E-316C443EE6AD}" type="presOf" srcId="{AA96814D-819B-4D40-BB73-CB687878648D}" destId="{E1B66047-07B6-4FEC-A759-552D3448D80A}" srcOrd="0" destOrd="0" presId="urn:microsoft.com/office/officeart/2005/8/layout/hList9"/>
    <dgm:cxn modelId="{46A9B4F3-45AD-4CBD-8293-FBBAE25A2B6D}" srcId="{C6777177-B0E7-4A1E-93C1-ED33E3F818FE}" destId="{FE856BE6-1639-4DB4-BABC-E13D135D7E72}" srcOrd="0" destOrd="0" parTransId="{51D75D25-3CF9-4A6E-838D-E69B71C892F2}" sibTransId="{AFE66211-6558-4F3A-A02C-95A074DF4576}"/>
    <dgm:cxn modelId="{7CE6F9D9-1DE3-483E-99EC-5C2192374357}" type="presOf" srcId="{FE856BE6-1639-4DB4-BABC-E13D135D7E72}" destId="{5E93666A-0EF4-42A7-BB3D-428382D827C7}" srcOrd="0" destOrd="0" presId="urn:microsoft.com/office/officeart/2005/8/layout/hList9"/>
    <dgm:cxn modelId="{BD1F09AA-4507-4BEF-8170-311B5CD3688E}" type="presOf" srcId="{C6777177-B0E7-4A1E-93C1-ED33E3F818FE}" destId="{7AD53400-4837-4AFD-A57E-B57BE3E157F6}" srcOrd="0" destOrd="0" presId="urn:microsoft.com/office/officeart/2005/8/layout/hList9"/>
    <dgm:cxn modelId="{FB67F109-38F9-47A6-ABFC-B7176837A6B8}" type="presOf" srcId="{FA4B15B3-0CC4-43B8-948D-86B897D1776E}" destId="{2AE9FD9A-1A6D-49F5-8028-0F52584D06B5}" srcOrd="0" destOrd="0" presId="urn:microsoft.com/office/officeart/2005/8/layout/hList9"/>
    <dgm:cxn modelId="{3CA6CEC5-3223-4BCF-B1FA-C70CF6A948C8}" type="presOf" srcId="{FE856BE6-1639-4DB4-BABC-E13D135D7E72}" destId="{6F9841AA-F1A0-4F8E-9CF8-114A3517F353}" srcOrd="1" destOrd="0" presId="urn:microsoft.com/office/officeart/2005/8/layout/hList9"/>
    <dgm:cxn modelId="{556B3D10-18E9-406B-8E8D-7B38F40DEDB0}" srcId="{C6777177-B0E7-4A1E-93C1-ED33E3F818FE}" destId="{AA96814D-819B-4D40-BB73-CB687878648D}" srcOrd="1" destOrd="0" parTransId="{9A0DAA5B-0DE8-4507-83A0-CA76B2BF988D}" sibTransId="{40E1F0EA-F03E-44A8-AC32-09D6661D14F3}"/>
    <dgm:cxn modelId="{200C323C-7C20-415C-BC4C-8BC62F395EB9}" type="presParOf" srcId="{2AE9FD9A-1A6D-49F5-8028-0F52584D06B5}" destId="{259C2A96-A94B-43AF-A6F5-0A272902569C}" srcOrd="0" destOrd="0" presId="urn:microsoft.com/office/officeart/2005/8/layout/hList9"/>
    <dgm:cxn modelId="{94586DA8-3930-4244-8606-B922A83FA416}" type="presParOf" srcId="{2AE9FD9A-1A6D-49F5-8028-0F52584D06B5}" destId="{1A26CD75-C5DF-4A5C-8FDE-CD41CD299A70}" srcOrd="1" destOrd="0" presId="urn:microsoft.com/office/officeart/2005/8/layout/hList9"/>
    <dgm:cxn modelId="{4F90EF4B-CFEC-41B1-889A-28616F05CE05}" type="presParOf" srcId="{1A26CD75-C5DF-4A5C-8FDE-CD41CD299A70}" destId="{E1B93F33-163B-40A2-B91A-B195130BB44E}" srcOrd="0" destOrd="0" presId="urn:microsoft.com/office/officeart/2005/8/layout/hList9"/>
    <dgm:cxn modelId="{62B00861-CFD5-41FD-B566-9CC806B43266}" type="presParOf" srcId="{1A26CD75-C5DF-4A5C-8FDE-CD41CD299A70}" destId="{57E33377-85F3-4B6C-A243-F23D5B6C9501}" srcOrd="1" destOrd="0" presId="urn:microsoft.com/office/officeart/2005/8/layout/hList9"/>
    <dgm:cxn modelId="{96651CE6-2924-47B9-BA74-AE1C38A3F370}" type="presParOf" srcId="{57E33377-85F3-4B6C-A243-F23D5B6C9501}" destId="{5E93666A-0EF4-42A7-BB3D-428382D827C7}" srcOrd="0" destOrd="0" presId="urn:microsoft.com/office/officeart/2005/8/layout/hList9"/>
    <dgm:cxn modelId="{94C47487-AA27-4B4C-B353-A1F04EFFC9E4}" type="presParOf" srcId="{57E33377-85F3-4B6C-A243-F23D5B6C9501}" destId="{6F9841AA-F1A0-4F8E-9CF8-114A3517F353}" srcOrd="1" destOrd="0" presId="urn:microsoft.com/office/officeart/2005/8/layout/hList9"/>
    <dgm:cxn modelId="{346CA3EF-1B83-4A0A-8767-C46E3EDA47E5}" type="presParOf" srcId="{1A26CD75-C5DF-4A5C-8FDE-CD41CD299A70}" destId="{1A9C79F7-7B74-4288-8A73-5C63F96BCE98}" srcOrd="2" destOrd="0" presId="urn:microsoft.com/office/officeart/2005/8/layout/hList9"/>
    <dgm:cxn modelId="{78235ECC-E9B8-4ED4-A15C-69215E21182B}" type="presParOf" srcId="{1A9C79F7-7B74-4288-8A73-5C63F96BCE98}" destId="{E1B66047-07B6-4FEC-A759-552D3448D80A}" srcOrd="0" destOrd="0" presId="urn:microsoft.com/office/officeart/2005/8/layout/hList9"/>
    <dgm:cxn modelId="{1FCD5FE7-7A8D-4461-8DD5-1280F8B20792}" type="presParOf" srcId="{1A9C79F7-7B74-4288-8A73-5C63F96BCE98}" destId="{FFA210B6-1188-4061-A4F6-73964F9E06D6}" srcOrd="1" destOrd="0" presId="urn:microsoft.com/office/officeart/2005/8/layout/hList9"/>
    <dgm:cxn modelId="{1E6BC4E9-0432-41A3-AFBA-4999569D03CA}" type="presParOf" srcId="{2AE9FD9A-1A6D-49F5-8028-0F52584D06B5}" destId="{D2AA7462-7CAD-43B5-A246-53C12604CAD6}" srcOrd="2" destOrd="0" presId="urn:microsoft.com/office/officeart/2005/8/layout/hList9"/>
    <dgm:cxn modelId="{9C3E5C51-23EF-4635-9942-BA38DFA714C3}" type="presParOf" srcId="{2AE9FD9A-1A6D-49F5-8028-0F52584D06B5}" destId="{7AD53400-4837-4AFD-A57E-B57BE3E157F6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1A72B2-4586-4D42-8F7D-507D6B230662}" type="doc">
      <dgm:prSet loTypeId="urn:microsoft.com/office/officeart/2005/8/layout/hList6" loCatId="list" qsTypeId="urn:microsoft.com/office/officeart/2005/8/quickstyle/simple3" qsCatId="simple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3E311F3F-8060-4A19-90B4-8EF356DAD031}">
      <dgm:prSet phldrT="[Текст]" custT="1"/>
      <dgm:spPr/>
      <dgm:t>
        <a:bodyPr/>
        <a:lstStyle/>
        <a:p>
          <a:r>
            <a:rPr lang="uk-UA" sz="4400" b="1" u="none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r>
            <a:rPr lang="uk-UA" sz="4000" b="1" u="none" dirty="0" smtClean="0">
              <a:latin typeface="Times New Roman" pitchFamily="18" charset="0"/>
              <a:cs typeface="Times New Roman" pitchFamily="18" charset="0"/>
            </a:rPr>
            <a:t>Це дієприкметник разом із залежними словами.  </a:t>
          </a:r>
        </a:p>
        <a:p>
          <a:r>
            <a:rPr lang="uk-UA" sz="4000" b="0" i="1" u="none" dirty="0" smtClean="0">
              <a:latin typeface="Times New Roman" pitchFamily="18" charset="0"/>
              <a:cs typeface="Times New Roman" pitchFamily="18" charset="0"/>
            </a:rPr>
            <a:t>Мої дні течуть тепер серед степу, серед долини, налитої золотим хлібом.              (М.Коцюбинський)</a:t>
          </a:r>
          <a:endParaRPr lang="ru-RU" sz="4000" b="0" i="1" u="none" dirty="0">
            <a:latin typeface="Times New Roman" pitchFamily="18" charset="0"/>
            <a:cs typeface="Times New Roman" pitchFamily="18" charset="0"/>
          </a:endParaRPr>
        </a:p>
      </dgm:t>
    </dgm:pt>
    <dgm:pt modelId="{DAC0C5AA-EDFB-4E4A-A064-6A4A9F19746F}" type="parTrans" cxnId="{31307BFC-C5DF-40B0-917C-9E5F816DFFB8}">
      <dgm:prSet/>
      <dgm:spPr/>
      <dgm:t>
        <a:bodyPr/>
        <a:lstStyle/>
        <a:p>
          <a:endParaRPr lang="ru-RU"/>
        </a:p>
      </dgm:t>
    </dgm:pt>
    <dgm:pt modelId="{DB0275F0-CF97-4560-9A90-E8D48F5F41AD}" type="sibTrans" cxnId="{31307BFC-C5DF-40B0-917C-9E5F816DFFB8}">
      <dgm:prSet/>
      <dgm:spPr/>
      <dgm:t>
        <a:bodyPr/>
        <a:lstStyle/>
        <a:p>
          <a:endParaRPr lang="ru-RU"/>
        </a:p>
      </dgm:t>
    </dgm:pt>
    <dgm:pt modelId="{43138659-B917-48C3-BE82-AB2044DAF2E1}" type="pres">
      <dgm:prSet presAssocID="{DD1A72B2-4586-4D42-8F7D-507D6B23066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4EB196-4A2F-47F8-90E5-243498BB25A5}" type="pres">
      <dgm:prSet presAssocID="{3E311F3F-8060-4A19-90B4-8EF356DAD031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307BFC-C5DF-40B0-917C-9E5F816DFFB8}" srcId="{DD1A72B2-4586-4D42-8F7D-507D6B230662}" destId="{3E311F3F-8060-4A19-90B4-8EF356DAD031}" srcOrd="0" destOrd="0" parTransId="{DAC0C5AA-EDFB-4E4A-A064-6A4A9F19746F}" sibTransId="{DB0275F0-CF97-4560-9A90-E8D48F5F41AD}"/>
    <dgm:cxn modelId="{3FCB5306-0949-4FCF-AEB1-80128A346687}" type="presOf" srcId="{3E311F3F-8060-4A19-90B4-8EF356DAD031}" destId="{4A4EB196-4A2F-47F8-90E5-243498BB25A5}" srcOrd="0" destOrd="0" presId="urn:microsoft.com/office/officeart/2005/8/layout/hList6"/>
    <dgm:cxn modelId="{D468CC54-107A-4615-A90E-C842DE6D3BE1}" type="presOf" srcId="{DD1A72B2-4586-4D42-8F7D-507D6B230662}" destId="{43138659-B917-48C3-BE82-AB2044DAF2E1}" srcOrd="0" destOrd="0" presId="urn:microsoft.com/office/officeart/2005/8/layout/hList6"/>
    <dgm:cxn modelId="{516C8865-9BFF-4C27-ABFA-957DF6785249}" type="presParOf" srcId="{43138659-B917-48C3-BE82-AB2044DAF2E1}" destId="{4A4EB196-4A2F-47F8-90E5-243498BB25A5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048829-F330-40B7-917E-F1C3C5D76FA1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78CDDE-9591-4884-8B8C-96C49A5E318C}">
      <dgm:prSet phldrT="[Текст]"/>
      <dgm:spPr/>
      <dgm:t>
        <a:bodyPr/>
        <a:lstStyle/>
        <a:p>
          <a:r>
            <a:rPr lang="uk-UA" b="1" dirty="0" smtClean="0">
              <a:solidFill>
                <a:srgbClr val="FFFF00"/>
              </a:solidFill>
            </a:rPr>
            <a:t>Творення дієприкметників</a:t>
          </a:r>
          <a:endParaRPr lang="ru-RU" b="1" dirty="0">
            <a:solidFill>
              <a:srgbClr val="FFFF00"/>
            </a:solidFill>
          </a:endParaRPr>
        </a:p>
      </dgm:t>
    </dgm:pt>
    <dgm:pt modelId="{AF87FD9A-745D-4444-BBAF-403F27E07BB6}" type="parTrans" cxnId="{5BD0D6E4-1EAB-4A0A-BC45-3CF94F7F6D93}">
      <dgm:prSet/>
      <dgm:spPr/>
      <dgm:t>
        <a:bodyPr/>
        <a:lstStyle/>
        <a:p>
          <a:endParaRPr lang="ru-RU"/>
        </a:p>
      </dgm:t>
    </dgm:pt>
    <dgm:pt modelId="{51F05905-3234-4998-8CA0-D1B716BEA10F}" type="sibTrans" cxnId="{5BD0D6E4-1EAB-4A0A-BC45-3CF94F7F6D93}">
      <dgm:prSet/>
      <dgm:spPr/>
      <dgm:t>
        <a:bodyPr/>
        <a:lstStyle/>
        <a:p>
          <a:endParaRPr lang="ru-RU"/>
        </a:p>
      </dgm:t>
    </dgm:pt>
    <dgm:pt modelId="{D5022B80-89CA-4C40-979C-BA69C65C8569}">
      <dgm:prSet phldrT="[Текст]"/>
      <dgm:spPr/>
      <dgm:t>
        <a:bodyPr/>
        <a:lstStyle/>
        <a:p>
          <a:r>
            <a:rPr lang="uk-UA" b="1" dirty="0" smtClean="0">
              <a:solidFill>
                <a:srgbClr val="FF0000"/>
              </a:solidFill>
            </a:rPr>
            <a:t>Активний стан</a:t>
          </a:r>
          <a:endParaRPr lang="ru-RU" b="1" dirty="0">
            <a:solidFill>
              <a:srgbClr val="FF0000"/>
            </a:solidFill>
          </a:endParaRPr>
        </a:p>
      </dgm:t>
    </dgm:pt>
    <dgm:pt modelId="{7CAC082A-B5D7-444F-A8F8-91A0703E90ED}" type="parTrans" cxnId="{7C0717F2-99E0-41B6-AA51-3D0EAA97D5B6}">
      <dgm:prSet/>
      <dgm:spPr/>
      <dgm:t>
        <a:bodyPr/>
        <a:lstStyle/>
        <a:p>
          <a:endParaRPr lang="ru-RU"/>
        </a:p>
      </dgm:t>
    </dgm:pt>
    <dgm:pt modelId="{4BF924A1-0EDD-4D3C-BFEB-9AE0FF590EFE}" type="sibTrans" cxnId="{7C0717F2-99E0-41B6-AA51-3D0EAA97D5B6}">
      <dgm:prSet/>
      <dgm:spPr/>
      <dgm:t>
        <a:bodyPr/>
        <a:lstStyle/>
        <a:p>
          <a:endParaRPr lang="ru-RU"/>
        </a:p>
      </dgm:t>
    </dgm:pt>
    <dgm:pt modelId="{7375BEAF-FD2F-4AC8-B3AD-8738EFACAB2C}">
      <dgm:prSet phldrT="[Текст]"/>
      <dgm:spPr/>
      <dgm:t>
        <a:bodyPr/>
        <a:lstStyle/>
        <a:p>
          <a:r>
            <a:rPr lang="uk-UA" b="1" dirty="0" smtClean="0">
              <a:solidFill>
                <a:srgbClr val="FF0000"/>
              </a:solidFill>
            </a:rPr>
            <a:t>Пасивний стан</a:t>
          </a:r>
          <a:endParaRPr lang="ru-RU" b="1" dirty="0">
            <a:solidFill>
              <a:srgbClr val="FF0000"/>
            </a:solidFill>
          </a:endParaRPr>
        </a:p>
      </dgm:t>
    </dgm:pt>
    <dgm:pt modelId="{C8428804-E9EA-4C22-A18B-F4CC27FE5287}" type="parTrans" cxnId="{E103AC05-9DC3-451C-BB4C-4FF1FFDB1532}">
      <dgm:prSet/>
      <dgm:spPr/>
      <dgm:t>
        <a:bodyPr/>
        <a:lstStyle/>
        <a:p>
          <a:endParaRPr lang="ru-RU"/>
        </a:p>
      </dgm:t>
    </dgm:pt>
    <dgm:pt modelId="{ACA0EFFA-BBC9-4D23-8BB5-4B284443C40C}" type="sibTrans" cxnId="{E103AC05-9DC3-451C-BB4C-4FF1FFDB1532}">
      <dgm:prSet/>
      <dgm:spPr/>
      <dgm:t>
        <a:bodyPr/>
        <a:lstStyle/>
        <a:p>
          <a:endParaRPr lang="ru-RU"/>
        </a:p>
      </dgm:t>
    </dgm:pt>
    <dgm:pt modelId="{0777CF75-3A63-462A-9FCA-E51316F41DC6}" type="pres">
      <dgm:prSet presAssocID="{06048829-F330-40B7-917E-F1C3C5D76F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0593D3-D91F-41E5-AA07-EF8650F3949A}" type="pres">
      <dgm:prSet presAssocID="{BE78CDDE-9591-4884-8B8C-96C49A5E318C}" presName="boxAndChildren" presStyleCnt="0"/>
      <dgm:spPr/>
    </dgm:pt>
    <dgm:pt modelId="{6F512036-87FA-4C48-959D-03C1CD0783C5}" type="pres">
      <dgm:prSet presAssocID="{BE78CDDE-9591-4884-8B8C-96C49A5E318C}" presName="parentTextBox" presStyleLbl="node1" presStyleIdx="0" presStyleCnt="1"/>
      <dgm:spPr/>
      <dgm:t>
        <a:bodyPr/>
        <a:lstStyle/>
        <a:p>
          <a:endParaRPr lang="ru-RU"/>
        </a:p>
      </dgm:t>
    </dgm:pt>
    <dgm:pt modelId="{2C91EA98-137B-43B2-A50C-621985BA9B0B}" type="pres">
      <dgm:prSet presAssocID="{BE78CDDE-9591-4884-8B8C-96C49A5E318C}" presName="entireBox" presStyleLbl="node1" presStyleIdx="0" presStyleCnt="1" custLinFactNeighborX="-926"/>
      <dgm:spPr/>
      <dgm:t>
        <a:bodyPr/>
        <a:lstStyle/>
        <a:p>
          <a:endParaRPr lang="ru-RU"/>
        </a:p>
      </dgm:t>
    </dgm:pt>
    <dgm:pt modelId="{DBF17B62-458F-4695-B374-933F78D6E01F}" type="pres">
      <dgm:prSet presAssocID="{BE78CDDE-9591-4884-8B8C-96C49A5E318C}" presName="descendantBox" presStyleCnt="0"/>
      <dgm:spPr/>
    </dgm:pt>
    <dgm:pt modelId="{9CB036A3-4AE6-4445-AA98-76D1484A35EC}" type="pres">
      <dgm:prSet presAssocID="{D5022B80-89CA-4C40-979C-BA69C65C8569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B7DEA5-ACE2-41EE-88CA-5632D6C7A309}" type="pres">
      <dgm:prSet presAssocID="{7375BEAF-FD2F-4AC8-B3AD-8738EFACAB2C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D0D6E4-1EAB-4A0A-BC45-3CF94F7F6D93}" srcId="{06048829-F330-40B7-917E-F1C3C5D76FA1}" destId="{BE78CDDE-9591-4884-8B8C-96C49A5E318C}" srcOrd="0" destOrd="0" parTransId="{AF87FD9A-745D-4444-BBAF-403F27E07BB6}" sibTransId="{51F05905-3234-4998-8CA0-D1B716BEA10F}"/>
    <dgm:cxn modelId="{23C4BC2A-2557-42F4-BBBA-5E0C848CB181}" type="presOf" srcId="{D5022B80-89CA-4C40-979C-BA69C65C8569}" destId="{9CB036A3-4AE6-4445-AA98-76D1484A35EC}" srcOrd="0" destOrd="0" presId="urn:microsoft.com/office/officeart/2005/8/layout/process4"/>
    <dgm:cxn modelId="{E103AC05-9DC3-451C-BB4C-4FF1FFDB1532}" srcId="{BE78CDDE-9591-4884-8B8C-96C49A5E318C}" destId="{7375BEAF-FD2F-4AC8-B3AD-8738EFACAB2C}" srcOrd="1" destOrd="0" parTransId="{C8428804-E9EA-4C22-A18B-F4CC27FE5287}" sibTransId="{ACA0EFFA-BBC9-4D23-8BB5-4B284443C40C}"/>
    <dgm:cxn modelId="{20EE6804-01B4-40C0-A588-65DAA8753578}" type="presOf" srcId="{7375BEAF-FD2F-4AC8-B3AD-8738EFACAB2C}" destId="{29B7DEA5-ACE2-41EE-88CA-5632D6C7A309}" srcOrd="0" destOrd="0" presId="urn:microsoft.com/office/officeart/2005/8/layout/process4"/>
    <dgm:cxn modelId="{4277FDEA-FF1A-4E45-A1BC-829BB190536B}" type="presOf" srcId="{06048829-F330-40B7-917E-F1C3C5D76FA1}" destId="{0777CF75-3A63-462A-9FCA-E51316F41DC6}" srcOrd="0" destOrd="0" presId="urn:microsoft.com/office/officeart/2005/8/layout/process4"/>
    <dgm:cxn modelId="{7C0717F2-99E0-41B6-AA51-3D0EAA97D5B6}" srcId="{BE78CDDE-9591-4884-8B8C-96C49A5E318C}" destId="{D5022B80-89CA-4C40-979C-BA69C65C8569}" srcOrd="0" destOrd="0" parTransId="{7CAC082A-B5D7-444F-A8F8-91A0703E90ED}" sibTransId="{4BF924A1-0EDD-4D3C-BFEB-9AE0FF590EFE}"/>
    <dgm:cxn modelId="{6801EE0B-8879-4C92-A9D1-198B47CB2E85}" type="presOf" srcId="{BE78CDDE-9591-4884-8B8C-96C49A5E318C}" destId="{2C91EA98-137B-43B2-A50C-621985BA9B0B}" srcOrd="1" destOrd="0" presId="urn:microsoft.com/office/officeart/2005/8/layout/process4"/>
    <dgm:cxn modelId="{94A1017C-3F9E-48B2-94AC-B817AE768E91}" type="presOf" srcId="{BE78CDDE-9591-4884-8B8C-96C49A5E318C}" destId="{6F512036-87FA-4C48-959D-03C1CD0783C5}" srcOrd="0" destOrd="0" presId="urn:microsoft.com/office/officeart/2005/8/layout/process4"/>
    <dgm:cxn modelId="{77B1814E-BC6D-445D-B1D5-625559A6A076}" type="presParOf" srcId="{0777CF75-3A63-462A-9FCA-E51316F41DC6}" destId="{F90593D3-D91F-41E5-AA07-EF8650F3949A}" srcOrd="0" destOrd="0" presId="urn:microsoft.com/office/officeart/2005/8/layout/process4"/>
    <dgm:cxn modelId="{1BDBCAE2-2EA9-4F12-88E5-C6C14FD051F8}" type="presParOf" srcId="{F90593D3-D91F-41E5-AA07-EF8650F3949A}" destId="{6F512036-87FA-4C48-959D-03C1CD0783C5}" srcOrd="0" destOrd="0" presId="urn:microsoft.com/office/officeart/2005/8/layout/process4"/>
    <dgm:cxn modelId="{71F8ACFD-6A63-4A07-8E89-25DC9C564324}" type="presParOf" srcId="{F90593D3-D91F-41E5-AA07-EF8650F3949A}" destId="{2C91EA98-137B-43B2-A50C-621985BA9B0B}" srcOrd="1" destOrd="0" presId="urn:microsoft.com/office/officeart/2005/8/layout/process4"/>
    <dgm:cxn modelId="{0402BAAF-BE26-4544-9255-7B6E7458D30D}" type="presParOf" srcId="{F90593D3-D91F-41E5-AA07-EF8650F3949A}" destId="{DBF17B62-458F-4695-B374-933F78D6E01F}" srcOrd="2" destOrd="0" presId="urn:microsoft.com/office/officeart/2005/8/layout/process4"/>
    <dgm:cxn modelId="{11EA11F5-6DD6-4D3F-A762-1057C47CF440}" type="presParOf" srcId="{DBF17B62-458F-4695-B374-933F78D6E01F}" destId="{9CB036A3-4AE6-4445-AA98-76D1484A35EC}" srcOrd="0" destOrd="0" presId="urn:microsoft.com/office/officeart/2005/8/layout/process4"/>
    <dgm:cxn modelId="{1230CC56-A8AA-440B-B776-23772754B963}" type="presParOf" srcId="{DBF17B62-458F-4695-B374-933F78D6E01F}" destId="{29B7DEA5-ACE2-41EE-88CA-5632D6C7A309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AF8ADE-392C-4C81-83FB-A22D8BCCFB8A}" type="doc">
      <dgm:prSet loTypeId="urn:microsoft.com/office/officeart/2005/8/layout/hList3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AF9D788-55D3-4CC5-B495-8509A001AFC1}">
      <dgm:prSet phldrT="[Текст]"/>
      <dgm:spPr/>
      <dgm:t>
        <a:bodyPr/>
        <a:lstStyle/>
        <a:p>
          <a:r>
            <a:rPr lang="uk-UA" b="1" dirty="0" smtClean="0">
              <a:latin typeface="Times New Roman" pitchFamily="18" charset="0"/>
              <a:cs typeface="Times New Roman" pitchFamily="18" charset="0"/>
            </a:rPr>
            <a:t>Написання НЕ </a:t>
          </a:r>
        </a:p>
        <a:p>
          <a:r>
            <a:rPr lang="uk-UA" b="1" dirty="0" smtClean="0">
              <a:latin typeface="Times New Roman" pitchFamily="18" charset="0"/>
              <a:cs typeface="Times New Roman" pitchFamily="18" charset="0"/>
            </a:rPr>
            <a:t>з дієприкметниками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EBB6F68-DA6B-4092-A6C4-098FA9B8F781}" type="parTrans" cxnId="{DB7A3681-B415-48E8-BB85-4A0EAFF9833C}">
      <dgm:prSet/>
      <dgm:spPr/>
      <dgm:t>
        <a:bodyPr/>
        <a:lstStyle/>
        <a:p>
          <a:endParaRPr lang="ru-RU"/>
        </a:p>
      </dgm:t>
    </dgm:pt>
    <dgm:pt modelId="{B4063087-0810-4DB3-A18D-8C6A1FA88824}" type="sibTrans" cxnId="{DB7A3681-B415-48E8-BB85-4A0EAFF9833C}">
      <dgm:prSet/>
      <dgm:spPr/>
      <dgm:t>
        <a:bodyPr/>
        <a:lstStyle/>
        <a:p>
          <a:endParaRPr lang="ru-RU"/>
        </a:p>
      </dgm:t>
    </dgm:pt>
    <dgm:pt modelId="{59DAC924-E42F-47A7-8907-453BC38A7ED8}">
      <dgm:prSet phldrT="[Текст]" custT="1"/>
      <dgm:spPr/>
      <dgm:t>
        <a:bodyPr/>
        <a:lstStyle/>
        <a:p>
          <a:r>
            <a:rPr lang="uk-UA" sz="4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Окремо</a:t>
          </a:r>
        </a:p>
        <a:p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1.Якщо дієприкметник має залежне слово:</a:t>
          </a:r>
        </a:p>
        <a:p>
          <a:r>
            <a:rPr lang="uk-UA" sz="2400" i="1" dirty="0" smtClean="0">
              <a:latin typeface="Times New Roman" pitchFamily="18" charset="0"/>
              <a:cs typeface="Times New Roman" pitchFamily="18" charset="0"/>
            </a:rPr>
            <a:t>Не политі ніким квіти.</a:t>
          </a:r>
        </a:p>
        <a:p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2.Коли є протиставлення:</a:t>
          </a:r>
        </a:p>
        <a:p>
          <a:r>
            <a:rPr lang="uk-UA" sz="2400" i="1" dirty="0" smtClean="0">
              <a:latin typeface="Times New Roman" pitchFamily="18" charset="0"/>
              <a:cs typeface="Times New Roman" pitchFamily="18" charset="0"/>
            </a:rPr>
            <a:t>Костюм не шитий, а в‘язаний.</a:t>
          </a:r>
        </a:p>
        <a:p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3.Коли дієприкметник виступає в ролі присудка: </a:t>
          </a:r>
        </a:p>
        <a:p>
          <a:r>
            <a:rPr lang="uk-UA" sz="2400" i="1" dirty="0" smtClean="0">
              <a:latin typeface="Times New Roman" pitchFamily="18" charset="0"/>
              <a:cs typeface="Times New Roman" pitchFamily="18" charset="0"/>
            </a:rPr>
            <a:t>Сад не посаджений.</a:t>
          </a:r>
          <a:endParaRPr lang="ru-RU" sz="2400" i="1" dirty="0">
            <a:latin typeface="Times New Roman" pitchFamily="18" charset="0"/>
            <a:cs typeface="Times New Roman" pitchFamily="18" charset="0"/>
          </a:endParaRPr>
        </a:p>
      </dgm:t>
    </dgm:pt>
    <dgm:pt modelId="{CB492606-466C-4505-8B62-BED065E3FBC7}" type="parTrans" cxnId="{FE24ED51-2FC2-46B3-8705-CA1F2A8DCD62}">
      <dgm:prSet/>
      <dgm:spPr/>
      <dgm:t>
        <a:bodyPr/>
        <a:lstStyle/>
        <a:p>
          <a:endParaRPr lang="ru-RU"/>
        </a:p>
      </dgm:t>
    </dgm:pt>
    <dgm:pt modelId="{BE1431EE-91ED-4E11-9C28-EA7CE6C996BB}" type="sibTrans" cxnId="{FE24ED51-2FC2-46B3-8705-CA1F2A8DCD62}">
      <dgm:prSet/>
      <dgm:spPr/>
      <dgm:t>
        <a:bodyPr/>
        <a:lstStyle/>
        <a:p>
          <a:endParaRPr lang="ru-RU"/>
        </a:p>
      </dgm:t>
    </dgm:pt>
    <dgm:pt modelId="{23D91D8E-D123-4E5A-81A2-1F2C52C66805}">
      <dgm:prSet phldrT="[Текст]" custT="1"/>
      <dgm:spPr/>
      <dgm:t>
        <a:bodyPr/>
        <a:lstStyle/>
        <a:p>
          <a:r>
            <a:rPr lang="uk-UA" sz="4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Разом</a:t>
          </a:r>
        </a:p>
        <a:p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1.Якщо дієприкметник не має при собі залежних слів:</a:t>
          </a:r>
        </a:p>
        <a:p>
          <a:r>
            <a:rPr lang="uk-UA" sz="2400" i="1" dirty="0" err="1" smtClean="0">
              <a:latin typeface="Times New Roman" pitchFamily="18" charset="0"/>
              <a:cs typeface="Times New Roman" pitchFamily="18" charset="0"/>
            </a:rPr>
            <a:t>невикопана</a:t>
          </a:r>
          <a:r>
            <a:rPr lang="uk-UA" sz="2400" i="1" dirty="0" smtClean="0">
              <a:latin typeface="Times New Roman" pitchFamily="18" charset="0"/>
              <a:cs typeface="Times New Roman" pitchFamily="18" charset="0"/>
            </a:rPr>
            <a:t> картопля;</a:t>
          </a:r>
        </a:p>
        <a:p>
          <a:r>
            <a:rPr lang="uk-UA" sz="2400" i="1" dirty="0" err="1" smtClean="0">
              <a:latin typeface="Times New Roman" pitchFamily="18" charset="0"/>
              <a:cs typeface="Times New Roman" pitchFamily="18" charset="0"/>
            </a:rPr>
            <a:t>неполиті</a:t>
          </a:r>
          <a:r>
            <a:rPr lang="uk-UA" sz="2400" i="1" dirty="0" smtClean="0">
              <a:latin typeface="Times New Roman" pitchFamily="18" charset="0"/>
              <a:cs typeface="Times New Roman" pitchFamily="18" charset="0"/>
            </a:rPr>
            <a:t> квіти.</a:t>
          </a:r>
        </a:p>
        <a:p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2.Якщо дієприкметник утворений від дієслів, що пишуться з </a:t>
          </a:r>
          <a:r>
            <a:rPr lang="uk-UA" sz="2400" b="1" dirty="0" err="1" smtClean="0">
              <a:latin typeface="Times New Roman" pitchFamily="18" charset="0"/>
              <a:cs typeface="Times New Roman" pitchFamily="18" charset="0"/>
            </a:rPr>
            <a:t>недо-</a:t>
          </a:r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 разом:</a:t>
          </a:r>
        </a:p>
        <a:p>
          <a:r>
            <a:rPr lang="uk-UA" sz="2400" i="1" dirty="0" smtClean="0">
              <a:latin typeface="Times New Roman" pitchFamily="18" charset="0"/>
              <a:cs typeface="Times New Roman" pitchFamily="18" charset="0"/>
            </a:rPr>
            <a:t>недобудований, недоспіваний.</a:t>
          </a:r>
          <a:endParaRPr lang="ru-RU" sz="2400" i="1" dirty="0">
            <a:latin typeface="Times New Roman" pitchFamily="18" charset="0"/>
            <a:cs typeface="Times New Roman" pitchFamily="18" charset="0"/>
          </a:endParaRPr>
        </a:p>
      </dgm:t>
    </dgm:pt>
    <dgm:pt modelId="{ABD4FA6A-F0D2-42F4-B2C7-6D027BD9B7A4}" type="parTrans" cxnId="{D9F20F12-038C-4B0D-8604-86BF92201D4B}">
      <dgm:prSet/>
      <dgm:spPr/>
      <dgm:t>
        <a:bodyPr/>
        <a:lstStyle/>
        <a:p>
          <a:endParaRPr lang="ru-RU"/>
        </a:p>
      </dgm:t>
    </dgm:pt>
    <dgm:pt modelId="{057660A6-80C2-4FB8-8CDF-A622EDE2882E}" type="sibTrans" cxnId="{D9F20F12-038C-4B0D-8604-86BF92201D4B}">
      <dgm:prSet/>
      <dgm:spPr/>
      <dgm:t>
        <a:bodyPr/>
        <a:lstStyle/>
        <a:p>
          <a:endParaRPr lang="ru-RU"/>
        </a:p>
      </dgm:t>
    </dgm:pt>
    <dgm:pt modelId="{36BD8F11-65B8-40B1-A875-CEC7346BD8A3}" type="pres">
      <dgm:prSet presAssocID="{C6AF8ADE-392C-4C81-83FB-A22D8BCCFB8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BB336F-DCEF-4E9D-A9CB-9C57C9D5904D}" type="pres">
      <dgm:prSet presAssocID="{8AF9D788-55D3-4CC5-B495-8509A001AFC1}" presName="roof" presStyleLbl="dkBgShp" presStyleIdx="0" presStyleCnt="2"/>
      <dgm:spPr/>
      <dgm:t>
        <a:bodyPr/>
        <a:lstStyle/>
        <a:p>
          <a:endParaRPr lang="ru-RU"/>
        </a:p>
      </dgm:t>
    </dgm:pt>
    <dgm:pt modelId="{71C31A5D-1D2A-4928-91F5-200CC2C8C5E7}" type="pres">
      <dgm:prSet presAssocID="{8AF9D788-55D3-4CC5-B495-8509A001AFC1}" presName="pillars" presStyleCnt="0"/>
      <dgm:spPr/>
    </dgm:pt>
    <dgm:pt modelId="{4282FBA6-B132-4B65-AC05-52B484D7AF63}" type="pres">
      <dgm:prSet presAssocID="{8AF9D788-55D3-4CC5-B495-8509A001AFC1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DC3D1-6F3F-41BC-B6C0-3C8F8B3ACC92}" type="pres">
      <dgm:prSet presAssocID="{23D91D8E-D123-4E5A-81A2-1F2C52C66805}" presName="pillarX" presStyleLbl="node1" presStyleIdx="1" presStyleCnt="2" custLinFactNeighborY="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6C91C-8E5F-44A4-A3C5-5C0CFB40B266}" type="pres">
      <dgm:prSet presAssocID="{8AF9D788-55D3-4CC5-B495-8509A001AFC1}" presName="base" presStyleLbl="dkBgShp" presStyleIdx="1" presStyleCnt="2"/>
      <dgm:spPr/>
    </dgm:pt>
  </dgm:ptLst>
  <dgm:cxnLst>
    <dgm:cxn modelId="{FE24ED51-2FC2-46B3-8705-CA1F2A8DCD62}" srcId="{8AF9D788-55D3-4CC5-B495-8509A001AFC1}" destId="{59DAC924-E42F-47A7-8907-453BC38A7ED8}" srcOrd="0" destOrd="0" parTransId="{CB492606-466C-4505-8B62-BED065E3FBC7}" sibTransId="{BE1431EE-91ED-4E11-9C28-EA7CE6C996BB}"/>
    <dgm:cxn modelId="{1C45170B-487E-466E-8D57-0A4A2E8C3F23}" type="presOf" srcId="{8AF9D788-55D3-4CC5-B495-8509A001AFC1}" destId="{3EBB336F-DCEF-4E9D-A9CB-9C57C9D5904D}" srcOrd="0" destOrd="0" presId="urn:microsoft.com/office/officeart/2005/8/layout/hList3"/>
    <dgm:cxn modelId="{D9F20F12-038C-4B0D-8604-86BF92201D4B}" srcId="{8AF9D788-55D3-4CC5-B495-8509A001AFC1}" destId="{23D91D8E-D123-4E5A-81A2-1F2C52C66805}" srcOrd="1" destOrd="0" parTransId="{ABD4FA6A-F0D2-42F4-B2C7-6D027BD9B7A4}" sibTransId="{057660A6-80C2-4FB8-8CDF-A622EDE2882E}"/>
    <dgm:cxn modelId="{3BBF090F-34F6-4B3D-85AF-31C8076326CF}" type="presOf" srcId="{C6AF8ADE-392C-4C81-83FB-A22D8BCCFB8A}" destId="{36BD8F11-65B8-40B1-A875-CEC7346BD8A3}" srcOrd="0" destOrd="0" presId="urn:microsoft.com/office/officeart/2005/8/layout/hList3"/>
    <dgm:cxn modelId="{DB7A3681-B415-48E8-BB85-4A0EAFF9833C}" srcId="{C6AF8ADE-392C-4C81-83FB-A22D8BCCFB8A}" destId="{8AF9D788-55D3-4CC5-B495-8509A001AFC1}" srcOrd="0" destOrd="0" parTransId="{7EBB6F68-DA6B-4092-A6C4-098FA9B8F781}" sibTransId="{B4063087-0810-4DB3-A18D-8C6A1FA88824}"/>
    <dgm:cxn modelId="{D28966EB-1852-4F84-9259-0948566E6495}" type="presOf" srcId="{59DAC924-E42F-47A7-8907-453BC38A7ED8}" destId="{4282FBA6-B132-4B65-AC05-52B484D7AF63}" srcOrd="0" destOrd="0" presId="urn:microsoft.com/office/officeart/2005/8/layout/hList3"/>
    <dgm:cxn modelId="{1DCF6BA7-A8A2-48A1-8CD5-1B12C2252D7F}" type="presOf" srcId="{23D91D8E-D123-4E5A-81A2-1F2C52C66805}" destId="{5EDDC3D1-6F3F-41BC-B6C0-3C8F8B3ACC92}" srcOrd="0" destOrd="0" presId="urn:microsoft.com/office/officeart/2005/8/layout/hList3"/>
    <dgm:cxn modelId="{85BF2F09-6E19-457C-BAE0-737DEB29200F}" type="presParOf" srcId="{36BD8F11-65B8-40B1-A875-CEC7346BD8A3}" destId="{3EBB336F-DCEF-4E9D-A9CB-9C57C9D5904D}" srcOrd="0" destOrd="0" presId="urn:microsoft.com/office/officeart/2005/8/layout/hList3"/>
    <dgm:cxn modelId="{BB15432F-49C4-497D-BDEC-4BB205779A31}" type="presParOf" srcId="{36BD8F11-65B8-40B1-A875-CEC7346BD8A3}" destId="{71C31A5D-1D2A-4928-91F5-200CC2C8C5E7}" srcOrd="1" destOrd="0" presId="urn:microsoft.com/office/officeart/2005/8/layout/hList3"/>
    <dgm:cxn modelId="{E25D94CF-2BDC-4F91-830A-9CC76273855B}" type="presParOf" srcId="{71C31A5D-1D2A-4928-91F5-200CC2C8C5E7}" destId="{4282FBA6-B132-4B65-AC05-52B484D7AF63}" srcOrd="0" destOrd="0" presId="urn:microsoft.com/office/officeart/2005/8/layout/hList3"/>
    <dgm:cxn modelId="{0D253131-8EE7-417B-9D96-CFFC24221DDB}" type="presParOf" srcId="{71C31A5D-1D2A-4928-91F5-200CC2C8C5E7}" destId="{5EDDC3D1-6F3F-41BC-B6C0-3C8F8B3ACC92}" srcOrd="1" destOrd="0" presId="urn:microsoft.com/office/officeart/2005/8/layout/hList3"/>
    <dgm:cxn modelId="{5DC91D08-94BD-4A4B-A7DC-6CF80EB41AA4}" type="presParOf" srcId="{36BD8F11-65B8-40B1-A875-CEC7346BD8A3}" destId="{9AF6C91C-8E5F-44A4-A3C5-5C0CFB40B26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BDB9214-2171-44A5-9245-A2C9AD064BCD}" type="doc">
      <dgm:prSet loTypeId="urn:microsoft.com/office/officeart/2005/8/layout/hList3" loCatId="list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13CA0506-5168-4AC1-A7BB-656BAB63667E}">
      <dgm:prSet phldrT="[Текст]" custT="1"/>
      <dgm:spPr/>
      <dgm:t>
        <a:bodyPr/>
        <a:lstStyle/>
        <a:p>
          <a:r>
            <a:rPr lang="uk-UA" sz="4400" b="1" i="1" dirty="0" smtClean="0"/>
            <a:t>Н</a:t>
          </a:r>
          <a:r>
            <a:rPr lang="uk-UA" sz="4400" b="1" dirty="0" smtClean="0"/>
            <a:t> і </a:t>
          </a:r>
          <a:r>
            <a:rPr lang="uk-UA" sz="4400" b="1" i="1" dirty="0" err="1" smtClean="0"/>
            <a:t>нн</a:t>
          </a:r>
          <a:r>
            <a:rPr lang="uk-UA" sz="4400" b="1" dirty="0" smtClean="0"/>
            <a:t> у дієприкметниках</a:t>
          </a:r>
          <a:endParaRPr lang="ru-RU" sz="4400" b="1" dirty="0"/>
        </a:p>
      </dgm:t>
    </dgm:pt>
    <dgm:pt modelId="{1248B015-1BC7-4F2A-901B-B3ABF450281E}" type="parTrans" cxnId="{8AC01199-CA24-4862-B492-F94E09C3BEF8}">
      <dgm:prSet/>
      <dgm:spPr/>
      <dgm:t>
        <a:bodyPr/>
        <a:lstStyle/>
        <a:p>
          <a:endParaRPr lang="ru-RU"/>
        </a:p>
      </dgm:t>
    </dgm:pt>
    <dgm:pt modelId="{6D785D1D-0040-49AE-B91E-C905B2E3847C}" type="sibTrans" cxnId="{8AC01199-CA24-4862-B492-F94E09C3BEF8}">
      <dgm:prSet/>
      <dgm:spPr/>
      <dgm:t>
        <a:bodyPr/>
        <a:lstStyle/>
        <a:p>
          <a:endParaRPr lang="ru-RU"/>
        </a:p>
      </dgm:t>
    </dgm:pt>
    <dgm:pt modelId="{09B273BC-0EC6-4A05-A7DD-6F16C5785283}">
      <dgm:prSet phldrT="[Текст]"/>
      <dgm:spPr/>
      <dgm:t>
        <a:bodyPr/>
        <a:lstStyle/>
        <a:p>
          <a:r>
            <a:rPr lang="uk-UA" b="1" dirty="0" smtClean="0">
              <a:latin typeface="Times New Roman" pitchFamily="18" charset="0"/>
              <a:cs typeface="Times New Roman" pitchFamily="18" charset="0"/>
            </a:rPr>
            <a:t>У суфіксах дієприкметників пишеться тільки одна н :</a:t>
          </a:r>
        </a:p>
        <a:p>
          <a:r>
            <a:rPr lang="uk-UA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b="0" i="1" dirty="0" smtClean="0">
              <a:latin typeface="Times New Roman" pitchFamily="18" charset="0"/>
              <a:cs typeface="Times New Roman" pitchFamily="18" charset="0"/>
            </a:rPr>
            <a:t>нескінчений роман, зроблений якісно, визнаний всіма, сказане слово. </a:t>
          </a:r>
        </a:p>
        <a:p>
          <a:r>
            <a:rPr lang="uk-UA" b="1" dirty="0" smtClean="0">
              <a:latin typeface="Times New Roman" pitchFamily="18" charset="0"/>
              <a:cs typeface="Times New Roman" pitchFamily="18" charset="0"/>
            </a:rPr>
            <a:t>Увага! Дієприкметники слід відрізняти від прикметників дієприкметникового походження, які мають наголошені суфікси </a:t>
          </a:r>
          <a:r>
            <a:rPr lang="uk-UA" b="1" dirty="0" err="1" smtClean="0">
              <a:latin typeface="Times New Roman" pitchFamily="18" charset="0"/>
              <a:cs typeface="Times New Roman" pitchFamily="18" charset="0"/>
            </a:rPr>
            <a:t>–анн-</a:t>
          </a:r>
          <a:r>
            <a:rPr lang="uk-UA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uk-UA" b="1" dirty="0" err="1" smtClean="0">
              <a:latin typeface="Times New Roman" pitchFamily="18" charset="0"/>
              <a:cs typeface="Times New Roman" pitchFamily="18" charset="0"/>
            </a:rPr>
            <a:t>-янн-</a:t>
          </a:r>
          <a:r>
            <a:rPr lang="uk-UA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uk-UA" b="1" dirty="0" err="1" smtClean="0">
              <a:latin typeface="Times New Roman" pitchFamily="18" charset="0"/>
              <a:cs typeface="Times New Roman" pitchFamily="18" charset="0"/>
            </a:rPr>
            <a:t>-енн-</a:t>
          </a:r>
          <a:r>
            <a:rPr lang="uk-UA" b="1" dirty="0" smtClean="0">
              <a:latin typeface="Times New Roman" pitchFamily="18" charset="0"/>
              <a:cs typeface="Times New Roman" pitchFamily="18" charset="0"/>
            </a:rPr>
            <a:t> і пишуться з </a:t>
          </a:r>
          <a:r>
            <a:rPr lang="uk-UA" b="1" dirty="0" err="1" smtClean="0">
              <a:latin typeface="Times New Roman" pitchFamily="18" charset="0"/>
              <a:cs typeface="Times New Roman" pitchFamily="18" charset="0"/>
            </a:rPr>
            <a:t>нн</a:t>
          </a:r>
          <a:r>
            <a:rPr lang="uk-UA" b="1" dirty="0" smtClean="0">
              <a:latin typeface="Times New Roman" pitchFamily="18" charset="0"/>
              <a:cs typeface="Times New Roman" pitchFamily="18" charset="0"/>
            </a:rPr>
            <a:t>: </a:t>
          </a:r>
        </a:p>
        <a:p>
          <a:r>
            <a:rPr lang="uk-UA" b="0" i="1" dirty="0" smtClean="0">
              <a:latin typeface="Times New Roman" pitchFamily="18" charset="0"/>
              <a:cs typeface="Times New Roman" pitchFamily="18" charset="0"/>
            </a:rPr>
            <a:t>невблаганна доля, невпізнанний край,</a:t>
          </a:r>
        </a:p>
        <a:p>
          <a:r>
            <a:rPr lang="uk-UA" b="0" i="1" dirty="0" smtClean="0">
              <a:latin typeface="Times New Roman" pitchFamily="18" charset="0"/>
              <a:cs typeface="Times New Roman" pitchFamily="18" charset="0"/>
            </a:rPr>
            <a:t> незбагненний вчинок</a:t>
          </a:r>
          <a:r>
            <a:rPr lang="uk-UA" b="0" i="1" dirty="0" smtClean="0"/>
            <a:t>.</a:t>
          </a:r>
          <a:endParaRPr lang="ru-RU" b="0" i="1" dirty="0"/>
        </a:p>
      </dgm:t>
    </dgm:pt>
    <dgm:pt modelId="{CAD9DD5B-E0AB-4FCA-B983-DDA4198E04D7}" type="parTrans" cxnId="{24877382-4A0A-4FE1-8827-7CF279F5EC01}">
      <dgm:prSet/>
      <dgm:spPr/>
      <dgm:t>
        <a:bodyPr/>
        <a:lstStyle/>
        <a:p>
          <a:endParaRPr lang="ru-RU"/>
        </a:p>
      </dgm:t>
    </dgm:pt>
    <dgm:pt modelId="{DA15EC4C-167E-4ABE-9BF6-0F9C16C253A9}" type="sibTrans" cxnId="{24877382-4A0A-4FE1-8827-7CF279F5EC01}">
      <dgm:prSet/>
      <dgm:spPr/>
      <dgm:t>
        <a:bodyPr/>
        <a:lstStyle/>
        <a:p>
          <a:endParaRPr lang="ru-RU"/>
        </a:p>
      </dgm:t>
    </dgm:pt>
    <dgm:pt modelId="{1ADA636C-F00E-437C-AB29-33E36D2AC01A}" type="pres">
      <dgm:prSet presAssocID="{5BDB9214-2171-44A5-9245-A2C9AD064BC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9F6DD4-17F8-4520-A525-3BD31D43B078}" type="pres">
      <dgm:prSet presAssocID="{13CA0506-5168-4AC1-A7BB-656BAB63667E}" presName="roof" presStyleLbl="dkBgShp" presStyleIdx="0" presStyleCnt="2"/>
      <dgm:spPr/>
      <dgm:t>
        <a:bodyPr/>
        <a:lstStyle/>
        <a:p>
          <a:endParaRPr lang="ru-RU"/>
        </a:p>
      </dgm:t>
    </dgm:pt>
    <dgm:pt modelId="{0F94B37E-D4CD-4FEB-8FBC-9475F415F784}" type="pres">
      <dgm:prSet presAssocID="{13CA0506-5168-4AC1-A7BB-656BAB63667E}" presName="pillars" presStyleCnt="0"/>
      <dgm:spPr/>
    </dgm:pt>
    <dgm:pt modelId="{540BA6EF-A17F-4659-B740-F0F524FA0649}" type="pres">
      <dgm:prSet presAssocID="{13CA0506-5168-4AC1-A7BB-656BAB63667E}" presName="pillar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9D45D3-EBB1-4F06-8A8F-D418C9BE7CD2}" type="pres">
      <dgm:prSet presAssocID="{13CA0506-5168-4AC1-A7BB-656BAB63667E}" presName="base" presStyleLbl="dkBgShp" presStyleIdx="1" presStyleCnt="2"/>
      <dgm:spPr/>
    </dgm:pt>
  </dgm:ptLst>
  <dgm:cxnLst>
    <dgm:cxn modelId="{24877382-4A0A-4FE1-8827-7CF279F5EC01}" srcId="{13CA0506-5168-4AC1-A7BB-656BAB63667E}" destId="{09B273BC-0EC6-4A05-A7DD-6F16C5785283}" srcOrd="0" destOrd="0" parTransId="{CAD9DD5B-E0AB-4FCA-B983-DDA4198E04D7}" sibTransId="{DA15EC4C-167E-4ABE-9BF6-0F9C16C253A9}"/>
    <dgm:cxn modelId="{8AC01199-CA24-4862-B492-F94E09C3BEF8}" srcId="{5BDB9214-2171-44A5-9245-A2C9AD064BCD}" destId="{13CA0506-5168-4AC1-A7BB-656BAB63667E}" srcOrd="0" destOrd="0" parTransId="{1248B015-1BC7-4F2A-901B-B3ABF450281E}" sibTransId="{6D785D1D-0040-49AE-B91E-C905B2E3847C}"/>
    <dgm:cxn modelId="{11DA8518-1F76-40B1-8868-79ACB9075B98}" type="presOf" srcId="{13CA0506-5168-4AC1-A7BB-656BAB63667E}" destId="{DF9F6DD4-17F8-4520-A525-3BD31D43B078}" srcOrd="0" destOrd="0" presId="urn:microsoft.com/office/officeart/2005/8/layout/hList3"/>
    <dgm:cxn modelId="{5168E623-E796-4C34-A535-124234ED4B4E}" type="presOf" srcId="{5BDB9214-2171-44A5-9245-A2C9AD064BCD}" destId="{1ADA636C-F00E-437C-AB29-33E36D2AC01A}" srcOrd="0" destOrd="0" presId="urn:microsoft.com/office/officeart/2005/8/layout/hList3"/>
    <dgm:cxn modelId="{4BE83192-7EE0-4E16-A85E-D2BD1E57CE27}" type="presOf" srcId="{09B273BC-0EC6-4A05-A7DD-6F16C5785283}" destId="{540BA6EF-A17F-4659-B740-F0F524FA0649}" srcOrd="0" destOrd="0" presId="urn:microsoft.com/office/officeart/2005/8/layout/hList3"/>
    <dgm:cxn modelId="{8CDEF9EE-2306-4254-96D7-15B2237C2BB2}" type="presParOf" srcId="{1ADA636C-F00E-437C-AB29-33E36D2AC01A}" destId="{DF9F6DD4-17F8-4520-A525-3BD31D43B078}" srcOrd="0" destOrd="0" presId="urn:microsoft.com/office/officeart/2005/8/layout/hList3"/>
    <dgm:cxn modelId="{E34D354E-C807-4823-9C48-5CE74147A210}" type="presParOf" srcId="{1ADA636C-F00E-437C-AB29-33E36D2AC01A}" destId="{0F94B37E-D4CD-4FEB-8FBC-9475F415F784}" srcOrd="1" destOrd="0" presId="urn:microsoft.com/office/officeart/2005/8/layout/hList3"/>
    <dgm:cxn modelId="{CC878BB5-710E-4BA6-B096-46C0C4CFF01E}" type="presParOf" srcId="{0F94B37E-D4CD-4FEB-8FBC-9475F415F784}" destId="{540BA6EF-A17F-4659-B740-F0F524FA0649}" srcOrd="0" destOrd="0" presId="urn:microsoft.com/office/officeart/2005/8/layout/hList3"/>
    <dgm:cxn modelId="{0ADA5C3A-E496-4F83-BC8F-D9F6532BE5A9}" type="presParOf" srcId="{1ADA636C-F00E-437C-AB29-33E36D2AC01A}" destId="{1D9D45D3-EBB1-4F06-8A8F-D418C9BE7CD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3666A-0EF4-42A7-BB3D-428382D827C7}">
      <dsp:nvSpPr>
        <dsp:cNvPr id="0" name=""/>
        <dsp:cNvSpPr/>
      </dsp:nvSpPr>
      <dsp:spPr>
        <a:xfrm>
          <a:off x="2393973" y="1145145"/>
          <a:ext cx="6638481" cy="28544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smtClean="0">
              <a:latin typeface="Times New Roman" pitchFamily="18" charset="0"/>
              <a:cs typeface="Times New Roman" pitchFamily="18" charset="0"/>
            </a:rPr>
            <a:t>Активні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smtClean="0">
              <a:latin typeface="Times New Roman" pitchFamily="18" charset="0"/>
              <a:cs typeface="Times New Roman" pitchFamily="18" charset="0"/>
            </a:rPr>
            <a:t>(ознака предмета за його ж дією):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i="1" kern="1200" smtClean="0">
              <a:latin typeface="Times New Roman" pitchFamily="18" charset="0"/>
              <a:cs typeface="Times New Roman" pitchFamily="18" charset="0"/>
            </a:rPr>
            <a:t>палаючі степи, почорніла ягода</a:t>
          </a:r>
          <a:endParaRPr lang="ru-RU" sz="28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56130" y="1145145"/>
        <a:ext cx="5576324" cy="2854461"/>
      </dsp:txXfrm>
    </dsp:sp>
    <dsp:sp modelId="{E1B66047-07B6-4FEC-A759-552D3448D80A}">
      <dsp:nvSpPr>
        <dsp:cNvPr id="0" name=""/>
        <dsp:cNvSpPr/>
      </dsp:nvSpPr>
      <dsp:spPr>
        <a:xfrm>
          <a:off x="0" y="3786178"/>
          <a:ext cx="6840237" cy="28544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p3d z="-40050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smtClean="0">
              <a:latin typeface="Times New Roman" pitchFamily="18" charset="0"/>
              <a:cs typeface="Times New Roman" pitchFamily="18" charset="0"/>
            </a:rPr>
            <a:t>Пасивні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smtClean="0">
              <a:latin typeface="Times New Roman" pitchFamily="18" charset="0"/>
              <a:cs typeface="Times New Roman" pitchFamily="18" charset="0"/>
            </a:rPr>
            <a:t>( ознака предмета за дією над ним):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i="1" kern="1200" smtClean="0">
              <a:latin typeface="Times New Roman" pitchFamily="18" charset="0"/>
              <a:cs typeface="Times New Roman" pitchFamily="18" charset="0"/>
            </a:rPr>
            <a:t>засмалені сонцем, написаний юнаком</a:t>
          </a:r>
          <a:endParaRPr lang="ru-RU" sz="28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94437" y="3786178"/>
        <a:ext cx="5745799" cy="2854461"/>
      </dsp:txXfrm>
    </dsp:sp>
    <dsp:sp modelId="{7AD53400-4837-4AFD-A57E-B57BE3E157F6}">
      <dsp:nvSpPr>
        <dsp:cNvPr id="0" name=""/>
        <dsp:cNvSpPr/>
      </dsp:nvSpPr>
      <dsp:spPr>
        <a:xfrm>
          <a:off x="494288" y="0"/>
          <a:ext cx="3720614" cy="25762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smtClean="0">
              <a:latin typeface="Times New Roman" pitchFamily="18" charset="0"/>
              <a:cs typeface="Times New Roman" pitchFamily="18" charset="0"/>
            </a:rPr>
            <a:t>Стан </a:t>
          </a:r>
          <a:r>
            <a:rPr lang="uk-UA" sz="3600" b="1" kern="1200" dirty="0" err="1" smtClean="0">
              <a:latin typeface="Times New Roman" pitchFamily="18" charset="0"/>
              <a:cs typeface="Times New Roman" pitchFamily="18" charset="0"/>
            </a:rPr>
            <a:t>дієприкмет-</a:t>
          </a:r>
          <a:r>
            <a:rPr lang="uk-UA" sz="3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3600" b="1" kern="1200" dirty="0" err="1" smtClean="0">
              <a:latin typeface="Times New Roman" pitchFamily="18" charset="0"/>
              <a:cs typeface="Times New Roman" pitchFamily="18" charset="0"/>
            </a:rPr>
            <a:t>ників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39159" y="377276"/>
        <a:ext cx="2630872" cy="18216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4EB196-4A2F-47F8-90E5-243498BB25A5}">
      <dsp:nvSpPr>
        <dsp:cNvPr id="0" name=""/>
        <dsp:cNvSpPr/>
      </dsp:nvSpPr>
      <dsp:spPr>
        <a:xfrm rot="16200000">
          <a:off x="1143000" y="-1143000"/>
          <a:ext cx="6858000" cy="9144000"/>
        </a:xfrm>
        <a:prstGeom prst="flowChartManualOperation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4">
                <a:shade val="80000"/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0" tIns="0" rIns="27940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u="none" kern="12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b="1" u="none" kern="1200" dirty="0" smtClean="0">
              <a:latin typeface="Times New Roman" pitchFamily="18" charset="0"/>
              <a:cs typeface="Times New Roman" pitchFamily="18" charset="0"/>
            </a:rPr>
            <a:t>Це дієприкметник разом із залежними словами.  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b="0" i="1" u="none" kern="1200" dirty="0" smtClean="0">
              <a:latin typeface="Times New Roman" pitchFamily="18" charset="0"/>
              <a:cs typeface="Times New Roman" pitchFamily="18" charset="0"/>
            </a:rPr>
            <a:t>Мої дні течуть тепер серед степу, серед долини, налитої золотим хлібом.              (М.Коцюбинський)</a:t>
          </a:r>
          <a:endParaRPr lang="ru-RU" sz="4000" b="0" i="1" u="none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0" y="1371600"/>
        <a:ext cx="9144000" cy="41148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91EA98-137B-43B2-A50C-621985BA9B0B}">
      <dsp:nvSpPr>
        <dsp:cNvPr id="0" name=""/>
        <dsp:cNvSpPr/>
      </dsp:nvSpPr>
      <dsp:spPr>
        <a:xfrm>
          <a:off x="0" y="0"/>
          <a:ext cx="7715304" cy="25717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200" b="1" kern="1200" dirty="0" smtClean="0">
              <a:solidFill>
                <a:srgbClr val="FFFF00"/>
              </a:solidFill>
            </a:rPr>
            <a:t>Творення дієприкметників</a:t>
          </a:r>
          <a:endParaRPr lang="ru-RU" sz="4200" b="1" kern="1200" dirty="0">
            <a:solidFill>
              <a:srgbClr val="FFFF00"/>
            </a:solidFill>
          </a:endParaRPr>
        </a:p>
      </dsp:txBody>
      <dsp:txXfrm>
        <a:off x="0" y="0"/>
        <a:ext cx="7715304" cy="1388754"/>
      </dsp:txXfrm>
    </dsp:sp>
    <dsp:sp modelId="{9CB036A3-4AE6-4445-AA98-76D1484A35EC}">
      <dsp:nvSpPr>
        <dsp:cNvPr id="0" name=""/>
        <dsp:cNvSpPr/>
      </dsp:nvSpPr>
      <dsp:spPr>
        <a:xfrm>
          <a:off x="0" y="1337319"/>
          <a:ext cx="3857652" cy="118301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48260" rIns="270256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b="1" kern="1200" dirty="0" smtClean="0">
              <a:solidFill>
                <a:srgbClr val="FF0000"/>
              </a:solidFill>
            </a:rPr>
            <a:t>Активний стан</a:t>
          </a:r>
          <a:endParaRPr lang="ru-RU" sz="3800" b="1" kern="1200" dirty="0">
            <a:solidFill>
              <a:srgbClr val="FF0000"/>
            </a:solidFill>
          </a:endParaRPr>
        </a:p>
      </dsp:txBody>
      <dsp:txXfrm>
        <a:off x="0" y="1337319"/>
        <a:ext cx="3857652" cy="1183013"/>
      </dsp:txXfrm>
    </dsp:sp>
    <dsp:sp modelId="{29B7DEA5-ACE2-41EE-88CA-5632D6C7A309}">
      <dsp:nvSpPr>
        <dsp:cNvPr id="0" name=""/>
        <dsp:cNvSpPr/>
      </dsp:nvSpPr>
      <dsp:spPr>
        <a:xfrm>
          <a:off x="3857652" y="1337319"/>
          <a:ext cx="3857652" cy="118301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256" tIns="48260" rIns="270256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b="1" kern="1200" dirty="0" smtClean="0">
              <a:solidFill>
                <a:srgbClr val="FF0000"/>
              </a:solidFill>
            </a:rPr>
            <a:t>Пасивний стан</a:t>
          </a:r>
          <a:endParaRPr lang="ru-RU" sz="3800" b="1" kern="1200" dirty="0">
            <a:solidFill>
              <a:srgbClr val="FF0000"/>
            </a:solidFill>
          </a:endParaRPr>
        </a:p>
      </dsp:txBody>
      <dsp:txXfrm>
        <a:off x="3857652" y="1337319"/>
        <a:ext cx="3857652" cy="11830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BB336F-DCEF-4E9D-A9CB-9C57C9D5904D}">
      <dsp:nvSpPr>
        <dsp:cNvPr id="0" name=""/>
        <dsp:cNvSpPr/>
      </dsp:nvSpPr>
      <dsp:spPr>
        <a:xfrm>
          <a:off x="0" y="0"/>
          <a:ext cx="8929718" cy="1993113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100" b="1" kern="1200" dirty="0" smtClean="0">
              <a:latin typeface="Times New Roman" pitchFamily="18" charset="0"/>
              <a:cs typeface="Times New Roman" pitchFamily="18" charset="0"/>
            </a:rPr>
            <a:t>Написання НЕ </a:t>
          </a:r>
        </a:p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100" b="1" kern="1200" dirty="0" smtClean="0">
              <a:latin typeface="Times New Roman" pitchFamily="18" charset="0"/>
              <a:cs typeface="Times New Roman" pitchFamily="18" charset="0"/>
            </a:rPr>
            <a:t>з дієприкметниками</a:t>
          </a:r>
          <a:endParaRPr lang="ru-RU" sz="51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8929718" cy="1993113"/>
      </dsp:txXfrm>
    </dsp:sp>
    <dsp:sp modelId="{4282FBA6-B132-4B65-AC05-52B484D7AF63}">
      <dsp:nvSpPr>
        <dsp:cNvPr id="0" name=""/>
        <dsp:cNvSpPr/>
      </dsp:nvSpPr>
      <dsp:spPr>
        <a:xfrm>
          <a:off x="0" y="1993113"/>
          <a:ext cx="4464859" cy="41855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4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Окремо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1.Якщо дієприкметник має залежне слово: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i="1" kern="1200" dirty="0" smtClean="0">
              <a:latin typeface="Times New Roman" pitchFamily="18" charset="0"/>
              <a:cs typeface="Times New Roman" pitchFamily="18" charset="0"/>
            </a:rPr>
            <a:t>Не политі ніким квіти.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2.Коли є протиставлення: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i="1" kern="1200" dirty="0" smtClean="0">
              <a:latin typeface="Times New Roman" pitchFamily="18" charset="0"/>
              <a:cs typeface="Times New Roman" pitchFamily="18" charset="0"/>
            </a:rPr>
            <a:t>Костюм не шитий, а в‘язаний.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3.Коли дієприкметник виступає в ролі присудка: 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i="1" kern="1200" dirty="0" smtClean="0">
              <a:latin typeface="Times New Roman" pitchFamily="18" charset="0"/>
              <a:cs typeface="Times New Roman" pitchFamily="18" charset="0"/>
            </a:rPr>
            <a:t>Сад не посаджений.</a:t>
          </a:r>
          <a:endParaRPr lang="ru-RU" sz="24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993113"/>
        <a:ext cx="4464859" cy="4185537"/>
      </dsp:txXfrm>
    </dsp:sp>
    <dsp:sp modelId="{5EDDC3D1-6F3F-41BC-B6C0-3C8F8B3ACC92}">
      <dsp:nvSpPr>
        <dsp:cNvPr id="0" name=""/>
        <dsp:cNvSpPr/>
      </dsp:nvSpPr>
      <dsp:spPr>
        <a:xfrm>
          <a:off x="4464859" y="2000270"/>
          <a:ext cx="4464859" cy="4185537"/>
        </a:xfrm>
        <a:prstGeom prst="rect">
          <a:avLst/>
        </a:prstGeom>
        <a:gradFill rotWithShape="0">
          <a:gsLst>
            <a:gs pos="0">
              <a:schemeClr val="accent4">
                <a:hueOff val="-4500646"/>
                <a:satOff val="0"/>
                <a:lumOff val="16471"/>
                <a:alphaOff val="0"/>
                <a:tint val="60000"/>
                <a:satMod val="160000"/>
              </a:schemeClr>
            </a:gs>
            <a:gs pos="46000">
              <a:schemeClr val="accent4">
                <a:hueOff val="-4500646"/>
                <a:satOff val="0"/>
                <a:lumOff val="16471"/>
                <a:alphaOff val="0"/>
                <a:tint val="86000"/>
                <a:satMod val="160000"/>
              </a:schemeClr>
            </a:gs>
            <a:gs pos="100000">
              <a:schemeClr val="accent4">
                <a:hueOff val="-4500646"/>
                <a:satOff val="0"/>
                <a:lumOff val="16471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Разом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1.Якщо дієприкметник не має при собі залежних слів: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i="1" kern="1200" dirty="0" err="1" smtClean="0">
              <a:latin typeface="Times New Roman" pitchFamily="18" charset="0"/>
              <a:cs typeface="Times New Roman" pitchFamily="18" charset="0"/>
            </a:rPr>
            <a:t>невикопана</a:t>
          </a:r>
          <a:r>
            <a:rPr lang="uk-UA" sz="2400" i="1" kern="1200" dirty="0" smtClean="0">
              <a:latin typeface="Times New Roman" pitchFamily="18" charset="0"/>
              <a:cs typeface="Times New Roman" pitchFamily="18" charset="0"/>
            </a:rPr>
            <a:t> картопля;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i="1" kern="1200" dirty="0" err="1" smtClean="0">
              <a:latin typeface="Times New Roman" pitchFamily="18" charset="0"/>
              <a:cs typeface="Times New Roman" pitchFamily="18" charset="0"/>
            </a:rPr>
            <a:t>неполиті</a:t>
          </a:r>
          <a:r>
            <a:rPr lang="uk-UA" sz="2400" i="1" kern="1200" dirty="0" smtClean="0">
              <a:latin typeface="Times New Roman" pitchFamily="18" charset="0"/>
              <a:cs typeface="Times New Roman" pitchFamily="18" charset="0"/>
            </a:rPr>
            <a:t> квіти.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2.Якщо дієприкметник утворений від дієслів, що пишуться з </a:t>
          </a:r>
          <a:r>
            <a:rPr lang="uk-UA" sz="2400" b="1" kern="1200" dirty="0" err="1" smtClean="0">
              <a:latin typeface="Times New Roman" pitchFamily="18" charset="0"/>
              <a:cs typeface="Times New Roman" pitchFamily="18" charset="0"/>
            </a:rPr>
            <a:t>недо-</a:t>
          </a: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 разом: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i="1" kern="1200" dirty="0" smtClean="0">
              <a:latin typeface="Times New Roman" pitchFamily="18" charset="0"/>
              <a:cs typeface="Times New Roman" pitchFamily="18" charset="0"/>
            </a:rPr>
            <a:t>недобудований, недоспіваний.</a:t>
          </a:r>
          <a:endParaRPr lang="ru-RU" sz="24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64859" y="2000270"/>
        <a:ext cx="4464859" cy="4185537"/>
      </dsp:txXfrm>
    </dsp:sp>
    <dsp:sp modelId="{9AF6C91C-8E5F-44A4-A3C5-5C0CFB40B266}">
      <dsp:nvSpPr>
        <dsp:cNvPr id="0" name=""/>
        <dsp:cNvSpPr/>
      </dsp:nvSpPr>
      <dsp:spPr>
        <a:xfrm>
          <a:off x="0" y="6178650"/>
          <a:ext cx="8929718" cy="465059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9F6DD4-17F8-4520-A525-3BD31D43B078}">
      <dsp:nvSpPr>
        <dsp:cNvPr id="0" name=""/>
        <dsp:cNvSpPr/>
      </dsp:nvSpPr>
      <dsp:spPr>
        <a:xfrm>
          <a:off x="0" y="0"/>
          <a:ext cx="7786742" cy="1800237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i="1" kern="1200" dirty="0" smtClean="0"/>
            <a:t>Н</a:t>
          </a:r>
          <a:r>
            <a:rPr lang="uk-UA" sz="4400" b="1" kern="1200" dirty="0" smtClean="0"/>
            <a:t> і </a:t>
          </a:r>
          <a:r>
            <a:rPr lang="uk-UA" sz="4400" b="1" i="1" kern="1200" dirty="0" err="1" smtClean="0"/>
            <a:t>нн</a:t>
          </a:r>
          <a:r>
            <a:rPr lang="uk-UA" sz="4400" b="1" kern="1200" dirty="0" smtClean="0"/>
            <a:t> у дієприкметниках</a:t>
          </a:r>
          <a:endParaRPr lang="ru-RU" sz="4400" b="1" kern="1200" dirty="0"/>
        </a:p>
      </dsp:txBody>
      <dsp:txXfrm>
        <a:off x="0" y="0"/>
        <a:ext cx="7786742" cy="1800237"/>
      </dsp:txXfrm>
    </dsp:sp>
    <dsp:sp modelId="{540BA6EF-A17F-4659-B740-F0F524FA0649}">
      <dsp:nvSpPr>
        <dsp:cNvPr id="0" name=""/>
        <dsp:cNvSpPr/>
      </dsp:nvSpPr>
      <dsp:spPr>
        <a:xfrm>
          <a:off x="0" y="1800237"/>
          <a:ext cx="7786742" cy="37804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У суфіксах дієприкметників пишеться тільки одна н 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400" b="0" i="1" kern="1200" dirty="0" smtClean="0">
              <a:latin typeface="Times New Roman" pitchFamily="18" charset="0"/>
              <a:cs typeface="Times New Roman" pitchFamily="18" charset="0"/>
            </a:rPr>
            <a:t>нескінчений роман, зроблений якісно, визнаний всіма, сказане слово.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Увага! Дієприкметники слід відрізняти від прикметників дієприкметникового походження, які мають наголошені суфікси </a:t>
          </a:r>
          <a:r>
            <a:rPr lang="uk-UA" sz="2400" b="1" kern="1200" dirty="0" err="1" smtClean="0">
              <a:latin typeface="Times New Roman" pitchFamily="18" charset="0"/>
              <a:cs typeface="Times New Roman" pitchFamily="18" charset="0"/>
            </a:rPr>
            <a:t>–анн-</a:t>
          </a: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uk-UA" sz="2400" b="1" kern="1200" dirty="0" err="1" smtClean="0">
              <a:latin typeface="Times New Roman" pitchFamily="18" charset="0"/>
              <a:cs typeface="Times New Roman" pitchFamily="18" charset="0"/>
            </a:rPr>
            <a:t>-янн-</a:t>
          </a: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uk-UA" sz="2400" b="1" kern="1200" dirty="0" err="1" smtClean="0">
              <a:latin typeface="Times New Roman" pitchFamily="18" charset="0"/>
              <a:cs typeface="Times New Roman" pitchFamily="18" charset="0"/>
            </a:rPr>
            <a:t>-енн-</a:t>
          </a: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 і пишуться з </a:t>
          </a:r>
          <a:r>
            <a:rPr lang="uk-UA" sz="2400" b="1" kern="1200" dirty="0" err="1" smtClean="0">
              <a:latin typeface="Times New Roman" pitchFamily="18" charset="0"/>
              <a:cs typeface="Times New Roman" pitchFamily="18" charset="0"/>
            </a:rPr>
            <a:t>нн</a:t>
          </a: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: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0" i="1" kern="1200" dirty="0" smtClean="0">
              <a:latin typeface="Times New Roman" pitchFamily="18" charset="0"/>
              <a:cs typeface="Times New Roman" pitchFamily="18" charset="0"/>
            </a:rPr>
            <a:t>невблаганна доля, невпізнанний край,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0" i="1" kern="1200" dirty="0" smtClean="0">
              <a:latin typeface="Times New Roman" pitchFamily="18" charset="0"/>
              <a:cs typeface="Times New Roman" pitchFamily="18" charset="0"/>
            </a:rPr>
            <a:t> незбагненний вчинок</a:t>
          </a:r>
          <a:r>
            <a:rPr lang="uk-UA" sz="2400" b="0" i="1" kern="1200" dirty="0" smtClean="0"/>
            <a:t>.</a:t>
          </a:r>
          <a:endParaRPr lang="ru-RU" sz="2400" b="0" i="1" kern="1200" dirty="0"/>
        </a:p>
      </dsp:txBody>
      <dsp:txXfrm>
        <a:off x="0" y="1800237"/>
        <a:ext cx="7786742" cy="3780498"/>
      </dsp:txXfrm>
    </dsp:sp>
    <dsp:sp modelId="{1D9D45D3-EBB1-4F06-8A8F-D418C9BE7CD2}">
      <dsp:nvSpPr>
        <dsp:cNvPr id="0" name=""/>
        <dsp:cNvSpPr/>
      </dsp:nvSpPr>
      <dsp:spPr>
        <a:xfrm>
          <a:off x="0" y="5580736"/>
          <a:ext cx="7786742" cy="420055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2FD28-DBE2-4EF2-AF1A-0527EC75642C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CD78-74FF-4DB7-8C5A-9017FBEF52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642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FCD78-74FF-4DB7-8C5A-9017FBEF52A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FCD78-74FF-4DB7-8C5A-9017FBEF52A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FCD78-74FF-4DB7-8C5A-9017FBEF52A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FCD78-74FF-4DB7-8C5A-9017FBEF52A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FCD78-74FF-4DB7-8C5A-9017FBEF52A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FCD78-74FF-4DB7-8C5A-9017FBEF52A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FCD78-74FF-4DB7-8C5A-9017FBEF52A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7B795F5-2C27-49C2-99D2-14A927517372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9C02AC6-896E-4DE7-8B91-2D6750176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95F5-2C27-49C2-99D2-14A927517372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2AC6-896E-4DE7-8B91-2D6750176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95F5-2C27-49C2-99D2-14A927517372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2AC6-896E-4DE7-8B91-2D6750176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7B795F5-2C27-49C2-99D2-14A927517372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2AC6-896E-4DE7-8B91-2D6750176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7B795F5-2C27-49C2-99D2-14A927517372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9C02AC6-896E-4DE7-8B91-2D6750176FF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7B795F5-2C27-49C2-99D2-14A927517372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9C02AC6-896E-4DE7-8B91-2D6750176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7B795F5-2C27-49C2-99D2-14A927517372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9C02AC6-896E-4DE7-8B91-2D6750176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95F5-2C27-49C2-99D2-14A927517372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2AC6-896E-4DE7-8B91-2D6750176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7B795F5-2C27-49C2-99D2-14A927517372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9C02AC6-896E-4DE7-8B91-2D6750176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7B795F5-2C27-49C2-99D2-14A927517372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9C02AC6-896E-4DE7-8B91-2D6750176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7B795F5-2C27-49C2-99D2-14A927517372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9C02AC6-896E-4DE7-8B91-2D6750176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7B795F5-2C27-49C2-99D2-14A927517372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9C02AC6-896E-4DE7-8B91-2D6750176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4282" y="214290"/>
            <a:ext cx="8572560" cy="1000132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Дієприкметник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10" y="1643050"/>
            <a:ext cx="8001056" cy="40005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Особлива форма дієслова, яка виражає ознаку предмета за дією або станом і відповідає на питання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який? яка? яке? які?</a:t>
            </a:r>
          </a:p>
          <a:p>
            <a:pPr algn="ctr"/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Дієприкметники мають дієслівні ознаки виду, часу; бувають активні і пасивні; як прикметники, змінюються за родами, відмінками, числами.</a:t>
            </a:r>
          </a:p>
          <a:p>
            <a:pPr algn="ctr"/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Початкова форма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– називний відмінок однини чоловічого роду.</a:t>
            </a:r>
          </a:p>
          <a:p>
            <a:pPr algn="ctr"/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реченні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: узгоджене означення; безособові форми на </a:t>
            </a:r>
            <a:r>
              <a:rPr lang="uk-UA" sz="2400" b="1" i="1" dirty="0" err="1" smtClean="0">
                <a:latin typeface="Times New Roman" pitchFamily="18" charset="0"/>
                <a:cs typeface="Times New Roman" pitchFamily="18" charset="0"/>
              </a:rPr>
              <a:t>–но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b="1" i="1" dirty="0" err="1" smtClean="0">
                <a:latin typeface="Times New Roman" pitchFamily="18" charset="0"/>
                <a:cs typeface="Times New Roman" pitchFamily="18" charset="0"/>
              </a:rPr>
              <a:t>-то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присудок у безособових реченнях.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5609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0" y="285728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 descr="H:\Р І З Н Е\картинки про школу\2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768" y="0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0594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14282" y="1071546"/>
            <a:ext cx="8771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u="none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Дієприкметниковий зворот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10047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785786" y="285728"/>
          <a:ext cx="7715304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2428860" y="2928934"/>
            <a:ext cx="571504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500826" y="2928934"/>
            <a:ext cx="571504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2" y="3929066"/>
            <a:ext cx="4000528" cy="2714644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Теперішній час: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основа дієслова тепер. часу + </a:t>
            </a:r>
          </a:p>
          <a:p>
            <a:pPr algn="ctr"/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-уч-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-юч-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-ач-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-яч-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): </a:t>
            </a:r>
          </a:p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печуть-пекучий біль, тремтять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–тремтяча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рука.</a:t>
            </a:r>
          </a:p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Минулий час: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основа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інфінитива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+ -л-:</a:t>
            </a:r>
          </a:p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достигнути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-достиглий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6314" y="3929066"/>
            <a:ext cx="4000528" cy="2714644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Минулий час: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основа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інфінитива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+ -н-(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-ен-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-єн-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), -т-: </a:t>
            </a:r>
          </a:p>
          <a:p>
            <a:pPr algn="ctr"/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ібрати-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зібраний</a:t>
            </a:r>
          </a:p>
          <a:p>
            <a:pPr algn="ctr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ачити-бачений</a:t>
            </a:r>
          </a:p>
          <a:p>
            <a:pPr algn="ctr"/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абути-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забутий</a:t>
            </a:r>
            <a:endParaRPr lang="ru-RU" sz="2000" dirty="0"/>
          </a:p>
        </p:txBody>
      </p:sp>
    </p:spTree>
  </p:cSld>
  <p:clrMapOvr>
    <a:masterClrMapping/>
  </p:clrMapOvr>
  <p:transition spd="slow" advTm="16235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214290"/>
          <a:ext cx="8929718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 advTm="12781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3 2"/>
          <p:cNvSpPr/>
          <p:nvPr/>
        </p:nvSpPr>
        <p:spPr>
          <a:xfrm>
            <a:off x="1214414" y="2214554"/>
            <a:ext cx="6572296" cy="4214842"/>
          </a:xfrm>
          <a:prstGeom prst="borderCallout3">
            <a:avLst>
              <a:gd name="adj1" fmla="val 69030"/>
              <a:gd name="adj2" fmla="val -483"/>
              <a:gd name="adj3" fmla="val 97617"/>
              <a:gd name="adj4" fmla="val -11249"/>
              <a:gd name="adj5" fmla="val 9855"/>
              <a:gd name="adj6" fmla="val -11819"/>
              <a:gd name="adj7" fmla="val -11481"/>
              <a:gd name="adj8" fmla="val -714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 </a:t>
            </a:r>
            <a:r>
              <a:rPr lang="uk-UA" sz="2000" b="1" dirty="0" smtClean="0"/>
              <a:t>У сучасній українській мові вживаються дієслова на </a:t>
            </a:r>
            <a:r>
              <a:rPr lang="uk-UA" sz="2000" b="1" dirty="0" err="1" smtClean="0"/>
              <a:t>–но</a:t>
            </a:r>
            <a:r>
              <a:rPr lang="uk-UA" sz="2000" b="1" dirty="0" smtClean="0"/>
              <a:t>, </a:t>
            </a:r>
            <a:r>
              <a:rPr lang="uk-UA" sz="2000" b="1" dirty="0" err="1" smtClean="0"/>
              <a:t>-то</a:t>
            </a:r>
            <a:r>
              <a:rPr lang="uk-UA" sz="2000" b="1" dirty="0" smtClean="0"/>
              <a:t>, які виступають присудком в односкладному безособовому реченні:</a:t>
            </a:r>
          </a:p>
          <a:p>
            <a:pPr algn="ctr"/>
            <a:r>
              <a:rPr lang="uk-UA" sz="2000" i="1" dirty="0" smtClean="0"/>
              <a:t>Проса </a:t>
            </a:r>
            <a:r>
              <a:rPr lang="uk-UA" sz="2000" i="1" dirty="0" err="1" smtClean="0"/>
              <a:t>покошено</a:t>
            </a:r>
            <a:r>
              <a:rPr lang="uk-UA" sz="2000" i="1" dirty="0" smtClean="0"/>
              <a:t>.(М.Рильський)</a:t>
            </a:r>
          </a:p>
          <a:p>
            <a:pPr algn="ctr"/>
            <a:r>
              <a:rPr lang="uk-UA" sz="2000" b="1" dirty="0" smtClean="0"/>
              <a:t>Безособові дієслова на </a:t>
            </a:r>
            <a:r>
              <a:rPr lang="uk-UA" sz="2000" b="1" dirty="0" err="1" smtClean="0"/>
              <a:t>–но</a:t>
            </a:r>
            <a:r>
              <a:rPr lang="uk-UA" sz="2000" b="1" dirty="0" smtClean="0"/>
              <a:t>, </a:t>
            </a:r>
            <a:r>
              <a:rPr lang="uk-UA" sz="2000" b="1" dirty="0" err="1" smtClean="0"/>
              <a:t>-то</a:t>
            </a:r>
            <a:r>
              <a:rPr lang="uk-UA" sz="2000" b="1" dirty="0" smtClean="0"/>
              <a:t> не відмінюються ні за числами, ні за відмінками, ні за родами. Ці форми  утворити від кожного пасивного дієприкметника із суфіксом –н(</a:t>
            </a:r>
            <a:r>
              <a:rPr lang="uk-UA" sz="2000" b="1" dirty="0" err="1" smtClean="0"/>
              <a:t>ий</a:t>
            </a:r>
            <a:r>
              <a:rPr lang="uk-UA" sz="2000" b="1" dirty="0" smtClean="0"/>
              <a:t>), -т(</a:t>
            </a:r>
            <a:r>
              <a:rPr lang="uk-UA" sz="2000" b="1" dirty="0" err="1" smtClean="0"/>
              <a:t>ий</a:t>
            </a:r>
            <a:r>
              <a:rPr lang="uk-UA" sz="2000" b="1" dirty="0" smtClean="0"/>
              <a:t>):</a:t>
            </a:r>
          </a:p>
          <a:p>
            <a:pPr algn="ctr"/>
            <a:r>
              <a:rPr lang="uk-UA" sz="2000" i="1" dirty="0" err="1" smtClean="0"/>
              <a:t>збудований-</a:t>
            </a:r>
            <a:r>
              <a:rPr lang="uk-UA" sz="2000" i="1" dirty="0" smtClean="0"/>
              <a:t> збудовано,</a:t>
            </a:r>
          </a:p>
          <a:p>
            <a:pPr algn="ctr"/>
            <a:r>
              <a:rPr lang="uk-UA" sz="2000" i="1" dirty="0" smtClean="0"/>
              <a:t>Забутий </a:t>
            </a:r>
            <a:r>
              <a:rPr lang="uk-UA" sz="2000" i="1" dirty="0" err="1" smtClean="0"/>
              <a:t>–забуто</a:t>
            </a:r>
            <a:r>
              <a:rPr lang="uk-UA" sz="2000" i="1" dirty="0" smtClean="0"/>
              <a:t>.</a:t>
            </a:r>
            <a:endParaRPr lang="ru-RU" sz="2000" i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571480"/>
            <a:ext cx="8215370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FFFF00"/>
                </a:solidFill>
              </a:rPr>
              <a:t>Безособові дієслівні форми на </a:t>
            </a:r>
            <a:endParaRPr lang="en-US" sz="3600" b="1" dirty="0" smtClean="0">
              <a:solidFill>
                <a:srgbClr val="FFFF00"/>
              </a:solidFill>
            </a:endParaRPr>
          </a:p>
          <a:p>
            <a:pPr algn="ctr"/>
            <a:r>
              <a:rPr lang="uk-UA" sz="3600" b="1" dirty="0" err="1" smtClean="0">
                <a:solidFill>
                  <a:srgbClr val="FFFF00"/>
                </a:solidFill>
              </a:rPr>
              <a:t>–но</a:t>
            </a:r>
            <a:r>
              <a:rPr lang="uk-UA" sz="3600" b="1" dirty="0" smtClean="0">
                <a:solidFill>
                  <a:srgbClr val="FFFF00"/>
                </a:solidFill>
              </a:rPr>
              <a:t>, -то.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8719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642910" y="428604"/>
          <a:ext cx="7786742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 advTm="4188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424</Words>
  <Application>Microsoft Office PowerPoint</Application>
  <PresentationFormat>Экран (4:3)</PresentationFormat>
  <Paragraphs>63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LADY</cp:lastModifiedBy>
  <cp:revision>25</cp:revision>
  <dcterms:created xsi:type="dcterms:W3CDTF">2009-10-30T10:22:40Z</dcterms:created>
  <dcterms:modified xsi:type="dcterms:W3CDTF">2018-01-20T17:19:34Z</dcterms:modified>
</cp:coreProperties>
</file>