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8" r:id="rId5"/>
    <p:sldId id="265" r:id="rId6"/>
    <p:sldId id="260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114D9-EA20-4246-85A6-DC4C1B555597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6ABFA-9665-4CE0-9FB0-C385E6E904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6847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114D9-EA20-4246-85A6-DC4C1B555597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6ABFA-9665-4CE0-9FB0-C385E6E904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0311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114D9-EA20-4246-85A6-DC4C1B555597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6ABFA-9665-4CE0-9FB0-C385E6E904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3888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114D9-EA20-4246-85A6-DC4C1B555597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6ABFA-9665-4CE0-9FB0-C385E6E904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1513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114D9-EA20-4246-85A6-DC4C1B555597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6ABFA-9665-4CE0-9FB0-C385E6E904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9655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114D9-EA20-4246-85A6-DC4C1B555597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6ABFA-9665-4CE0-9FB0-C385E6E904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1786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114D9-EA20-4246-85A6-DC4C1B555597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6ABFA-9665-4CE0-9FB0-C385E6E904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2800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114D9-EA20-4246-85A6-DC4C1B555597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6ABFA-9665-4CE0-9FB0-C385E6E904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5280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114D9-EA20-4246-85A6-DC4C1B555597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6ABFA-9665-4CE0-9FB0-C385E6E904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0306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114D9-EA20-4246-85A6-DC4C1B555597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6ABFA-9665-4CE0-9FB0-C385E6E904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095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114D9-EA20-4246-85A6-DC4C1B555597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6ABFA-9665-4CE0-9FB0-C385E6E904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5947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114D9-EA20-4246-85A6-DC4C1B555597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6ABFA-9665-4CE0-9FB0-C385E6E904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0339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5.xml"/><Relationship Id="rId7" Type="http://schemas.openxmlformats.org/officeDocument/2006/relationships/slide" Target="slide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6.xml"/><Relationship Id="rId10" Type="http://schemas.openxmlformats.org/officeDocument/2006/relationships/slide" Target="slide9.xml"/><Relationship Id="rId4" Type="http://schemas.openxmlformats.org/officeDocument/2006/relationships/slide" Target="slide3.xml"/><Relationship Id="rId9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600" dirty="0" smtClean="0"/>
              <a:t>My room</a:t>
            </a:r>
            <a:endParaRPr lang="ru-RU" sz="36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35896" y="404664"/>
            <a:ext cx="5111750" cy="5904656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3262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548680"/>
            <a:ext cx="7560840" cy="50405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17255" y="225514"/>
            <a:ext cx="255628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Century Gothic" pitchFamily="34" charset="0"/>
              </a:rPr>
              <a:t>My room</a:t>
            </a:r>
            <a:endParaRPr lang="ru-RU" sz="3600" dirty="0">
              <a:latin typeface="Century Gothic" pitchFamily="34" charset="0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2195736" y="3212976"/>
            <a:ext cx="3270461" cy="107721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dirty="0" smtClean="0"/>
              <a:t>There is a carpet on the floor.</a:t>
            </a:r>
            <a:endParaRPr lang="ru-RU" sz="32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830966" y="4290194"/>
            <a:ext cx="0" cy="43495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499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5400" b="1" dirty="0" smtClean="0">
                <a:solidFill>
                  <a:srgbClr val="002060"/>
                </a:solidFill>
              </a:rPr>
              <a:t>Thank you for your attention!</a:t>
            </a:r>
            <a:endParaRPr lang="ru-RU" sz="54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4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548680"/>
            <a:ext cx="7560840" cy="50405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17255" y="225514"/>
            <a:ext cx="255628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Century Gothic" pitchFamily="34" charset="0"/>
              </a:rPr>
              <a:t>My room</a:t>
            </a:r>
            <a:endParaRPr lang="ru-RU" sz="3600" dirty="0">
              <a:latin typeface="Century Gothic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73539" y="980728"/>
            <a:ext cx="2010829" cy="17281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372200" y="1988840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987824" y="3068960"/>
            <a:ext cx="2088232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843808" y="3068960"/>
            <a:ext cx="2304256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331640" y="1412776"/>
            <a:ext cx="1008112" cy="25922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331640" y="1412776"/>
            <a:ext cx="864096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331640" y="1412776"/>
            <a:ext cx="720080" cy="18722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115616" y="980728"/>
            <a:ext cx="1080120" cy="36724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843808" y="1412776"/>
            <a:ext cx="2160240" cy="12961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588224" y="4077072"/>
            <a:ext cx="1656184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652120" y="3573016"/>
            <a:ext cx="576065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416316" y="2708920"/>
            <a:ext cx="972108" cy="12961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655676" y="4365104"/>
            <a:ext cx="3852428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rId3" action="ppaction://hlinksldjump"/>
          </p:cNvPr>
          <p:cNvSpPr/>
          <p:nvPr/>
        </p:nvSpPr>
        <p:spPr>
          <a:xfrm>
            <a:off x="1115616" y="1268760"/>
            <a:ext cx="1512168" cy="2808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hlinkClick r:id="rId4" action="ppaction://hlinksldjump"/>
          </p:cNvPr>
          <p:cNvSpPr/>
          <p:nvPr/>
        </p:nvSpPr>
        <p:spPr>
          <a:xfrm>
            <a:off x="5940152" y="1196752"/>
            <a:ext cx="1728192" cy="18722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hlinkClick r:id="rId5" action="ppaction://hlinksldjump"/>
          </p:cNvPr>
          <p:cNvSpPr/>
          <p:nvPr/>
        </p:nvSpPr>
        <p:spPr>
          <a:xfrm>
            <a:off x="2987824" y="1412776"/>
            <a:ext cx="2016224" cy="14041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>
            <a:hlinkClick r:id="rId6" action="ppaction://hlinksldjump"/>
          </p:cNvPr>
          <p:cNvSpPr/>
          <p:nvPr/>
        </p:nvSpPr>
        <p:spPr>
          <a:xfrm>
            <a:off x="2987824" y="3068960"/>
            <a:ext cx="2016224" cy="900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>
            <a:hlinkClick r:id="rId7" action="ppaction://hlinksldjump"/>
          </p:cNvPr>
          <p:cNvSpPr/>
          <p:nvPr/>
        </p:nvSpPr>
        <p:spPr>
          <a:xfrm>
            <a:off x="5508104" y="3717032"/>
            <a:ext cx="720081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>
            <a:hlinkClick r:id="rId8" action="ppaction://hlinksldjump"/>
          </p:cNvPr>
          <p:cNvSpPr/>
          <p:nvPr/>
        </p:nvSpPr>
        <p:spPr>
          <a:xfrm>
            <a:off x="1691680" y="4365104"/>
            <a:ext cx="3672408" cy="11521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>
            <a:hlinkClick r:id="rId9" action="ppaction://hlinksldjump"/>
          </p:cNvPr>
          <p:cNvSpPr/>
          <p:nvPr/>
        </p:nvSpPr>
        <p:spPr>
          <a:xfrm>
            <a:off x="6372200" y="4077072"/>
            <a:ext cx="201622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hlinkClick r:id="rId10" action="ppaction://hlinksldjump"/>
          </p:cNvPr>
          <p:cNvSpPr/>
          <p:nvPr/>
        </p:nvSpPr>
        <p:spPr>
          <a:xfrm>
            <a:off x="7286600" y="2816932"/>
            <a:ext cx="1101824" cy="11521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5320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548680"/>
            <a:ext cx="7560840" cy="50405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17255" y="225514"/>
            <a:ext cx="255628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Century Gothic" pitchFamily="34" charset="0"/>
              </a:rPr>
              <a:t>My room</a:t>
            </a:r>
            <a:endParaRPr lang="ru-RU" sz="3600" dirty="0">
              <a:latin typeface="Century Gothic" pitchFamily="34" charset="0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5873539" y="548680"/>
            <a:ext cx="3270461" cy="107721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dirty="0" smtClean="0"/>
              <a:t>There is a window in my room.</a:t>
            </a:r>
            <a:endParaRPr lang="ru-RU" sz="32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6948264" y="1625898"/>
            <a:ext cx="0" cy="43495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6167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`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548680"/>
            <a:ext cx="7560840" cy="50405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17255" y="225514"/>
            <a:ext cx="255628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Century Gothic" pitchFamily="34" charset="0"/>
              </a:rPr>
              <a:t>My room</a:t>
            </a:r>
            <a:endParaRPr lang="ru-RU" sz="3600" dirty="0">
              <a:latin typeface="Century Gothic" pitchFamily="34" charset="0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3059832" y="3952298"/>
            <a:ext cx="3270461" cy="107721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dirty="0" smtClean="0"/>
              <a:t>There is a bed near the wall.</a:t>
            </a:r>
            <a:endParaRPr lang="ru-RU" sz="3200" dirty="0"/>
          </a:p>
        </p:txBody>
      </p:sp>
      <p:cxnSp>
        <p:nvCxnSpPr>
          <p:cNvPr id="8" name="Прямая со стрелкой 7"/>
          <p:cNvCxnSpPr>
            <a:stCxn id="6" idx="0"/>
          </p:cNvCxnSpPr>
          <p:nvPr/>
        </p:nvCxnSpPr>
        <p:spPr>
          <a:xfrm flipH="1" flipV="1">
            <a:off x="4283968" y="3501008"/>
            <a:ext cx="411095" cy="45129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14367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548680"/>
            <a:ext cx="7560840" cy="50405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17255" y="225514"/>
            <a:ext cx="255628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Century Gothic" pitchFamily="34" charset="0"/>
              </a:rPr>
              <a:t>My room</a:t>
            </a:r>
            <a:endParaRPr lang="ru-RU" sz="3600" dirty="0">
              <a:latin typeface="Century Gothic" pitchFamily="34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1682024" y="3717032"/>
            <a:ext cx="3270461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dirty="0" smtClean="0"/>
              <a:t>There is a wardrobe next to my bed.</a:t>
            </a:r>
            <a:endParaRPr lang="ru-RU" sz="3200" dirty="0"/>
          </a:p>
        </p:txBody>
      </p:sp>
      <p:cxnSp>
        <p:nvCxnSpPr>
          <p:cNvPr id="8" name="Прямая со стрелкой 7"/>
          <p:cNvCxnSpPr>
            <a:stCxn id="7" idx="1"/>
          </p:cNvCxnSpPr>
          <p:nvPr/>
        </p:nvCxnSpPr>
        <p:spPr>
          <a:xfrm flipH="1" flipV="1">
            <a:off x="1200562" y="4255641"/>
            <a:ext cx="481462" cy="246221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267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0304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548680"/>
            <a:ext cx="7560840" cy="50405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17255" y="225514"/>
            <a:ext cx="255628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Century Gothic" pitchFamily="34" charset="0"/>
              </a:rPr>
              <a:t>My room</a:t>
            </a:r>
            <a:endParaRPr lang="ru-RU" sz="3600" dirty="0">
              <a:latin typeface="Century Gothic" pitchFamily="34" charset="0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5089466" y="1340768"/>
            <a:ext cx="3270461" cy="107721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dirty="0" smtClean="0"/>
              <a:t>There are shelves on the wall.</a:t>
            </a:r>
            <a:endParaRPr lang="ru-RU" sz="3200" dirty="0"/>
          </a:p>
        </p:txBody>
      </p:sp>
      <p:cxnSp>
        <p:nvCxnSpPr>
          <p:cNvPr id="8" name="Прямая со стрелкой 7"/>
          <p:cNvCxnSpPr>
            <a:stCxn id="6" idx="1"/>
          </p:cNvCxnSpPr>
          <p:nvPr/>
        </p:nvCxnSpPr>
        <p:spPr>
          <a:xfrm flipH="1">
            <a:off x="4608004" y="1879377"/>
            <a:ext cx="481462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3317255" y="2013081"/>
            <a:ext cx="481462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3317255" y="2780928"/>
            <a:ext cx="481462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7252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548680"/>
            <a:ext cx="7560840" cy="50405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17255" y="225514"/>
            <a:ext cx="255628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Century Gothic" pitchFamily="34" charset="0"/>
              </a:rPr>
              <a:t>My room</a:t>
            </a:r>
            <a:endParaRPr lang="ru-RU" sz="3600" dirty="0">
              <a:latin typeface="Century Gothic" pitchFamily="34" charset="0"/>
            </a:endParaRPr>
          </a:p>
        </p:txBody>
      </p:sp>
      <p:sp>
        <p:nvSpPr>
          <p:cNvPr id="8" name="TextBox 7">
            <a:hlinkClick r:id="rId2" action="ppaction://hlinksldjump"/>
          </p:cNvPr>
          <p:cNvSpPr txBox="1"/>
          <p:nvPr/>
        </p:nvSpPr>
        <p:spPr>
          <a:xfrm>
            <a:off x="2483768" y="4547549"/>
            <a:ext cx="3746859" cy="107721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dirty="0" smtClean="0"/>
              <a:t>There is table to the right of the window.</a:t>
            </a:r>
            <a:endParaRPr lang="ru-RU" sz="32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5873539" y="4149080"/>
            <a:ext cx="570669" cy="398469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0522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548680"/>
            <a:ext cx="7560840" cy="50405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17255" y="225514"/>
            <a:ext cx="255628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Century Gothic" pitchFamily="34" charset="0"/>
              </a:rPr>
              <a:t>My room</a:t>
            </a:r>
            <a:endParaRPr lang="ru-RU" sz="3600" dirty="0">
              <a:latin typeface="Century Gothic" pitchFamily="34" charset="0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4932040" y="2132856"/>
            <a:ext cx="3270461" cy="107721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dirty="0" smtClean="0"/>
              <a:t>There is a chair at the table.</a:t>
            </a:r>
            <a:endParaRPr lang="ru-RU" sz="32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5873539" y="3210074"/>
            <a:ext cx="498661" cy="43495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8891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548680"/>
            <a:ext cx="7560840" cy="50405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17255" y="225514"/>
            <a:ext cx="255628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Century Gothic" pitchFamily="34" charset="0"/>
              </a:rPr>
              <a:t>My room</a:t>
            </a:r>
            <a:endParaRPr lang="ru-RU" sz="3600" dirty="0">
              <a:latin typeface="Century Gothic" pitchFamily="34" charset="0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4932039" y="871845"/>
            <a:ext cx="3270461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dirty="0" smtClean="0"/>
              <a:t>There is a lamp and a computer on the table.</a:t>
            </a:r>
            <a:endParaRPr lang="ru-RU" sz="32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7452320" y="2441505"/>
            <a:ext cx="432048" cy="339423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804248" y="2441505"/>
            <a:ext cx="648072" cy="1131511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3992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96</Words>
  <Application>Microsoft Office PowerPoint</Application>
  <PresentationFormat>On-screen Show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Тема Office</vt:lpstr>
      <vt:lpstr>My room</vt:lpstr>
      <vt:lpstr>Slide 2</vt:lpstr>
      <vt:lpstr>Slide 3</vt:lpstr>
      <vt:lpstr>`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Windows User</cp:lastModifiedBy>
  <cp:revision>15</cp:revision>
  <dcterms:created xsi:type="dcterms:W3CDTF">2013-10-18T13:26:32Z</dcterms:created>
  <dcterms:modified xsi:type="dcterms:W3CDTF">2017-02-16T02:41:07Z</dcterms:modified>
</cp:coreProperties>
</file>