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990099"/>
    <a:srgbClr val="993366"/>
    <a:srgbClr val="D7FCFD"/>
    <a:srgbClr val="0000FF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468" y="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7FCFD">
            <a:alpha val="3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microsoft.com/office/2007/relationships/hdphoto" Target="../media/hdphoto5.wdp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7.wdp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microsoft.com/office/2007/relationships/hdphoto" Target="../media/hdphoto8.wdp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6" Type="http://schemas.microsoft.com/office/2007/relationships/hdphoto" Target="../media/hdphoto10.wdp"/><Relationship Id="rId5" Type="http://schemas.openxmlformats.org/officeDocument/2006/relationships/image" Target="../media/image18.png"/><Relationship Id="rId4" Type="http://schemas.microsoft.com/office/2007/relationships/hdphoto" Target="../media/hdphoto9.wdp"/><Relationship Id="rId9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485" l="0" r="100000">
                        <a14:foregroundMark x1="41429" y1="92727" x2="41429" y2="92727"/>
                        <a14:foregroundMark x1="40857" y1="93030" x2="49143" y2="92424"/>
                        <a14:foregroundMark x1="51714" y1="96667" x2="69143" y2="95455"/>
                        <a14:foregroundMark x1="33429" y1="93636" x2="37143" y2="94545"/>
                        <a14:foregroundMark x1="31714" y1="93939" x2="32857" y2="93939"/>
                        <a14:backgroundMark x1="37429" y1="97576" x2="46000" y2="98485"/>
                        <a14:backgroundMark x1="59429" y1="86970" x2="63714" y2="88485"/>
                        <a14:backgroundMark x1="66857" y1="89697" x2="68000" y2="91212"/>
                        <a14:backgroundMark x1="52571" y1="99697" x2="65714" y2="993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548680"/>
            <a:ext cx="6214070" cy="5858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кутник 4"/>
          <p:cNvSpPr/>
          <p:nvPr/>
        </p:nvSpPr>
        <p:spPr>
          <a:xfrm>
            <a:off x="323528" y="2708920"/>
            <a:ext cx="8424935" cy="324036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hevronInverted">
              <a:avLst/>
            </a:prstTxWarp>
            <a:spAutoFit/>
          </a:bodyPr>
          <a:lstStyle/>
          <a:p>
            <a:pPr algn="ctr"/>
            <a:r>
              <a:rPr lang="ru-RU" sz="5400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«</a:t>
            </a:r>
            <a:r>
              <a:rPr lang="ru-RU" sz="5400" dirty="0" err="1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Сучасний</a:t>
            </a:r>
            <a:r>
              <a:rPr lang="ru-RU" sz="5400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дизайн та </a:t>
            </a:r>
            <a:r>
              <a:rPr lang="ru-RU" sz="5400" dirty="0" err="1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імідж</a:t>
            </a:r>
            <a:r>
              <a:rPr lang="ru-RU" sz="5400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5400" dirty="0" err="1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людини</a:t>
            </a:r>
            <a:r>
              <a:rPr lang="ru-RU" sz="5400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»</a:t>
            </a:r>
            <a:endParaRPr lang="uk-UA" sz="5400" dirty="0">
              <a:ln>
                <a:solidFill>
                  <a:srgbClr val="FF0000"/>
                </a:solidFill>
              </a:ln>
              <a:solidFill>
                <a:srgbClr val="FFFF0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79118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365104"/>
            <a:ext cx="2862634" cy="217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 descr="Результат пошуку зображень за запитом &quot;ескіз  одягу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282" y="2594195"/>
            <a:ext cx="3684662" cy="2202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Результат пошуку зображень за запитом &quot;ескіз  одягу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664" y="4797152"/>
            <a:ext cx="2601131" cy="184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Результат пошуку зображень за запитом &quot;ескіз  одягу&quot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650" y="156710"/>
            <a:ext cx="3732052" cy="2488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0258" y="381927"/>
            <a:ext cx="4424536" cy="2212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881732"/>
            <a:ext cx="2661672" cy="1755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450258" y="2837656"/>
            <a:ext cx="429820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 </a:t>
            </a:r>
            <a:r>
              <a:rPr lang="ru-RU" sz="2400" dirty="0" err="1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</a:t>
            </a:r>
            <a:r>
              <a:rPr lang="ru-RU" sz="2400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гадаєте</a:t>
            </a:r>
            <a:r>
              <a:rPr lang="ru-RU" sz="2400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dirty="0" smtClean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 </a:t>
            </a:r>
            <a:r>
              <a:rPr lang="ru-RU" sz="2400" dirty="0" err="1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400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 </a:t>
            </a:r>
            <a:r>
              <a:rPr lang="ru-RU" sz="2400" dirty="0" err="1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сьогодні</a:t>
            </a:r>
            <a:r>
              <a:rPr lang="ru-RU" sz="2400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будемо</a:t>
            </a:r>
            <a:r>
              <a:rPr lang="ru-RU" sz="2400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говорити</a:t>
            </a:r>
            <a:r>
              <a:rPr lang="ru-RU" sz="2400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850337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167" r="99167">
                        <a14:foregroundMark x1="29333" y1="16017" x2="26833" y2="48918"/>
                        <a14:foregroundMark x1="26167" y1="54762" x2="20667" y2="80087"/>
                        <a14:foregroundMark x1="23333" y1="27706" x2="23333" y2="27706"/>
                        <a14:foregroundMark x1="11667" y1="20130" x2="8833" y2="56061"/>
                        <a14:foregroundMark x1="13000" y1="64286" x2="12667" y2="76407"/>
                        <a14:foregroundMark x1="19167" y1="42641" x2="18500" y2="52165"/>
                        <a14:foregroundMark x1="4000" y1="39827" x2="3667" y2="49784"/>
                        <a14:foregroundMark x1="32000" y1="33983" x2="37333" y2="46753"/>
                        <a14:foregroundMark x1="45000" y1="21861" x2="40000" y2="34416"/>
                        <a14:foregroundMark x1="39000" y1="35498" x2="38333" y2="44805"/>
                        <a14:foregroundMark x1="57000" y1="28139" x2="59167" y2="48918"/>
                        <a14:foregroundMark x1="44500" y1="17749" x2="55667" y2="18831"/>
                        <a14:foregroundMark x1="58833" y1="23593" x2="70167" y2="35931"/>
                        <a14:foregroundMark x1="75833" y1="31818" x2="75167" y2="61039"/>
                        <a14:foregroundMark x1="69833" y1="49784" x2="62333" y2="82251"/>
                        <a14:foregroundMark x1="72000" y1="63420" x2="70667" y2="80952"/>
                        <a14:foregroundMark x1="71333" y1="58442" x2="65000" y2="83117"/>
                        <a14:foregroundMark x1="48333" y1="47186" x2="48333" y2="47186"/>
                        <a14:foregroundMark x1="41833" y1="20563" x2="39667" y2="25108"/>
                        <a14:foregroundMark x1="92167" y1="19697" x2="92500" y2="50216"/>
                        <a14:foregroundMark x1="89333" y1="55195" x2="88667" y2="74675"/>
                        <a14:foregroundMark x1="85500" y1="30087" x2="81333" y2="39827"/>
                        <a14:foregroundMark x1="80667" y1="50649" x2="80667" y2="50649"/>
                        <a14:foregroundMark x1="7500" y1="66017" x2="9500" y2="72727"/>
                        <a14:foregroundMark x1="11667" y1="81818" x2="11667" y2="81818"/>
                        <a14:foregroundMark x1="58833" y1="53463" x2="58833" y2="53463"/>
                        <a14:foregroundMark x1="57000" y1="59307" x2="57000" y2="59307"/>
                        <a14:foregroundMark x1="57000" y1="59307" x2="57000" y2="59307"/>
                        <a14:foregroundMark x1="97000" y1="53896" x2="97000" y2="53896"/>
                        <a14:foregroundMark x1="96333" y1="56061" x2="96333" y2="560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912" y="2924944"/>
            <a:ext cx="4769360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кутник 1"/>
          <p:cNvSpPr/>
          <p:nvPr/>
        </p:nvSpPr>
        <p:spPr>
          <a:xfrm>
            <a:off x="395537" y="88393"/>
            <a:ext cx="82809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800" dirty="0" smtClean="0">
                <a:ln>
                  <a:solidFill>
                    <a:srgbClr val="002060"/>
                  </a:solidFill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uk-UA" sz="2800" dirty="0">
                <a:ln>
                  <a:solidFill>
                    <a:srgbClr val="002060"/>
                  </a:solidFill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uk-UA" sz="2800" dirty="0" smtClean="0">
                <a:ln>
                  <a:solidFill>
                    <a:srgbClr val="002060"/>
                  </a:solidFill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мідж</a:t>
            </a:r>
            <a:r>
              <a:rPr lang="uk-UA" sz="2800" dirty="0">
                <a:ln>
                  <a:solidFill>
                    <a:srgbClr val="002060"/>
                  </a:solidFill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</a:t>
            </a:r>
            <a:r>
              <a:rPr lang="uk-UA" sz="2800" dirty="0" err="1">
                <a:ln>
                  <a:solidFill>
                    <a:srgbClr val="002060"/>
                  </a:solidFill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англ</a:t>
            </a:r>
            <a:r>
              <a:rPr lang="uk-UA" sz="2800" dirty="0">
                <a:ln>
                  <a:solidFill>
                    <a:srgbClr val="002060"/>
                  </a:solidFill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image, </a:t>
            </a:r>
            <a:r>
              <a:rPr lang="uk-UA" sz="2800" dirty="0">
                <a:ln>
                  <a:solidFill>
                    <a:srgbClr val="002060"/>
                  </a:solidFill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 лат.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imago - </a:t>
            </a:r>
            <a:r>
              <a:rPr lang="uk-UA" sz="2800" dirty="0">
                <a:ln>
                  <a:solidFill>
                    <a:srgbClr val="002060"/>
                  </a:solidFill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образ, вигляд) означає цілеспрямовано сформований образ (особи, предмета, явища), покликаний надати </a:t>
            </a:r>
            <a:r>
              <a:rPr lang="uk-UA" sz="2800" dirty="0" err="1">
                <a:ln>
                  <a:solidFill>
                    <a:srgbClr val="002060"/>
                  </a:solidFill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емоційно</a:t>
            </a:r>
            <a:r>
              <a:rPr lang="uk-UA" sz="2800" dirty="0">
                <a:ln>
                  <a:solidFill>
                    <a:srgbClr val="002060"/>
                  </a:solidFill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-психологічного впливу. Імідж − це «візитівка», що створюється нами для інших, те враження, на яке ми очікуємо від оточуючих. </a:t>
            </a:r>
          </a:p>
        </p:txBody>
      </p:sp>
    </p:spTree>
    <p:extLst>
      <p:ext uri="{BB962C8B-B14F-4D97-AF65-F5344CB8AC3E}">
        <p14:creationId xmlns:p14="http://schemas.microsoft.com/office/powerpoint/2010/main" val="210772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1043608" y="452571"/>
            <a:ext cx="70567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dirty="0">
                <a:solidFill>
                  <a:srgbClr val="9933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«Індивідуальний стиль» та «імідж» - різні поняття. </a:t>
            </a: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2572" y1="8909" x2="15318" y2="16258"/>
                        <a14:foregroundMark x1="16763" y1="15813" x2="16618" y2="28285"/>
                        <a14:foregroundMark x1="9393" y1="7350" x2="9827" y2="13808"/>
                        <a14:foregroundMark x1="9682" y1="45880" x2="2023" y2="60356"/>
                        <a14:foregroundMark x1="1734" y1="64588" x2="10694" y2="72606"/>
                        <a14:foregroundMark x1="12861" y1="16704" x2="12861" y2="19154"/>
                        <a14:foregroundMark x1="22399" y1="39421" x2="25289" y2="39866"/>
                        <a14:foregroundMark x1="28902" y1="88864" x2="28179" y2="92873"/>
                        <a14:foregroundMark x1="5491" y1="90646" x2="5780" y2="92873"/>
                        <a14:foregroundMark x1="41329" y1="15367" x2="41329" y2="60134"/>
                        <a14:foregroundMark x1="46821" y1="35857" x2="47977" y2="47216"/>
                        <a14:foregroundMark x1="51301" y1="41203" x2="50578" y2="48775"/>
                        <a14:foregroundMark x1="51590" y1="38753" x2="55347" y2="40535"/>
                        <a14:foregroundMark x1="55925" y1="39421" x2="56503" y2="40535"/>
                        <a14:foregroundMark x1="32659" y1="38307" x2="34249" y2="58129"/>
                        <a14:foregroundMark x1="58815" y1="41203" x2="57803" y2="61024"/>
                        <a14:foregroundMark x1="70087" y1="38530" x2="73266" y2="70379"/>
                        <a14:foregroundMark x1="61994" y1="10913" x2="63295" y2="22494"/>
                        <a14:foregroundMark x1="64884" y1="7795" x2="70087" y2="18040"/>
                        <a14:foregroundMark x1="68497" y1="20267" x2="67341" y2="22494"/>
                        <a14:foregroundMark x1="52746" y1="8686" x2="60116" y2="7795"/>
                        <a14:foregroundMark x1="65751" y1="7795" x2="72977" y2="15367"/>
                        <a14:foregroundMark x1="72832" y1="18708" x2="69220" y2="25390"/>
                        <a14:foregroundMark x1="82225" y1="8686" x2="85983" y2="37862"/>
                        <a14:foregroundMark x1="89884" y1="36971" x2="91763" y2="47884"/>
                        <a14:foregroundMark x1="87572" y1="31180" x2="87572" y2="31180"/>
                        <a14:foregroundMark x1="88873" y1="32962" x2="92630" y2="40757"/>
                        <a14:foregroundMark x1="80925" y1="18263" x2="80780" y2="21604"/>
                        <a14:foregroundMark x1="82225" y1="28508" x2="81358" y2="34744"/>
                        <a14:foregroundMark x1="8671" y1="74833" x2="8237" y2="79065"/>
                        <a14:foregroundMark x1="8237" y1="79065" x2="8237" y2="79065"/>
                        <a14:foregroundMark x1="7948" y1="76392" x2="7803" y2="82851"/>
                        <a14:backgroundMark x1="9682" y1="55902" x2="9682" y2="62361"/>
                        <a14:backgroundMark x1="50578" y1="3786" x2="69220" y2="2450"/>
                        <a14:backgroundMark x1="54046" y1="45212" x2="54046" y2="49666"/>
                        <a14:backgroundMark x1="55491" y1="66815" x2="56358" y2="68151"/>
                        <a14:backgroundMark x1="70954" y1="66147" x2="70954" y2="66147"/>
                        <a14:backgroundMark x1="76012" y1="66370" x2="76012" y2="66370"/>
                        <a14:backgroundMark x1="74855" y1="53007" x2="74855" y2="53007"/>
                        <a14:backgroundMark x1="74855" y1="53007" x2="74277" y2="56570"/>
                        <a14:backgroundMark x1="78902" y1="33408" x2="76012" y2="41203"/>
                        <a14:backgroundMark x1="10116" y1="78619" x2="10116" y2="78619"/>
                        <a14:backgroundMark x1="10983" y1="77060" x2="10116" y2="81960"/>
                        <a14:backgroundMark x1="88439" y1="37194" x2="88439" y2="400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536" y="1845568"/>
            <a:ext cx="7560840" cy="4666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338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35496" y="260649"/>
            <a:ext cx="417646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32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багатьох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знайти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власний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стиль </a:t>
            </a:r>
            <a:r>
              <a:rPr lang="ru-RU" sz="32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означає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знайти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себе, свою </a:t>
            </a:r>
            <a:r>
              <a:rPr lang="ru-RU" sz="32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позицію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32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вміти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висловити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uk-UA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780" l="0" r="100000">
                        <a14:foregroundMark x1="29048" y1="8791" x2="19778" y2="48791"/>
                        <a14:foregroundMark x1="14957" y1="30110" x2="11125" y2="63516"/>
                        <a14:foregroundMark x1="18541" y1="24835" x2="18541" y2="24835"/>
                        <a14:foregroundMark x1="17058" y1="72527" x2="17058" y2="72527"/>
                        <a14:foregroundMark x1="20396" y1="63077" x2="20396" y2="63077"/>
                        <a14:foregroundMark x1="15575" y1="24835" x2="15575" y2="24835"/>
                        <a14:foregroundMark x1="29913" y1="31209" x2="29913" y2="31209"/>
                        <a14:foregroundMark x1="57108" y1="41758" x2="57108" y2="41758"/>
                        <a14:foregroundMark x1="53894" y1="8352" x2="58096" y2="66813"/>
                        <a14:foregroundMark x1="21014" y1="74286" x2="21014" y2="74286"/>
                        <a14:foregroundMark x1="49073" y1="84396" x2="46354" y2="94945"/>
                        <a14:foregroundMark x1="55006" y1="5714" x2="55006" y2="57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48"/>
          <a:stretch/>
        </p:blipFill>
        <p:spPr bwMode="auto">
          <a:xfrm>
            <a:off x="4816998" y="116632"/>
            <a:ext cx="4075482" cy="2431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кутник 2"/>
          <p:cNvSpPr/>
          <p:nvPr/>
        </p:nvSpPr>
        <p:spPr>
          <a:xfrm>
            <a:off x="4283968" y="2815194"/>
            <a:ext cx="482453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Стильно </a:t>
            </a:r>
            <a:r>
              <a:rPr lang="ru-RU" sz="32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одягнена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людина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просто </a:t>
            </a:r>
            <a:r>
              <a:rPr lang="ru-RU" sz="32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одягнена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зі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смаком, вона продумала </a:t>
            </a:r>
            <a:r>
              <a:rPr lang="ru-RU" sz="32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всі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деталі</a:t>
            </a:r>
            <a:r>
              <a:rPr lang="ru-RU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гардеробу </a:t>
            </a:r>
            <a:r>
              <a:rPr lang="ru-RU" sz="32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ґудзиків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32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носовичка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їй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справді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пасує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все, </a:t>
            </a:r>
            <a:r>
              <a:rPr lang="ru-RU" sz="32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вона носить. </a:t>
            </a:r>
            <a:endParaRPr lang="uk-UA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3" b="99511" l="352" r="100000">
                        <a14:foregroundMark x1="26878" y1="9580" x2="17488" y2="71163"/>
                        <a14:foregroundMark x1="18897" y1="19941" x2="6925" y2="35386"/>
                        <a14:foregroundMark x1="13967" y1="19550" x2="3404" y2="30010"/>
                        <a14:foregroundMark x1="20423" y1="75758" x2="18897" y2="84946"/>
                        <a14:foregroundMark x1="21479" y1="70772" x2="21479" y2="70772"/>
                        <a14:foregroundMark x1="28404" y1="60411" x2="24413" y2="82405"/>
                        <a14:foregroundMark x1="30399" y1="50342" x2="27465" y2="58260"/>
                        <a14:foregroundMark x1="32981" y1="22092" x2="31455" y2="50342"/>
                        <a14:foregroundMark x1="28404" y1="7527" x2="31925" y2="21212"/>
                        <a14:foregroundMark x1="8451" y1="41251" x2="10915" y2="45846"/>
                        <a14:foregroundMark x1="59977" y1="18280" x2="66432" y2="74976"/>
                        <a14:foregroundMark x1="49413" y1="65005" x2="42488" y2="93646"/>
                        <a14:foregroundMark x1="22887" y1="23754" x2="14906" y2="44184"/>
                        <a14:foregroundMark x1="49413" y1="17498" x2="54460" y2="16618"/>
                        <a14:foregroundMark x1="48474" y1="26686" x2="45423" y2="27077"/>
                        <a14:foregroundMark x1="65376" y1="30792" x2="64906" y2="42424"/>
                        <a14:foregroundMark x1="80399" y1="13294" x2="82394" y2="86608"/>
                        <a14:foregroundMark x1="89437" y1="18768" x2="95892" y2="46628"/>
                        <a14:foregroundMark x1="89437" y1="48289" x2="85915" y2="77908"/>
                        <a14:foregroundMark x1="77465" y1="20821" x2="79930" y2="33724"/>
                        <a14:foregroundMark x1="95423" y1="49560" x2="87911" y2="76637"/>
                        <a14:foregroundMark x1="94953" y1="25415" x2="97418" y2="39980"/>
                        <a14:foregroundMark x1="85915" y1="10850" x2="85915" y2="21212"/>
                        <a14:foregroundMark x1="30399" y1="22483" x2="30399" y2="39101"/>
                        <a14:foregroundMark x1="66901" y1="81232" x2="68427" y2="949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240" y="2573480"/>
            <a:ext cx="3550512" cy="426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0214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251520" y="260648"/>
            <a:ext cx="48965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 що б не диктувала мода, закони гармонії ніхто не в змозі скасувати</a:t>
            </a:r>
          </a:p>
        </p:txBody>
      </p:sp>
      <p:sp>
        <p:nvSpPr>
          <p:cNvPr id="3" name="Прямокутник 2"/>
          <p:cNvSpPr/>
          <p:nvPr/>
        </p:nvSpPr>
        <p:spPr>
          <a:xfrm>
            <a:off x="2897560" y="3418135"/>
            <a:ext cx="602797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Дизайнер придумує красиву тканину, цікаве вбрання, незвичайне взуття. Робота стиліста полягає в тому, щоб узгодити всі деталі гардеробу, виготовлені різними людьми, підібрати, стилістично і композиційно об'єднати їх для конкретної людини, зважаючи на тип її фігури, риси обличчя, спосіб життя, особливості характеру.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8800" y1="12221" x2="20500" y2="99474"/>
                        <a14:foregroundMark x1="24300" y1="23390" x2="31900" y2="56767"/>
                        <a14:foregroundMark x1="19200" y1="21682" x2="10700" y2="53351"/>
                        <a14:foregroundMark x1="15000" y1="27201" x2="15000" y2="27201"/>
                        <a14:foregroundMark x1="18300" y1="84494" x2="19200" y2="88962"/>
                        <a14:foregroundMark x1="50500" y1="13403" x2="49700" y2="98423"/>
                        <a14:foregroundMark x1="54700" y1="24967" x2="60700" y2="45598"/>
                        <a14:foregroundMark x1="48000" y1="22865" x2="41600" y2="44547"/>
                        <a14:foregroundMark x1="57300" y1="21156" x2="61500" y2="35085"/>
                        <a14:foregroundMark x1="86500" y1="55059" x2="86500" y2="73456"/>
                        <a14:foregroundMark x1="76700" y1="50066" x2="80100" y2="87254"/>
                        <a14:foregroundMark x1="81000" y1="88962" x2="78400" y2="92247"/>
                        <a14:foregroundMark x1="79300" y1="92904" x2="77600" y2="97240"/>
                        <a14:foregroundMark x1="83100" y1="88962" x2="80100" y2="94481"/>
                        <a14:foregroundMark x1="48000" y1="90013" x2="49700" y2="93430"/>
                        <a14:foregroundMark x1="81800" y1="8936" x2="81800" y2="8936"/>
                        <a14:foregroundMark x1="80500" y1="7227" x2="84800" y2="8936"/>
                        <a14:foregroundMark x1="53000" y1="18922" x2="63200" y2="26675"/>
                        <a14:foregroundMark x1="61500" y1="28384" x2="63200" y2="39422"/>
                        <a14:foregroundMark x1="63600" y1="45072" x2="58500" y2="55585"/>
                        <a14:foregroundMark x1="63200" y1="38371" x2="62300" y2="44547"/>
                        <a14:foregroundMark x1="41600" y1="24442" x2="39900" y2="45072"/>
                        <a14:foregroundMark x1="39100" y1="29435" x2="37800" y2="373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301" y="405458"/>
            <a:ext cx="3543093" cy="2696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34192" y1="2727" x2="31850" y2="11091"/>
                        <a14:foregroundMark x1="35363" y1="12909" x2="33489" y2="18545"/>
                        <a14:foregroundMark x1="14286" y1="27818" x2="16628" y2="44545"/>
                        <a14:foregroundMark x1="45433" y1="34364" x2="44262" y2="48909"/>
                        <a14:foregroundMark x1="68618" y1="7636" x2="66511" y2="12909"/>
                        <a14:foregroundMark x1="80094" y1="54727" x2="79391" y2="56909"/>
                        <a14:foregroundMark x1="80562" y1="58182" x2="80562" y2="58182"/>
                        <a14:foregroundMark x1="69321" y1="18182" x2="69321" y2="18182"/>
                        <a14:foregroundMark x1="69321" y1="18182" x2="66979" y2="22545"/>
                        <a14:foregroundMark x1="17096" y1="48000" x2="18735" y2="510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068960"/>
            <a:ext cx="2646040" cy="3408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3924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04664"/>
            <a:ext cx="3168352" cy="230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кутник 1"/>
          <p:cNvSpPr/>
          <p:nvPr/>
        </p:nvSpPr>
        <p:spPr>
          <a:xfrm>
            <a:off x="395536" y="404664"/>
            <a:ext cx="518457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кожного з нас є можливості використати всі види гармонії, і, звичайно, їхнє поєднання дає можливість отримати більш цікавий та оригінальний результат. Елементи образу - це як фарби на палітрі: можна експериментувати сотнями відтінків. 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4928" l="4658" r="97260">
                        <a14:foregroundMark x1="10411" y1="5797" x2="10959" y2="93478"/>
                        <a14:foregroundMark x1="9589" y1="10145" x2="7945" y2="55797"/>
                        <a14:foregroundMark x1="13151" y1="8696" x2="15616" y2="60870"/>
                        <a14:foregroundMark x1="8767" y1="8696" x2="4658" y2="45652"/>
                        <a14:foregroundMark x1="5479" y1="50725" x2="7123" y2="60870"/>
                        <a14:foregroundMark x1="15616" y1="17391" x2="15890" y2="42029"/>
                        <a14:foregroundMark x1="16164" y1="46377" x2="16164" y2="56522"/>
                        <a14:foregroundMark x1="9041" y1="4348" x2="9315" y2="7246"/>
                        <a14:foregroundMark x1="29589" y1="11594" x2="27671" y2="90580"/>
                        <a14:foregroundMark x1="31781" y1="32609" x2="32055" y2="68116"/>
                        <a14:foregroundMark x1="44932" y1="26087" x2="47671" y2="47826"/>
                        <a14:foregroundMark x1="46575" y1="52174" x2="46575" y2="52174"/>
                        <a14:foregroundMark x1="43014" y1="80435" x2="42466" y2="85507"/>
                        <a14:foregroundMark x1="43562" y1="75362" x2="43288" y2="80435"/>
                        <a14:foregroundMark x1="59726" y1="8696" x2="58630" y2="74638"/>
                        <a14:foregroundMark x1="60822" y1="20290" x2="64384" y2="36232"/>
                        <a14:foregroundMark x1="56986" y1="26087" x2="53699" y2="44203"/>
                        <a14:foregroundMark x1="73699" y1="6522" x2="73699" y2="87681"/>
                        <a14:foregroundMark x1="78082" y1="18116" x2="79452" y2="60870"/>
                        <a14:foregroundMark x1="80548" y1="33333" x2="81096" y2="50000"/>
                        <a14:foregroundMark x1="75068" y1="2174" x2="77534" y2="11594"/>
                        <a14:foregroundMark x1="90959" y1="15217" x2="90411" y2="92754"/>
                        <a14:foregroundMark x1="25479" y1="3623" x2="24658" y2="26087"/>
                        <a14:foregroundMark x1="23562" y1="24638" x2="22192" y2="43478"/>
                        <a14:foregroundMark x1="23562" y1="18116" x2="21644" y2="40580"/>
                        <a14:foregroundMark x1="22192" y1="50000" x2="22740" y2="62319"/>
                        <a14:foregroundMark x1="21370" y1="55072" x2="21370" y2="60870"/>
                        <a14:foregroundMark x1="42192" y1="20290" x2="37808" y2="42754"/>
                        <a14:foregroundMark x1="40274" y1="9420" x2="36986" y2="44928"/>
                        <a14:foregroundMark x1="40274" y1="8696" x2="36438" y2="29710"/>
                        <a14:foregroundMark x1="56986" y1="7971" x2="54247" y2="28986"/>
                        <a14:foregroundMark x1="87671" y1="13768" x2="84384" y2="44928"/>
                        <a14:foregroundMark x1="93425" y1="15942" x2="95616" y2="45652"/>
                        <a14:foregroundMark x1="73151" y1="50725" x2="73151" y2="50725"/>
                        <a14:foregroundMark x1="73151" y1="50725" x2="73151" y2="50725"/>
                        <a14:foregroundMark x1="88219" y1="55797" x2="89863" y2="86957"/>
                        <a14:foregroundMark x1="84932" y1="52899" x2="85479" y2="48551"/>
                        <a14:backgroundMark x1="9863" y1="2899" x2="20822" y2="2899"/>
                        <a14:backgroundMark x1="22192" y1="3623" x2="18630" y2="21739"/>
                        <a14:backgroundMark x1="18356" y1="26087" x2="17534" y2="41304"/>
                        <a14:backgroundMark x1="17534" y1="47826" x2="18356" y2="63768"/>
                        <a14:backgroundMark x1="31781" y1="2174" x2="43288" y2="1449"/>
                        <a14:backgroundMark x1="33699" y1="32609" x2="33699" y2="47101"/>
                        <a14:backgroundMark x1="33699" y1="62319" x2="33699" y2="86232"/>
                        <a14:backgroundMark x1="49315" y1="10870" x2="49041" y2="51449"/>
                        <a14:backgroundMark x1="67397" y1="6522" x2="66027" y2="53623"/>
                        <a14:backgroundMark x1="82192" y1="5072" x2="82740" y2="26087"/>
                        <a14:backgroundMark x1="83288" y1="57971" x2="83836" y2="78261"/>
                        <a14:backgroundMark x1="84384" y1="28986" x2="83562" y2="44928"/>
                        <a14:backgroundMark x1="95616" y1="7971" x2="96164" y2="10870"/>
                        <a14:backgroundMark x1="33699" y1="14493" x2="34247" y2="25362"/>
                        <a14:backgroundMark x1="98630" y1="26087" x2="98630" y2="36232"/>
                        <a14:backgroundMark x1="95342" y1="60145" x2="95068" y2="644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284985"/>
            <a:ext cx="8208912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3747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  <a:ln>
            <a:noFill/>
          </a:ln>
        </p:spPr>
        <p:txBody>
          <a:bodyPr/>
          <a:lstStyle/>
          <a:p>
            <a:r>
              <a:rPr lang="uk-UA" b="1" dirty="0" smtClean="0">
                <a:ln>
                  <a:solidFill>
                    <a:srgbClr val="FF0066"/>
                  </a:solidFill>
                </a:ln>
                <a:solidFill>
                  <a:srgbClr val="990099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практичне </a:t>
            </a:r>
            <a:r>
              <a:rPr lang="uk-UA" b="1" dirty="0">
                <a:ln>
                  <a:solidFill>
                    <a:srgbClr val="FF0066"/>
                  </a:solidFill>
                </a:ln>
                <a:solidFill>
                  <a:srgbClr val="990099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завдання</a:t>
            </a:r>
            <a:endParaRPr lang="uk-UA" dirty="0">
              <a:ln>
                <a:solidFill>
                  <a:srgbClr val="FF0066"/>
                </a:solidFill>
              </a:ln>
              <a:solidFill>
                <a:srgbClr val="990099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03" b="6967"/>
          <a:stretch/>
        </p:blipFill>
        <p:spPr bwMode="auto">
          <a:xfrm>
            <a:off x="3059832" y="965779"/>
            <a:ext cx="3942184" cy="3399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750" b="90750" l="24308" r="7292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578" t="10754" r="30285" b="9728"/>
          <a:stretch/>
        </p:blipFill>
        <p:spPr bwMode="auto">
          <a:xfrm>
            <a:off x="6665011" y="4149079"/>
            <a:ext cx="2478989" cy="2687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18354" y1="75574" x2="12146" y2="79892"/>
                        <a14:foregroundMark x1="31039" y1="28610" x2="36302" y2="85155"/>
                        <a14:foregroundMark x1="56140" y1="46964" x2="62483" y2="84750"/>
                        <a14:foregroundMark x1="76518" y1="55735" x2="76518" y2="81377"/>
                        <a14:foregroundMark x1="76518" y1="81781" x2="55601" y2="86235"/>
                        <a14:foregroundMark x1="69636" y1="88124" x2="47368" y2="89609"/>
                        <a14:foregroundMark x1="18893" y1="75574" x2="12146" y2="80837"/>
                        <a14:foregroundMark x1="11606" y1="85155" x2="14980" y2="88529"/>
                        <a14:foregroundMark x1="42105" y1="57625" x2="40621" y2="789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47" r="13166"/>
          <a:stretch/>
        </p:blipFill>
        <p:spPr bwMode="auto">
          <a:xfrm>
            <a:off x="35496" y="3992514"/>
            <a:ext cx="2203554" cy="2911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5" b="99581" l="1442" r="100000">
                        <a14:foregroundMark x1="14109" y1="44607" x2="43975" y2="72042"/>
                        <a14:foregroundMark x1="23893" y1="37592" x2="45108" y2="40524"/>
                        <a14:foregroundMark x1="72709" y1="22408" x2="86509" y2="21257"/>
                        <a14:backgroundMark x1="44593" y1="31204" x2="44593" y2="31204"/>
                        <a14:backgroundMark x1="51493" y1="55707" x2="51493" y2="55707"/>
                        <a14:backgroundMark x1="64058" y1="17696" x2="64058" y2="176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124744"/>
            <a:ext cx="2915816" cy="2867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683"/>
          <a:stretch/>
        </p:blipFill>
        <p:spPr bwMode="auto">
          <a:xfrm>
            <a:off x="7092280" y="260648"/>
            <a:ext cx="1728192" cy="3146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411760" y="6093296"/>
            <a:ext cx="49773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ln>
                  <a:solidFill>
                    <a:srgbClr val="FF0066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Створити ескіз рюкзака</a:t>
            </a:r>
            <a:endParaRPr lang="uk-UA" sz="2800" b="1" dirty="0">
              <a:ln>
                <a:solidFill>
                  <a:srgbClr val="FF0066"/>
                </a:solidFill>
              </a:ln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1907704" y="4307612"/>
            <a:ext cx="53154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Приємно, коли твій рюкзак не лише зручний, а й красивий та стильний, коли його вигляд вдало доповнює твій образ.</a:t>
            </a:r>
          </a:p>
        </p:txBody>
      </p:sp>
    </p:spTree>
    <p:extLst>
      <p:ext uri="{BB962C8B-B14F-4D97-AF65-F5344CB8AC3E}">
        <p14:creationId xmlns:p14="http://schemas.microsoft.com/office/powerpoint/2010/main" val="165277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/>
          <p:cNvSpPr/>
          <p:nvPr/>
        </p:nvSpPr>
        <p:spPr>
          <a:xfrm>
            <a:off x="179512" y="2132856"/>
            <a:ext cx="8856984" cy="197383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uk-UA" sz="8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Успіху та натхнення!</a:t>
            </a:r>
            <a:endParaRPr lang="uk-UA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17310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268</Words>
  <Application>Microsoft Office PowerPoint</Application>
  <PresentationFormat>Экран (4:3)</PresentationFormat>
  <Paragraphs>14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практичне завдання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Галя</dc:creator>
  <cp:lastModifiedBy>Admin</cp:lastModifiedBy>
  <cp:revision>12</cp:revision>
  <dcterms:created xsi:type="dcterms:W3CDTF">2017-02-27T15:37:19Z</dcterms:created>
  <dcterms:modified xsi:type="dcterms:W3CDTF">2020-03-18T19:59:46Z</dcterms:modified>
</cp:coreProperties>
</file>