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FF9999"/>
    <a:srgbClr val="FF66CC"/>
    <a:srgbClr val="FF9900"/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0EB6B-B4D9-4ACC-9870-C29CAF11FCAA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2196C-F3F8-4229-A77C-4AFB2B6F0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AAC39-B86F-4506-B928-AF0C8E7B4534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B69AD-A359-4607-A8E2-AFE800B16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90F3D-D9C1-42F0-BEC3-54E12B48280D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69FF1-1D75-46D0-B28F-6575CDF4F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F9FB-22FA-464D-8B28-13896898E042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8653-99E3-4E76-976E-2CFB1B4B9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C4320-3203-482E-BCFB-ADC68DE56184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22BCC-A1B1-4374-BB29-C74E4737F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37F20-AD9A-44E5-A309-B1131569547D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900C6-A46F-4A33-A290-CBFF10937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F2891-20D8-4935-8C84-69CCCB4796AF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C429D-0F11-46E9-A798-35FE497E5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892C9-B567-4A35-9510-BF519834C2B7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3CB70-A601-4CB7-A921-2943C8B62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BEE2F-D98F-44C1-A30C-DCA74D439B2C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674AA-9E8F-4B39-88F1-F00659067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DBFEA-BB22-4798-A5C1-605FB4CA88A5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4604E-E289-4DDB-B183-814FB44EB2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2DDFE-A342-49D6-9281-F2F0D4A6F9DC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43251-8E58-4A7E-9126-73227F3D3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322122-AD5C-4C8B-A011-8376C520561E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575ACB-6CBC-491A-B2BB-9D5863795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0" r:id="rId2"/>
    <p:sldLayoutId id="2147483709" r:id="rId3"/>
    <p:sldLayoutId id="2147483708" r:id="rId4"/>
    <p:sldLayoutId id="2147483707" r:id="rId5"/>
    <p:sldLayoutId id="2147483706" r:id="rId6"/>
    <p:sldLayoutId id="2147483705" r:id="rId7"/>
    <p:sldLayoutId id="2147483704" r:id="rId8"/>
    <p:sldLayoutId id="2147483703" r:id="rId9"/>
    <p:sldLayoutId id="2147483702" r:id="rId10"/>
    <p:sldLayoutId id="2147483701" r:id="rId11"/>
    <p:sldLayoutId id="214748371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57290" y="1500174"/>
            <a:ext cx="5857916" cy="1214438"/>
          </a:xfrm>
        </p:spPr>
        <p:txBody>
          <a:bodyPr/>
          <a:lstStyle/>
          <a:p>
            <a:pPr eaLnBrk="1" hangingPunct="1"/>
            <a:r>
              <a:rPr lang="uk-UA" b="1" dirty="0" smtClean="0">
                <a:latin typeface="Monotype Corsiva" pitchFamily="66" charset="0"/>
              </a:rPr>
              <a:t>Тихий океан – найбільший океан  Землі</a:t>
            </a:r>
            <a:endParaRPr lang="uk-UA" b="1" dirty="0" smtClean="0">
              <a:latin typeface="Monotype Corsiva" pitchFamily="66" charset="0"/>
            </a:endParaRPr>
          </a:p>
        </p:txBody>
      </p:sp>
      <p:pic>
        <p:nvPicPr>
          <p:cNvPr id="3" name="Рисунок 2" descr="ph0249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2857496"/>
            <a:ext cx="4429131" cy="243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428604"/>
            <a:ext cx="7929618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Острови материкового походження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428736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Нова Гвінея</a:t>
            </a:r>
            <a:endParaRPr lang="ru-RU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285749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Нова Зеландія</a:t>
            </a:r>
            <a:endParaRPr lang="ru-RU" b="1" i="1" dirty="0"/>
          </a:p>
        </p:txBody>
      </p:sp>
      <p:pic>
        <p:nvPicPr>
          <p:cNvPr id="7" name="Рисунок 6" descr="papua-new-guinea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7364"/>
            <a:ext cx="4357686" cy="2944952"/>
          </a:xfrm>
          <a:prstGeom prst="rect">
            <a:avLst/>
          </a:prstGeom>
        </p:spPr>
      </p:pic>
      <p:pic>
        <p:nvPicPr>
          <p:cNvPr id="8" name="Рисунок 7" descr="5714e58f64c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3599258"/>
            <a:ext cx="4857752" cy="3258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990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428604"/>
            <a:ext cx="7929618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Острови вулканічного походження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2071678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</a:rPr>
              <a:t>Гавайські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3416663"/>
            <a:ext cx="5143504" cy="3441337"/>
          </a:xfrm>
          <a:prstGeom prst="rect">
            <a:avLst/>
          </a:prstGeom>
        </p:spPr>
      </p:pic>
      <p:pic>
        <p:nvPicPr>
          <p:cNvPr id="7" name="Рисунок 6" descr="1404852962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5860"/>
            <a:ext cx="5405453" cy="3315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6CC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357166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7030A0"/>
                </a:solidFill>
              </a:rPr>
              <a:t>Вулкан </a:t>
            </a:r>
            <a:r>
              <a:rPr lang="uk-UA" b="1" i="1" dirty="0" err="1" smtClean="0">
                <a:solidFill>
                  <a:srgbClr val="7030A0"/>
                </a:solidFill>
              </a:rPr>
              <a:t>Мауна-Кеа</a:t>
            </a:r>
            <a:r>
              <a:rPr lang="uk-UA" b="1" i="1" dirty="0" smtClean="0">
                <a:solidFill>
                  <a:srgbClr val="7030A0"/>
                </a:solidFill>
              </a:rPr>
              <a:t> на Гавайських островах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5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207" y="3101274"/>
            <a:ext cx="5103793" cy="3756726"/>
          </a:xfrm>
          <a:prstGeom prst="rect">
            <a:avLst/>
          </a:prstGeom>
        </p:spPr>
      </p:pic>
      <p:pic>
        <p:nvPicPr>
          <p:cNvPr id="6" name="Рисунок 5" descr="Mauna-Kea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670"/>
            <a:ext cx="4857752" cy="435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428604"/>
            <a:ext cx="7929618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Острови коралового походження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ifferent2-2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357298"/>
            <a:ext cx="3727796" cy="24288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628" y="1857364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660066"/>
                </a:solidFill>
              </a:rPr>
              <a:t>Атоли – коралові острови</a:t>
            </a:r>
            <a:endParaRPr lang="ru-RU" b="1" i="1" dirty="0">
              <a:solidFill>
                <a:srgbClr val="660066"/>
              </a:solidFill>
            </a:endParaRPr>
          </a:p>
        </p:txBody>
      </p:sp>
      <p:pic>
        <p:nvPicPr>
          <p:cNvPr id="7" name="Рисунок 6" descr="Що-таке-атол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286120"/>
            <a:ext cx="5357818" cy="3571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uk-UA" b="1" i="1" dirty="0" smtClean="0"/>
              <a:t>Хрестики-нулики</a:t>
            </a:r>
            <a:endParaRPr lang="ru-RU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75"/>
          <a:ext cx="8229600" cy="111252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Тихий океан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найтепліший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Мадагаскар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Атлантичний океан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найбільший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Саргасове море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Індійський океан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найменший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err="1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Мауна-Кеа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1857356" y="1428736"/>
            <a:ext cx="4143404" cy="8572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2786058"/>
          <a:ext cx="8215368" cy="1643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56"/>
                <a:gridCol w="2738456"/>
                <a:gridCol w="2738456"/>
              </a:tblGrid>
              <a:tr h="547692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Нова Зеландія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Коралові </a:t>
                      </a:r>
                      <a:endParaRPr lang="ru-RU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err="1" smtClean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Пангея</a:t>
                      </a:r>
                      <a:endParaRPr lang="ru-RU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47692">
                <a:tc>
                  <a:txBody>
                    <a:bodyPr/>
                    <a:lstStyle/>
                    <a:p>
                      <a:r>
                        <a:rPr lang="uk-UA" dirty="0" smtClean="0"/>
                        <a:t>Гавайські острови</a:t>
                      </a:r>
                      <a:endParaRPr lang="ru-RU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Вулканічні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Мауна-Кеа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47692">
                <a:tc>
                  <a:txBody>
                    <a:bodyPr/>
                    <a:lstStyle/>
                    <a:p>
                      <a:r>
                        <a:rPr lang="uk-UA" dirty="0" smtClean="0"/>
                        <a:t>Нова Гвінея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Материкові 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Атоли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>
            <a:off x="2357422" y="3714752"/>
            <a:ext cx="3429024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Содержимое 3"/>
          <p:cNvGraphicFramePr>
            <a:graphicFrameLocks/>
          </p:cNvGraphicFramePr>
          <p:nvPr/>
        </p:nvGraphicFramePr>
        <p:xfrm>
          <a:off x="500034" y="4714884"/>
          <a:ext cx="8229600" cy="111252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Індійський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найтепліший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11022 м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Атлантичний океан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найглибший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8845 м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Тихий океан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найбільший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10205</a:t>
                      </a:r>
                      <a:r>
                        <a:rPr lang="uk-UA" baseline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 м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 flipV="1">
            <a:off x="1785918" y="4929198"/>
            <a:ext cx="4214842" cy="71438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3523933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142984"/>
            <a:ext cx="3810000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6314" y="2071678"/>
            <a:ext cx="4143404" cy="193899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§ 57 с. 219 – 222</a:t>
            </a:r>
          </a:p>
          <a:p>
            <a:pPr marL="342900" indent="-3429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Повторити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§ 24</a:t>
            </a:r>
          </a:p>
          <a:p>
            <a:pPr marL="342900" indent="-3429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Написати твір-мініатюру </a:t>
            </a:r>
          </a:p>
          <a:p>
            <a:pPr marL="342900" indent="-34290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“ У водах Тихого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океана”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“На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борту з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Магелланом”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10da1d8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68" y="1000108"/>
            <a:ext cx="9017132" cy="55007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8860" y="357166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002060"/>
                </a:solidFill>
              </a:rPr>
              <a:t>Німа карта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dirty="0" smtClean="0">
                <a:latin typeface="Monotype Corsiva" pitchFamily="66" charset="0"/>
              </a:rPr>
              <a:t>Бліцопитування</a:t>
            </a:r>
            <a:endParaRPr lang="ru-RU" b="1" dirty="0" smtClean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2800" dirty="0" smtClean="0">
                <a:latin typeface="Times New Roman" pitchFamily="18" charset="0"/>
              </a:rPr>
              <a:t>1) Що називають Світовим океаном?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2800" dirty="0" smtClean="0">
                <a:latin typeface="Times New Roman" pitchFamily="18" charset="0"/>
              </a:rPr>
              <a:t>2) Яка частина об'єму гідросфери припадає на Світовий океан?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2800" dirty="0" smtClean="0">
                <a:latin typeface="Times New Roman" pitchFamily="18" charset="0"/>
              </a:rPr>
              <a:t>3) Який з океанів найбільший за площею? Найменший?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2800" dirty="0" smtClean="0">
                <a:latin typeface="Times New Roman" pitchFamily="18" charset="0"/>
              </a:rPr>
              <a:t>4) Як називається найглибша западина Світового океану?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2800" dirty="0" smtClean="0">
                <a:latin typeface="Times New Roman" pitchFamily="18" charset="0"/>
              </a:rPr>
              <a:t>5) Яке значення має Світовий океан для людини?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2800" dirty="0" smtClean="0">
                <a:latin typeface="Times New Roman" pitchFamily="18" charset="0"/>
              </a:rPr>
              <a:t>6) Які елементи рельєфу дна океану вам відомі?</a:t>
            </a:r>
            <a:endParaRPr lang="ru-RU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3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2F8D4-3242-40D9-9946-72F94DF1F140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5" name="Рисунок 4" descr="5740796-3D-rendering-of-a-cool-and-funny-emoticon-with-a-question-mark-Stock-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72330" y="285728"/>
            <a:ext cx="1766886" cy="17668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571481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План вивчення океану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8581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b="1" i="1" dirty="0" smtClean="0"/>
              <a:t>1) Географічне положення океану</a:t>
            </a:r>
            <a:r>
              <a:rPr lang="uk-UA" dirty="0" smtClean="0"/>
              <a:t>.</a:t>
            </a:r>
            <a:endParaRPr lang="ru-RU" dirty="0" smtClean="0"/>
          </a:p>
          <a:p>
            <a:pPr indent="457200"/>
            <a:r>
              <a:rPr lang="uk-UA" b="0" dirty="0" smtClean="0"/>
              <a:t>    а) Положення щодо екватора, нульового меридіана, материків та інших океанів.</a:t>
            </a:r>
            <a:endParaRPr lang="ru-RU" b="0" dirty="0" smtClean="0"/>
          </a:p>
          <a:p>
            <a:pPr indent="457200"/>
            <a:r>
              <a:rPr lang="uk-UA" b="0" dirty="0" smtClean="0"/>
              <a:t>   б) Особливості берегової лінії: моря, затоки, протоки, остро­ви.</a:t>
            </a:r>
            <a:endParaRPr lang="ru-RU" b="0" dirty="0" smtClean="0"/>
          </a:p>
          <a:p>
            <a:pPr indent="457200"/>
            <a:r>
              <a:rPr lang="uk-UA" b="1" i="1" dirty="0" smtClean="0"/>
              <a:t>2) Геологічна будова та рельєф дна океану.</a:t>
            </a:r>
            <a:endParaRPr lang="ru-RU" b="1" i="1" dirty="0" smtClean="0"/>
          </a:p>
          <a:p>
            <a:pPr indent="457200"/>
            <a:r>
              <a:rPr lang="uk-UA" b="0" dirty="0" smtClean="0"/>
              <a:t>   а) Особливості геологічної будови океанічної улоговини.</a:t>
            </a:r>
            <a:endParaRPr lang="ru-RU" b="0" dirty="0" smtClean="0"/>
          </a:p>
          <a:p>
            <a:pPr indent="457200"/>
            <a:r>
              <a:rPr lang="uk-UA" b="0" dirty="0" smtClean="0"/>
              <a:t>   б) Літосферні плити та основні форми рельєфу дна.</a:t>
            </a:r>
            <a:endParaRPr lang="ru-RU" b="0" dirty="0" smtClean="0"/>
          </a:p>
          <a:p>
            <a:pPr indent="457200"/>
            <a:r>
              <a:rPr lang="uk-UA" b="0" dirty="0" smtClean="0"/>
              <a:t>   в) Середні та максимальні глибини.</a:t>
            </a:r>
            <a:endParaRPr lang="ru-RU" b="0" dirty="0" smtClean="0"/>
          </a:p>
          <a:p>
            <a:pPr indent="457200"/>
            <a:r>
              <a:rPr lang="uk-UA" b="1" i="1" dirty="0" smtClean="0"/>
              <a:t>3) Клімат.</a:t>
            </a:r>
            <a:endParaRPr lang="ru-RU" b="1" i="1" dirty="0" smtClean="0"/>
          </a:p>
          <a:p>
            <a:pPr indent="457200"/>
            <a:r>
              <a:rPr lang="uk-UA" b="0" dirty="0" smtClean="0"/>
              <a:t>   а) Кліматичні пояси.</a:t>
            </a:r>
            <a:endParaRPr lang="ru-RU" b="0" dirty="0" smtClean="0"/>
          </a:p>
          <a:p>
            <a:pPr indent="457200"/>
            <a:r>
              <a:rPr lang="uk-UA" b="0" dirty="0" smtClean="0"/>
              <a:t>   б) Основні типи клімату.</a:t>
            </a:r>
            <a:endParaRPr lang="ru-RU" b="0" dirty="0" smtClean="0"/>
          </a:p>
          <a:p>
            <a:pPr indent="457200"/>
            <a:r>
              <a:rPr lang="uk-UA" b="1" i="1" dirty="0" smtClean="0"/>
              <a:t>4) Властивості океанічних вод.</a:t>
            </a:r>
            <a:endParaRPr lang="ru-RU" b="1" i="1" dirty="0" smtClean="0"/>
          </a:p>
          <a:p>
            <a:pPr indent="457200"/>
            <a:r>
              <a:rPr lang="uk-UA" b="0" dirty="0" smtClean="0"/>
              <a:t>   а) Температурний режим поверхневих вод.</a:t>
            </a:r>
            <a:endParaRPr lang="ru-RU" b="0" dirty="0" smtClean="0"/>
          </a:p>
          <a:p>
            <a:pPr indent="457200"/>
            <a:r>
              <a:rPr lang="uk-UA" b="0" dirty="0" smtClean="0"/>
              <a:t>   б) Солоність води та її розподіл.</a:t>
            </a:r>
            <a:endParaRPr lang="ru-RU" b="0" dirty="0" smtClean="0"/>
          </a:p>
          <a:p>
            <a:pPr indent="457200"/>
            <a:r>
              <a:rPr lang="uk-UA" b="0" dirty="0" smtClean="0"/>
              <a:t>   в) Течії в океані.</a:t>
            </a:r>
            <a:endParaRPr lang="ru-RU" b="0" dirty="0" smtClean="0"/>
          </a:p>
          <a:p>
            <a:pPr indent="457200"/>
            <a:r>
              <a:rPr lang="uk-UA" b="1" i="1" dirty="0" smtClean="0"/>
              <a:t>5) Органічний світ.</a:t>
            </a:r>
            <a:endParaRPr lang="ru-RU" b="1" i="1" dirty="0" smtClean="0"/>
          </a:p>
          <a:p>
            <a:pPr indent="457200"/>
            <a:r>
              <a:rPr lang="uk-UA" b="1" i="1" dirty="0" smtClean="0"/>
              <a:t>6) Ресурси океану, їх використання та збереження. </a:t>
            </a:r>
            <a:endParaRPr lang="uk-UA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latin typeface="Times New Roman" pitchFamily="18" charset="0"/>
              </a:rPr>
              <a:t>Географічне положення та розміри Тихого океану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285860"/>
            <a:ext cx="90011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uk-UA" dirty="0" smtClean="0"/>
              <a:t>Тихий океан —  найбільший та найглибший серед океанів нашої планети. </a:t>
            </a:r>
            <a:r>
              <a:rPr lang="ru-RU" dirty="0" err="1" smtClean="0"/>
              <a:t>Площа</a:t>
            </a:r>
            <a:r>
              <a:rPr lang="ru-RU" b="0" dirty="0" smtClean="0"/>
              <a:t> </a:t>
            </a:r>
            <a:r>
              <a:rPr lang="ru-RU" dirty="0" smtClean="0"/>
              <a:t>Тихого океана становить 178,7 </a:t>
            </a:r>
            <a:r>
              <a:rPr lang="ru-RU" dirty="0" err="1" smtClean="0"/>
              <a:t>млн</a:t>
            </a:r>
            <a:r>
              <a:rPr lang="ru-RU" dirty="0" smtClean="0"/>
              <a:t> км². </a:t>
            </a:r>
            <a:r>
              <a:rPr lang="uk-UA" dirty="0" smtClean="0"/>
              <a:t>Він займає 1/3 поверхні Землі, а його об'єм більший за об'єм усіх інших океанів разом. Тихий океан простягається із заходу на схід на 19 тис. км , а з півночі на південь — на 16 тис. км.  Він має овальні обриси, дещо витягнутий із північного заходу на південний схід і найбільш широкий між тропіками.</a:t>
            </a:r>
            <a:endParaRPr lang="uk-UA" dirty="0"/>
          </a:p>
        </p:txBody>
      </p:sp>
      <p:pic>
        <p:nvPicPr>
          <p:cNvPr id="5" name="Рисунок 4" descr="r_16_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9964" y="2961073"/>
            <a:ext cx="5864036" cy="3896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FFCC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0"/>
            <a:ext cx="7929586" cy="22859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За картами атласу визначте: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а) береги яких материків омиває Тихий океан;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б) характер берегової лінії материків.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в) якими протоками Тихий океан сполучається з іншими океанами? Де проходять умовні межі між ними?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г) Які моря утворилися поблизу материків? Якими островами вони відокремлені від Тихого океану?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" name="Рисунок 2" descr="r_16_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6616" y="2214554"/>
            <a:ext cx="6987384" cy="464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9999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315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effectLst/>
                <a:latin typeface="Times New Roman" pitchFamily="18" charset="0"/>
              </a:rPr>
              <a:t>Історія дослідження</a:t>
            </a:r>
            <a:r>
              <a:rPr lang="ru-RU" sz="2400" i="1" dirty="0" smtClean="0">
                <a:effectLst/>
              </a:rPr>
              <a:t> </a:t>
            </a:r>
            <a:endParaRPr lang="ru-RU" sz="2400" i="1" dirty="0"/>
          </a:p>
        </p:txBody>
      </p:sp>
      <p:sp>
        <p:nvSpPr>
          <p:cNvPr id="3" name="TextBox 27"/>
          <p:cNvSpPr txBox="1">
            <a:spLocks noChangeArrowheads="1"/>
          </p:cNvSpPr>
          <p:nvPr/>
        </p:nvSpPr>
        <p:spPr bwMode="auto">
          <a:xfrm>
            <a:off x="571472" y="1214422"/>
            <a:ext cx="2530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0" i="1" dirty="0">
                <a:latin typeface="Calibri" pitchFamily="34" charset="0"/>
              </a:rPr>
              <a:t> </a:t>
            </a:r>
            <a:r>
              <a:rPr lang="ru-RU" i="1" dirty="0" err="1">
                <a:solidFill>
                  <a:srgbClr val="000000"/>
                </a:solidFill>
              </a:rPr>
              <a:t>Васко</a:t>
            </a:r>
            <a:r>
              <a:rPr lang="ru-RU" i="1" dirty="0">
                <a:solidFill>
                  <a:srgbClr val="000000"/>
                </a:solidFill>
              </a:rPr>
              <a:t> </a:t>
            </a:r>
            <a:r>
              <a:rPr lang="ru-RU" i="1" dirty="0" err="1">
                <a:solidFill>
                  <a:srgbClr val="000000"/>
                </a:solidFill>
              </a:rPr>
              <a:t>Нуньес</a:t>
            </a:r>
            <a:r>
              <a:rPr lang="ru-RU" i="1" dirty="0">
                <a:solidFill>
                  <a:srgbClr val="000000"/>
                </a:solidFill>
              </a:rPr>
              <a:t> де Бальбоа</a:t>
            </a:r>
            <a:r>
              <a:rPr lang="ru-RU" i="1" dirty="0"/>
              <a:t> </a:t>
            </a:r>
          </a:p>
        </p:txBody>
      </p:sp>
      <p:pic>
        <p:nvPicPr>
          <p:cNvPr id="4" name="Рисунок 3" descr="74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00240"/>
            <a:ext cx="2580268" cy="371319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6072198" y="1000108"/>
            <a:ext cx="2428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Фернандо</a:t>
            </a:r>
            <a:r>
              <a:rPr lang="ru-RU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Магеллан</a:t>
            </a:r>
          </a:p>
        </p:txBody>
      </p:sp>
      <p:pic>
        <p:nvPicPr>
          <p:cNvPr id="6" name="Рисунок 5" descr="542px-Портрет_Магеллана_из_галереи_Уффиц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2000240"/>
            <a:ext cx="2527135" cy="348009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noFill/>
        </p:spPr>
        <p:txBody>
          <a:bodyPr/>
          <a:lstStyle/>
          <a:p>
            <a:r>
              <a:rPr lang="uk-UA" b="1" i="1" dirty="0" smtClean="0">
                <a:effectLst/>
                <a:latin typeface="Times New Roman" pitchFamily="18" charset="0"/>
                <a:cs typeface="Times New Roman" pitchFamily="18" charset="0"/>
              </a:rPr>
              <a:t>Особливості будови дна океану</a:t>
            </a:r>
            <a:r>
              <a:rPr lang="ru-RU" i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9" name="Рисунок 18" descr="632px-Pacific_elev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847" y="1707715"/>
            <a:ext cx="3575061" cy="373184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4284663" y="1762125"/>
            <a:ext cx="4535487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/>
            <a:r>
              <a:rPr lang="uk-UA" sz="2000" dirty="0">
                <a:solidFill>
                  <a:srgbClr val="000000"/>
                </a:solidFill>
              </a:rPr>
              <a:t>Дно океану має складну геологічну будову. Значна частина Тихого океану розташована на одній літосферній плиті, яка взаємодіє з іншими плитами. До зон їх взаємодії прилягають глибоководні жолоби та острівні дуги. Із системою глибоководних жолобів і гірських споруд на материках і островах, які оточують океан, пов'язаний майже безперервний ланцюг діючих вулканів, які утворюють Тихоокеанське «Вогняне кільце».</a:t>
            </a:r>
            <a:endParaRPr lang="ru-RU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B0F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uk-UA" sz="4000" b="1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Найбільша глибина 11022 м</a:t>
            </a:r>
            <a:br>
              <a:rPr lang="uk-UA" sz="4000" b="1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Маріанский</a:t>
            </a:r>
            <a:r>
              <a:rPr lang="uk-UA" sz="4000" b="1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жолоб </a:t>
            </a:r>
            <a:endParaRPr lang="ru-RU" sz="4000" b="1" i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Рисунок 27" descr="mar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8450" y="1708384"/>
            <a:ext cx="5661339" cy="4161213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333</TotalTime>
  <Words>519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Monotype Corsiva</vt:lpstr>
      <vt:lpstr>Тема Office</vt:lpstr>
      <vt:lpstr>Тихий океан – найбільший океан  Землі</vt:lpstr>
      <vt:lpstr>Слайд 2</vt:lpstr>
      <vt:lpstr>Бліцопитування</vt:lpstr>
      <vt:lpstr>Слайд 4</vt:lpstr>
      <vt:lpstr>Слайд 5</vt:lpstr>
      <vt:lpstr>Слайд 6</vt:lpstr>
      <vt:lpstr>Слайд 7</vt:lpstr>
      <vt:lpstr>Особливості будови дна океану </vt:lpstr>
      <vt:lpstr>Найбільша глибина 11022 м Маріанский жолоб </vt:lpstr>
      <vt:lpstr>Слайд 10</vt:lpstr>
      <vt:lpstr>Слайд 11</vt:lpstr>
      <vt:lpstr>Слайд 12</vt:lpstr>
      <vt:lpstr>Слайд 13</vt:lpstr>
      <vt:lpstr>Хрестики-нулики</vt:lpstr>
      <vt:lpstr>ДОМАШНЄ ЗАВДАННЯ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42</cp:revision>
  <dcterms:created xsi:type="dcterms:W3CDTF">2011-07-08T19:52:49Z</dcterms:created>
  <dcterms:modified xsi:type="dcterms:W3CDTF">2017-04-27T19:57:51Z</dcterms:modified>
</cp:coreProperties>
</file>