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gif" ContentType="image/gif"/>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1"/>
  </p:notesMasterIdLst>
  <p:sldIdLst>
    <p:sldId id="256" r:id="rId3"/>
    <p:sldId id="281" r:id="rId4"/>
    <p:sldId id="284" r:id="rId5"/>
    <p:sldId id="291" r:id="rId6"/>
    <p:sldId id="292" r:id="rId7"/>
    <p:sldId id="257" r:id="rId8"/>
    <p:sldId id="258" r:id="rId9"/>
    <p:sldId id="266" r:id="rId10"/>
    <p:sldId id="262" r:id="rId11"/>
    <p:sldId id="260" r:id="rId12"/>
    <p:sldId id="282" r:id="rId13"/>
    <p:sldId id="261" r:id="rId14"/>
    <p:sldId id="293" r:id="rId15"/>
    <p:sldId id="263" r:id="rId16"/>
    <p:sldId id="286" r:id="rId17"/>
    <p:sldId id="290" r:id="rId18"/>
    <p:sldId id="267" r:id="rId19"/>
    <p:sldId id="277" r:id="rId20"/>
    <p:sldId id="289" r:id="rId21"/>
    <p:sldId id="285" r:id="rId22"/>
    <p:sldId id="269" r:id="rId23"/>
    <p:sldId id="288" r:id="rId24"/>
    <p:sldId id="270" r:id="rId25"/>
    <p:sldId id="272" r:id="rId26"/>
    <p:sldId id="287" r:id="rId27"/>
    <p:sldId id="271" r:id="rId28"/>
    <p:sldId id="283" r:id="rId29"/>
    <p:sldId id="279" r:id="rId30"/>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DF7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94" d="100"/>
          <a:sy n="94" d="100"/>
        </p:scale>
        <p:origin x="-150"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ableStyles" Target="tableStyles.xml"/></Relationships>
</file>

<file path=ppt/diagrams/_rels/data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image" Target="../media/image14.png"/></Relationships>
</file>

<file path=ppt/diagrams/_rels/drawing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image" Target="../media/image14.png"/></Relationships>
</file>

<file path=ppt/diagrams/colors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BAC1639-B713-4D61-BBDB-944FFEB486EF}" type="doc">
      <dgm:prSet loTypeId="urn:microsoft.com/office/officeart/2005/8/layout/vList4#1" loCatId="picture" qsTypeId="urn:microsoft.com/office/officeart/2005/8/quickstyle/simple1" qsCatId="simple" csTypeId="urn:microsoft.com/office/officeart/2005/8/colors/colorful1#1" csCatId="colorful" phldr="1"/>
      <dgm:spPr/>
      <dgm:t>
        <a:bodyPr/>
        <a:lstStyle/>
        <a:p>
          <a:endParaRPr lang="ru-RU"/>
        </a:p>
      </dgm:t>
    </dgm:pt>
    <dgm:pt modelId="{A8A1873D-69D5-4EEF-9F42-572D0AA35BD7}">
      <dgm:prSet phldrT="[Текст]" custT="1"/>
      <dgm:spPr/>
      <dgm:t>
        <a:bodyPr/>
        <a:lstStyle/>
        <a:p>
          <a:r>
            <a:rPr lang="uk-UA" sz="1400" dirty="0" smtClean="0"/>
            <a:t> </a:t>
          </a:r>
          <a:endParaRPr lang="ru-RU" sz="1400" dirty="0"/>
        </a:p>
      </dgm:t>
    </dgm:pt>
    <dgm:pt modelId="{6C784385-831F-4591-A915-253C847567C7}" type="parTrans" cxnId="{EBCAB733-9CEC-4654-BEF4-C3D99DA684F3}">
      <dgm:prSet/>
      <dgm:spPr/>
      <dgm:t>
        <a:bodyPr/>
        <a:lstStyle/>
        <a:p>
          <a:endParaRPr lang="ru-RU"/>
        </a:p>
      </dgm:t>
    </dgm:pt>
    <dgm:pt modelId="{54495542-8D82-42C1-A960-3BAAA000AD5A}" type="sibTrans" cxnId="{EBCAB733-9CEC-4654-BEF4-C3D99DA684F3}">
      <dgm:prSet/>
      <dgm:spPr/>
      <dgm:t>
        <a:bodyPr/>
        <a:lstStyle/>
        <a:p>
          <a:endParaRPr lang="ru-RU"/>
        </a:p>
      </dgm:t>
    </dgm:pt>
    <dgm:pt modelId="{4AB80F7D-658A-49E9-8491-C3CDFCDDAD5D}">
      <dgm:prSet phldrT="[Текст]" custT="1"/>
      <dgm:spPr/>
      <dgm:t>
        <a:bodyPr/>
        <a:lstStyle/>
        <a:p>
          <a:r>
            <a:rPr lang="uk-UA" sz="1800" b="1" dirty="0" smtClean="0"/>
            <a:t>ЖЕН ХО – китайський мореплавець 15 </a:t>
          </a:r>
          <a:r>
            <a:rPr lang="uk-UA" sz="1800" b="1" dirty="0" err="1" smtClean="0"/>
            <a:t>ст</a:t>
          </a:r>
          <a:r>
            <a:rPr lang="uk-UA" sz="1800" b="1" dirty="0" smtClean="0"/>
            <a:t> плавав Індійським океаном до берегів Індії і далі до Африки.</a:t>
          </a:r>
          <a:endParaRPr lang="ru-RU" sz="1800" b="1" dirty="0"/>
        </a:p>
      </dgm:t>
    </dgm:pt>
    <dgm:pt modelId="{4BE2C224-8315-4147-804A-DD6DAEAAD5EB}" type="parTrans" cxnId="{EB93BC18-9A51-4B51-A1C7-A50FDC273A79}">
      <dgm:prSet/>
      <dgm:spPr/>
      <dgm:t>
        <a:bodyPr/>
        <a:lstStyle/>
        <a:p>
          <a:endParaRPr lang="ru-RU"/>
        </a:p>
      </dgm:t>
    </dgm:pt>
    <dgm:pt modelId="{090035C6-4B9D-4B87-BC68-82F72F7575CE}" type="sibTrans" cxnId="{EB93BC18-9A51-4B51-A1C7-A50FDC273A79}">
      <dgm:prSet/>
      <dgm:spPr/>
      <dgm:t>
        <a:bodyPr/>
        <a:lstStyle/>
        <a:p>
          <a:endParaRPr lang="ru-RU"/>
        </a:p>
      </dgm:t>
    </dgm:pt>
    <dgm:pt modelId="{3525371C-E840-43AD-9674-6D534C84F0ED}">
      <dgm:prSet phldrT="[Текст]" custT="1"/>
      <dgm:spPr/>
      <dgm:t>
        <a:bodyPr/>
        <a:lstStyle/>
        <a:p>
          <a:r>
            <a:rPr lang="uk-UA" sz="1800" b="1" dirty="0" smtClean="0"/>
            <a:t>Єгипетські, фінікійські та індійські купці  доставляли спеції, слонову кістку, тканини в сусідні країни ще 3 тисячі років тому </a:t>
          </a:r>
          <a:endParaRPr lang="ru-RU" sz="1800" b="1" dirty="0"/>
        </a:p>
      </dgm:t>
    </dgm:pt>
    <dgm:pt modelId="{BE921271-0FD2-4200-89BB-E3177E831396}" type="parTrans" cxnId="{BDAC0585-9483-44E5-A5D6-AD6EF4F1AB20}">
      <dgm:prSet/>
      <dgm:spPr/>
      <dgm:t>
        <a:bodyPr/>
        <a:lstStyle/>
        <a:p>
          <a:endParaRPr lang="ru-RU"/>
        </a:p>
      </dgm:t>
    </dgm:pt>
    <dgm:pt modelId="{4C497EC9-4306-46CF-9411-933FD536FBD2}" type="sibTrans" cxnId="{BDAC0585-9483-44E5-A5D6-AD6EF4F1AB20}">
      <dgm:prSet/>
      <dgm:spPr/>
      <dgm:t>
        <a:bodyPr/>
        <a:lstStyle/>
        <a:p>
          <a:endParaRPr lang="ru-RU"/>
        </a:p>
      </dgm:t>
    </dgm:pt>
    <dgm:pt modelId="{5D992DE2-E018-488B-AC92-DDE676A134CB}">
      <dgm:prSet phldrT="[Текст]"/>
      <dgm:spPr/>
      <dgm:t>
        <a:bodyPr/>
        <a:lstStyle/>
        <a:p>
          <a:r>
            <a:rPr lang="uk-UA" sz="2800" dirty="0" smtClean="0"/>
            <a:t> </a:t>
          </a:r>
          <a:endParaRPr lang="ru-RU" sz="2800" dirty="0"/>
        </a:p>
      </dgm:t>
    </dgm:pt>
    <dgm:pt modelId="{03AD10A2-53E4-49C3-A4C8-50D414A2C65F}" type="parTrans" cxnId="{9F0B8632-D042-41C4-B7D1-C400AA57679C}">
      <dgm:prSet/>
      <dgm:spPr/>
      <dgm:t>
        <a:bodyPr/>
        <a:lstStyle/>
        <a:p>
          <a:endParaRPr lang="ru-RU"/>
        </a:p>
      </dgm:t>
    </dgm:pt>
    <dgm:pt modelId="{E5D6CBA3-9BEC-44C4-A917-207C36B8D086}" type="sibTrans" cxnId="{9F0B8632-D042-41C4-B7D1-C400AA57679C}">
      <dgm:prSet/>
      <dgm:spPr/>
      <dgm:t>
        <a:bodyPr/>
        <a:lstStyle/>
        <a:p>
          <a:endParaRPr lang="ru-RU"/>
        </a:p>
      </dgm:t>
    </dgm:pt>
    <dgm:pt modelId="{2535BBE1-BCC7-4D69-AF19-D2C9A8178CB3}">
      <dgm:prSet phldrT="[Текст]" custT="1"/>
      <dgm:spPr/>
      <dgm:t>
        <a:bodyPr/>
        <a:lstStyle/>
        <a:p>
          <a:r>
            <a:rPr lang="uk-UA" sz="2400" b="1" dirty="0" err="1" smtClean="0"/>
            <a:t>Васко</a:t>
          </a:r>
          <a:r>
            <a:rPr lang="uk-UA" sz="2400" b="1" dirty="0" smtClean="0"/>
            <a:t> </a:t>
          </a:r>
          <a:r>
            <a:rPr lang="uk-UA" sz="2400" b="1" dirty="0" err="1" smtClean="0"/>
            <a:t>да</a:t>
          </a:r>
          <a:r>
            <a:rPr lang="uk-UA" sz="2400" b="1" dirty="0" smtClean="0"/>
            <a:t> Гама першим з європейців у 1498 році  перетнув індійський океан і дістався до берегів Індії.</a:t>
          </a:r>
          <a:endParaRPr lang="ru-RU" sz="2400" b="1" dirty="0"/>
        </a:p>
      </dgm:t>
    </dgm:pt>
    <dgm:pt modelId="{BF6BDF91-74ED-4289-B95C-AB75B15C70A0}" type="parTrans" cxnId="{F47BC684-CADA-4E93-B8B8-7504042CA3C9}">
      <dgm:prSet/>
      <dgm:spPr/>
      <dgm:t>
        <a:bodyPr/>
        <a:lstStyle/>
        <a:p>
          <a:endParaRPr lang="ru-RU"/>
        </a:p>
      </dgm:t>
    </dgm:pt>
    <dgm:pt modelId="{7B4C1E3E-9C3C-4D98-B865-6B8E0BDCCEAB}" type="sibTrans" cxnId="{F47BC684-CADA-4E93-B8B8-7504042CA3C9}">
      <dgm:prSet/>
      <dgm:spPr/>
      <dgm:t>
        <a:bodyPr/>
        <a:lstStyle/>
        <a:p>
          <a:endParaRPr lang="ru-RU"/>
        </a:p>
      </dgm:t>
    </dgm:pt>
    <dgm:pt modelId="{6D7DA01E-19D5-4459-AB04-FA2C86BF67AA}">
      <dgm:prSet phldrT="[Текст]"/>
      <dgm:spPr/>
      <dgm:t>
        <a:bodyPr/>
        <a:lstStyle/>
        <a:p>
          <a:endParaRPr lang="ru-RU" dirty="0"/>
        </a:p>
      </dgm:t>
    </dgm:pt>
    <dgm:pt modelId="{6CB6EB4E-1625-487D-842F-8BE79A5CB5A1}" type="parTrans" cxnId="{16A9485C-373A-46DB-BD11-1CA9A86A5683}">
      <dgm:prSet/>
      <dgm:spPr/>
      <dgm:t>
        <a:bodyPr/>
        <a:lstStyle/>
        <a:p>
          <a:endParaRPr lang="ru-RU"/>
        </a:p>
      </dgm:t>
    </dgm:pt>
    <dgm:pt modelId="{533EFF1F-23F6-4A2D-94D7-746DF6BE7B8D}" type="sibTrans" cxnId="{16A9485C-373A-46DB-BD11-1CA9A86A5683}">
      <dgm:prSet/>
      <dgm:spPr/>
      <dgm:t>
        <a:bodyPr/>
        <a:lstStyle/>
        <a:p>
          <a:endParaRPr lang="ru-RU"/>
        </a:p>
      </dgm:t>
    </dgm:pt>
    <dgm:pt modelId="{DC00BFF2-3712-4A3C-A979-86860A867EEF}" type="pres">
      <dgm:prSet presAssocID="{2BAC1639-B713-4D61-BBDB-944FFEB486EF}" presName="linear" presStyleCnt="0">
        <dgm:presLayoutVars>
          <dgm:dir/>
          <dgm:resizeHandles val="exact"/>
        </dgm:presLayoutVars>
      </dgm:prSet>
      <dgm:spPr/>
      <dgm:t>
        <a:bodyPr/>
        <a:lstStyle/>
        <a:p>
          <a:endParaRPr lang="ru-RU"/>
        </a:p>
      </dgm:t>
    </dgm:pt>
    <dgm:pt modelId="{01EA75EE-FFF4-4B5A-8D8E-BAC306D1A4C2}" type="pres">
      <dgm:prSet presAssocID="{A8A1873D-69D5-4EEF-9F42-572D0AA35BD7}" presName="comp" presStyleCnt="0"/>
      <dgm:spPr/>
    </dgm:pt>
    <dgm:pt modelId="{989A350D-326E-46FD-A33E-79004FB03C99}" type="pres">
      <dgm:prSet presAssocID="{A8A1873D-69D5-4EEF-9F42-572D0AA35BD7}" presName="box" presStyleLbl="node1" presStyleIdx="0" presStyleCnt="3"/>
      <dgm:spPr/>
      <dgm:t>
        <a:bodyPr/>
        <a:lstStyle/>
        <a:p>
          <a:endParaRPr lang="ru-RU"/>
        </a:p>
      </dgm:t>
    </dgm:pt>
    <dgm:pt modelId="{2DEFC107-E8F3-4285-8D2C-8EAD78D1C061}" type="pres">
      <dgm:prSet presAssocID="{A8A1873D-69D5-4EEF-9F42-572D0AA35BD7}" presName="img" presStyleLbl="fgImgPlace1" presStyleIdx="0" presStyleCnt="3"/>
      <dgm:spPr/>
    </dgm:pt>
    <dgm:pt modelId="{CB732CA4-0040-4CB1-92D7-8CA43C74FD16}" type="pres">
      <dgm:prSet presAssocID="{A8A1873D-69D5-4EEF-9F42-572D0AA35BD7}" presName="text" presStyleLbl="node1" presStyleIdx="0" presStyleCnt="3">
        <dgm:presLayoutVars>
          <dgm:bulletEnabled val="1"/>
        </dgm:presLayoutVars>
      </dgm:prSet>
      <dgm:spPr/>
      <dgm:t>
        <a:bodyPr/>
        <a:lstStyle/>
        <a:p>
          <a:endParaRPr lang="ru-RU"/>
        </a:p>
      </dgm:t>
    </dgm:pt>
    <dgm:pt modelId="{CB39F8DB-BF9F-4B31-909F-5D574559DB25}" type="pres">
      <dgm:prSet presAssocID="{54495542-8D82-42C1-A960-3BAAA000AD5A}" presName="spacer" presStyleCnt="0"/>
      <dgm:spPr/>
    </dgm:pt>
    <dgm:pt modelId="{9C4994C2-0E0A-4807-B36C-0E3082A65222}" type="pres">
      <dgm:prSet presAssocID="{5D992DE2-E018-488B-AC92-DDE676A134CB}" presName="comp" presStyleCnt="0"/>
      <dgm:spPr/>
    </dgm:pt>
    <dgm:pt modelId="{1920E7AE-89BB-40AD-9113-815D7DB5A4C7}" type="pres">
      <dgm:prSet presAssocID="{5D992DE2-E018-488B-AC92-DDE676A134CB}" presName="box" presStyleLbl="node1" presStyleIdx="1" presStyleCnt="3"/>
      <dgm:spPr/>
      <dgm:t>
        <a:bodyPr/>
        <a:lstStyle/>
        <a:p>
          <a:endParaRPr lang="ru-RU"/>
        </a:p>
      </dgm:t>
    </dgm:pt>
    <dgm:pt modelId="{8AC97C97-3951-43B3-B346-A3169A580495}" type="pres">
      <dgm:prSet presAssocID="{5D992DE2-E018-488B-AC92-DDE676A134CB}" presName="img" presStyleLbl="fgImgPlace1" presStyleIdx="1" presStyleCnt="3"/>
      <dgm:spPr>
        <a:blipFill rotWithShape="1">
          <a:blip xmlns:r="http://schemas.openxmlformats.org/officeDocument/2006/relationships" r:embed="rId1"/>
          <a:stretch>
            <a:fillRect/>
          </a:stretch>
        </a:blipFill>
      </dgm:spPr>
      <dgm:t>
        <a:bodyPr/>
        <a:lstStyle/>
        <a:p>
          <a:endParaRPr lang="ru-RU"/>
        </a:p>
      </dgm:t>
    </dgm:pt>
    <dgm:pt modelId="{19BCFB9E-A111-476B-AE87-A44CE9411E13}" type="pres">
      <dgm:prSet presAssocID="{5D992DE2-E018-488B-AC92-DDE676A134CB}" presName="text" presStyleLbl="node1" presStyleIdx="1" presStyleCnt="3">
        <dgm:presLayoutVars>
          <dgm:bulletEnabled val="1"/>
        </dgm:presLayoutVars>
      </dgm:prSet>
      <dgm:spPr/>
      <dgm:t>
        <a:bodyPr/>
        <a:lstStyle/>
        <a:p>
          <a:endParaRPr lang="ru-RU"/>
        </a:p>
      </dgm:t>
    </dgm:pt>
    <dgm:pt modelId="{A5D79C5F-E9B3-48EE-A06E-3C76A37EFA73}" type="pres">
      <dgm:prSet presAssocID="{E5D6CBA3-9BEC-44C4-A917-207C36B8D086}" presName="spacer" presStyleCnt="0"/>
      <dgm:spPr/>
    </dgm:pt>
    <dgm:pt modelId="{FFE57B9C-C8AE-4E2E-8859-319FE15C9C5B}" type="pres">
      <dgm:prSet presAssocID="{6D7DA01E-19D5-4459-AB04-FA2C86BF67AA}" presName="comp" presStyleCnt="0"/>
      <dgm:spPr/>
    </dgm:pt>
    <dgm:pt modelId="{B311AACE-D452-4598-BB1B-962AD26665F2}" type="pres">
      <dgm:prSet presAssocID="{6D7DA01E-19D5-4459-AB04-FA2C86BF67AA}" presName="box" presStyleLbl="node1" presStyleIdx="2" presStyleCnt="3"/>
      <dgm:spPr/>
      <dgm:t>
        <a:bodyPr/>
        <a:lstStyle/>
        <a:p>
          <a:endParaRPr lang="ru-RU"/>
        </a:p>
      </dgm:t>
    </dgm:pt>
    <dgm:pt modelId="{FE18027D-8CA2-45E6-A34F-96CD2AD05A6E}" type="pres">
      <dgm:prSet presAssocID="{6D7DA01E-19D5-4459-AB04-FA2C86BF67AA}" presName="img" presStyleLbl="fgImgPlace1" presStyleIdx="2" presStyleCnt="3"/>
      <dgm:spPr>
        <a:blipFill rotWithShape="1">
          <a:blip xmlns:r="http://schemas.openxmlformats.org/officeDocument/2006/relationships" r:embed="rId2"/>
          <a:stretch>
            <a:fillRect/>
          </a:stretch>
        </a:blipFill>
      </dgm:spPr>
      <dgm:t>
        <a:bodyPr/>
        <a:lstStyle/>
        <a:p>
          <a:endParaRPr lang="ru-RU"/>
        </a:p>
      </dgm:t>
    </dgm:pt>
    <dgm:pt modelId="{3B4B4CBA-3614-4D51-AFE4-92270EF03811}" type="pres">
      <dgm:prSet presAssocID="{6D7DA01E-19D5-4459-AB04-FA2C86BF67AA}" presName="text" presStyleLbl="node1" presStyleIdx="2" presStyleCnt="3">
        <dgm:presLayoutVars>
          <dgm:bulletEnabled val="1"/>
        </dgm:presLayoutVars>
      </dgm:prSet>
      <dgm:spPr/>
      <dgm:t>
        <a:bodyPr/>
        <a:lstStyle/>
        <a:p>
          <a:endParaRPr lang="ru-RU"/>
        </a:p>
      </dgm:t>
    </dgm:pt>
  </dgm:ptLst>
  <dgm:cxnLst>
    <dgm:cxn modelId="{4420C01B-9E14-46CE-BC35-446ED2F8E7F3}" type="presOf" srcId="{4AB80F7D-658A-49E9-8491-C3CDFCDDAD5D}" destId="{989A350D-326E-46FD-A33E-79004FB03C99}" srcOrd="0" destOrd="1" presId="urn:microsoft.com/office/officeart/2005/8/layout/vList4#1"/>
    <dgm:cxn modelId="{866ED117-09C6-41E7-8A59-51EB710544F7}" type="presOf" srcId="{2535BBE1-BCC7-4D69-AF19-D2C9A8178CB3}" destId="{1920E7AE-89BB-40AD-9113-815D7DB5A4C7}" srcOrd="0" destOrd="1" presId="urn:microsoft.com/office/officeart/2005/8/layout/vList4#1"/>
    <dgm:cxn modelId="{3E03C6F2-BDA9-4BCF-8D09-560188F02CFB}" type="presOf" srcId="{A8A1873D-69D5-4EEF-9F42-572D0AA35BD7}" destId="{989A350D-326E-46FD-A33E-79004FB03C99}" srcOrd="0" destOrd="0" presId="urn:microsoft.com/office/officeart/2005/8/layout/vList4#1"/>
    <dgm:cxn modelId="{9632EC68-C703-400C-B80E-CB216B28FFE2}" type="presOf" srcId="{4AB80F7D-658A-49E9-8491-C3CDFCDDAD5D}" destId="{CB732CA4-0040-4CB1-92D7-8CA43C74FD16}" srcOrd="1" destOrd="1" presId="urn:microsoft.com/office/officeart/2005/8/layout/vList4#1"/>
    <dgm:cxn modelId="{1F69787F-46A9-427D-8285-DA0DE537F10F}" type="presOf" srcId="{5D992DE2-E018-488B-AC92-DDE676A134CB}" destId="{19BCFB9E-A111-476B-AE87-A44CE9411E13}" srcOrd="1" destOrd="0" presId="urn:microsoft.com/office/officeart/2005/8/layout/vList4#1"/>
    <dgm:cxn modelId="{9F0B8632-D042-41C4-B7D1-C400AA57679C}" srcId="{2BAC1639-B713-4D61-BBDB-944FFEB486EF}" destId="{5D992DE2-E018-488B-AC92-DDE676A134CB}" srcOrd="1" destOrd="0" parTransId="{03AD10A2-53E4-49C3-A4C8-50D414A2C65F}" sibTransId="{E5D6CBA3-9BEC-44C4-A917-207C36B8D086}"/>
    <dgm:cxn modelId="{16A9485C-373A-46DB-BD11-1CA9A86A5683}" srcId="{2BAC1639-B713-4D61-BBDB-944FFEB486EF}" destId="{6D7DA01E-19D5-4459-AB04-FA2C86BF67AA}" srcOrd="2" destOrd="0" parTransId="{6CB6EB4E-1625-487D-842F-8BE79A5CB5A1}" sibTransId="{533EFF1F-23F6-4A2D-94D7-746DF6BE7B8D}"/>
    <dgm:cxn modelId="{7938D9A8-8A60-4183-897E-306A0BF3B8D8}" type="presOf" srcId="{6D7DA01E-19D5-4459-AB04-FA2C86BF67AA}" destId="{3B4B4CBA-3614-4D51-AFE4-92270EF03811}" srcOrd="1" destOrd="0" presId="urn:microsoft.com/office/officeart/2005/8/layout/vList4#1"/>
    <dgm:cxn modelId="{FEF7852D-25C1-4150-BCAD-CEA1A9EB8FA5}" type="presOf" srcId="{A8A1873D-69D5-4EEF-9F42-572D0AA35BD7}" destId="{CB732CA4-0040-4CB1-92D7-8CA43C74FD16}" srcOrd="1" destOrd="0" presId="urn:microsoft.com/office/officeart/2005/8/layout/vList4#1"/>
    <dgm:cxn modelId="{90810CD6-9DC7-4CC1-9233-17F1AD7F4106}" type="presOf" srcId="{6D7DA01E-19D5-4459-AB04-FA2C86BF67AA}" destId="{B311AACE-D452-4598-BB1B-962AD26665F2}" srcOrd="0" destOrd="0" presId="urn:microsoft.com/office/officeart/2005/8/layout/vList4#1"/>
    <dgm:cxn modelId="{61A00808-FAA3-454D-AD7D-CA2E09BF860A}" type="presOf" srcId="{2535BBE1-BCC7-4D69-AF19-D2C9A8178CB3}" destId="{19BCFB9E-A111-476B-AE87-A44CE9411E13}" srcOrd="1" destOrd="1" presId="urn:microsoft.com/office/officeart/2005/8/layout/vList4#1"/>
    <dgm:cxn modelId="{BBFFE8ED-9B24-4DC2-8D47-0F5BFA339683}" type="presOf" srcId="{5D992DE2-E018-488B-AC92-DDE676A134CB}" destId="{1920E7AE-89BB-40AD-9113-815D7DB5A4C7}" srcOrd="0" destOrd="0" presId="urn:microsoft.com/office/officeart/2005/8/layout/vList4#1"/>
    <dgm:cxn modelId="{BDAC0585-9483-44E5-A5D6-AD6EF4F1AB20}" srcId="{A8A1873D-69D5-4EEF-9F42-572D0AA35BD7}" destId="{3525371C-E840-43AD-9674-6D534C84F0ED}" srcOrd="1" destOrd="0" parTransId="{BE921271-0FD2-4200-89BB-E3177E831396}" sibTransId="{4C497EC9-4306-46CF-9411-933FD536FBD2}"/>
    <dgm:cxn modelId="{13E7610C-DBD5-4870-8D3A-872E8833EC14}" type="presOf" srcId="{3525371C-E840-43AD-9674-6D534C84F0ED}" destId="{989A350D-326E-46FD-A33E-79004FB03C99}" srcOrd="0" destOrd="2" presId="urn:microsoft.com/office/officeart/2005/8/layout/vList4#1"/>
    <dgm:cxn modelId="{EBCAB733-9CEC-4654-BEF4-C3D99DA684F3}" srcId="{2BAC1639-B713-4D61-BBDB-944FFEB486EF}" destId="{A8A1873D-69D5-4EEF-9F42-572D0AA35BD7}" srcOrd="0" destOrd="0" parTransId="{6C784385-831F-4591-A915-253C847567C7}" sibTransId="{54495542-8D82-42C1-A960-3BAAA000AD5A}"/>
    <dgm:cxn modelId="{EB93BC18-9A51-4B51-A1C7-A50FDC273A79}" srcId="{A8A1873D-69D5-4EEF-9F42-572D0AA35BD7}" destId="{4AB80F7D-658A-49E9-8491-C3CDFCDDAD5D}" srcOrd="0" destOrd="0" parTransId="{4BE2C224-8315-4147-804A-DD6DAEAAD5EB}" sibTransId="{090035C6-4B9D-4B87-BC68-82F72F7575CE}"/>
    <dgm:cxn modelId="{5C2431A4-A06A-42CB-AB66-E8BC2EC0298D}" type="presOf" srcId="{2BAC1639-B713-4D61-BBDB-944FFEB486EF}" destId="{DC00BFF2-3712-4A3C-A979-86860A867EEF}" srcOrd="0" destOrd="0" presId="urn:microsoft.com/office/officeart/2005/8/layout/vList4#1"/>
    <dgm:cxn modelId="{F47BC684-CADA-4E93-B8B8-7504042CA3C9}" srcId="{5D992DE2-E018-488B-AC92-DDE676A134CB}" destId="{2535BBE1-BCC7-4D69-AF19-D2C9A8178CB3}" srcOrd="0" destOrd="0" parTransId="{BF6BDF91-74ED-4289-B95C-AB75B15C70A0}" sibTransId="{7B4C1E3E-9C3C-4D98-B865-6B8E0BDCCEAB}"/>
    <dgm:cxn modelId="{024AF8AB-5D31-443A-A543-BFD988DFC324}" type="presOf" srcId="{3525371C-E840-43AD-9674-6D534C84F0ED}" destId="{CB732CA4-0040-4CB1-92D7-8CA43C74FD16}" srcOrd="1" destOrd="2" presId="urn:microsoft.com/office/officeart/2005/8/layout/vList4#1"/>
    <dgm:cxn modelId="{0BA5DA37-53B2-4D60-AC83-6319595BE73D}" type="presParOf" srcId="{DC00BFF2-3712-4A3C-A979-86860A867EEF}" destId="{01EA75EE-FFF4-4B5A-8D8E-BAC306D1A4C2}" srcOrd="0" destOrd="0" presId="urn:microsoft.com/office/officeart/2005/8/layout/vList4#1"/>
    <dgm:cxn modelId="{8DE99ED9-780F-4766-ACDF-7D7AA14C0B61}" type="presParOf" srcId="{01EA75EE-FFF4-4B5A-8D8E-BAC306D1A4C2}" destId="{989A350D-326E-46FD-A33E-79004FB03C99}" srcOrd="0" destOrd="0" presId="urn:microsoft.com/office/officeart/2005/8/layout/vList4#1"/>
    <dgm:cxn modelId="{30914968-1303-4820-B77C-42AB97954352}" type="presParOf" srcId="{01EA75EE-FFF4-4B5A-8D8E-BAC306D1A4C2}" destId="{2DEFC107-E8F3-4285-8D2C-8EAD78D1C061}" srcOrd="1" destOrd="0" presId="urn:microsoft.com/office/officeart/2005/8/layout/vList4#1"/>
    <dgm:cxn modelId="{51C0EEFC-96F4-4C95-9260-32CA9DF88C2F}" type="presParOf" srcId="{01EA75EE-FFF4-4B5A-8D8E-BAC306D1A4C2}" destId="{CB732CA4-0040-4CB1-92D7-8CA43C74FD16}" srcOrd="2" destOrd="0" presId="urn:microsoft.com/office/officeart/2005/8/layout/vList4#1"/>
    <dgm:cxn modelId="{EF47296F-DCDB-4544-BA9A-B7ECBED2083F}" type="presParOf" srcId="{DC00BFF2-3712-4A3C-A979-86860A867EEF}" destId="{CB39F8DB-BF9F-4B31-909F-5D574559DB25}" srcOrd="1" destOrd="0" presId="urn:microsoft.com/office/officeart/2005/8/layout/vList4#1"/>
    <dgm:cxn modelId="{89C5C2AE-D389-4249-952C-478DAC053EB3}" type="presParOf" srcId="{DC00BFF2-3712-4A3C-A979-86860A867EEF}" destId="{9C4994C2-0E0A-4807-B36C-0E3082A65222}" srcOrd="2" destOrd="0" presId="urn:microsoft.com/office/officeart/2005/8/layout/vList4#1"/>
    <dgm:cxn modelId="{AC14A06F-026B-4E0F-A383-6EE18B208A79}" type="presParOf" srcId="{9C4994C2-0E0A-4807-B36C-0E3082A65222}" destId="{1920E7AE-89BB-40AD-9113-815D7DB5A4C7}" srcOrd="0" destOrd="0" presId="urn:microsoft.com/office/officeart/2005/8/layout/vList4#1"/>
    <dgm:cxn modelId="{91D78379-0B86-4D33-A856-A49370225579}" type="presParOf" srcId="{9C4994C2-0E0A-4807-B36C-0E3082A65222}" destId="{8AC97C97-3951-43B3-B346-A3169A580495}" srcOrd="1" destOrd="0" presId="urn:microsoft.com/office/officeart/2005/8/layout/vList4#1"/>
    <dgm:cxn modelId="{2B0468D8-B732-494C-B20B-FD121F5AA45A}" type="presParOf" srcId="{9C4994C2-0E0A-4807-B36C-0E3082A65222}" destId="{19BCFB9E-A111-476B-AE87-A44CE9411E13}" srcOrd="2" destOrd="0" presId="urn:microsoft.com/office/officeart/2005/8/layout/vList4#1"/>
    <dgm:cxn modelId="{DBD00679-C08C-45A8-9536-8D3283FE5C96}" type="presParOf" srcId="{DC00BFF2-3712-4A3C-A979-86860A867EEF}" destId="{A5D79C5F-E9B3-48EE-A06E-3C76A37EFA73}" srcOrd="3" destOrd="0" presId="urn:microsoft.com/office/officeart/2005/8/layout/vList4#1"/>
    <dgm:cxn modelId="{12877B79-A792-4CA4-8EEA-150A3D84C2AD}" type="presParOf" srcId="{DC00BFF2-3712-4A3C-A979-86860A867EEF}" destId="{FFE57B9C-C8AE-4E2E-8859-319FE15C9C5B}" srcOrd="4" destOrd="0" presId="urn:microsoft.com/office/officeart/2005/8/layout/vList4#1"/>
    <dgm:cxn modelId="{4F35A1CF-BB33-4037-9F41-269D5FB27937}" type="presParOf" srcId="{FFE57B9C-C8AE-4E2E-8859-319FE15C9C5B}" destId="{B311AACE-D452-4598-BB1B-962AD26665F2}" srcOrd="0" destOrd="0" presId="urn:microsoft.com/office/officeart/2005/8/layout/vList4#1"/>
    <dgm:cxn modelId="{3DE35510-574E-4DB3-8594-96E2A5169A93}" type="presParOf" srcId="{FFE57B9C-C8AE-4E2E-8859-319FE15C9C5B}" destId="{FE18027D-8CA2-45E6-A34F-96CD2AD05A6E}" srcOrd="1" destOrd="0" presId="urn:microsoft.com/office/officeart/2005/8/layout/vList4#1"/>
    <dgm:cxn modelId="{048E13B9-AFF2-4B17-A267-6DAB9F203BFF}" type="presParOf" srcId="{FFE57B9C-C8AE-4E2E-8859-319FE15C9C5B}" destId="{3B4B4CBA-3614-4D51-AFE4-92270EF03811}" srcOrd="2" destOrd="0" presId="urn:microsoft.com/office/officeart/2005/8/layout/vList4#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89A350D-326E-46FD-A33E-79004FB03C99}">
      <dsp:nvSpPr>
        <dsp:cNvPr id="0" name=""/>
        <dsp:cNvSpPr/>
      </dsp:nvSpPr>
      <dsp:spPr>
        <a:xfrm>
          <a:off x="0" y="0"/>
          <a:ext cx="8496944" cy="1710189"/>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t" anchorCtr="0">
          <a:noAutofit/>
        </a:bodyPr>
        <a:lstStyle/>
        <a:p>
          <a:pPr lvl="0" algn="l" defTabSz="622300">
            <a:lnSpc>
              <a:spcPct val="90000"/>
            </a:lnSpc>
            <a:spcBef>
              <a:spcPct val="0"/>
            </a:spcBef>
            <a:spcAft>
              <a:spcPct val="35000"/>
            </a:spcAft>
          </a:pPr>
          <a:r>
            <a:rPr lang="uk-UA" sz="1400" kern="1200" dirty="0" smtClean="0"/>
            <a:t> </a:t>
          </a:r>
          <a:endParaRPr lang="ru-RU" sz="1400" kern="1200" dirty="0"/>
        </a:p>
        <a:p>
          <a:pPr marL="171450" lvl="1" indent="-171450" algn="l" defTabSz="800100">
            <a:lnSpc>
              <a:spcPct val="90000"/>
            </a:lnSpc>
            <a:spcBef>
              <a:spcPct val="0"/>
            </a:spcBef>
            <a:spcAft>
              <a:spcPct val="15000"/>
            </a:spcAft>
            <a:buChar char="••"/>
          </a:pPr>
          <a:r>
            <a:rPr lang="uk-UA" sz="1800" b="1" kern="1200" dirty="0" smtClean="0"/>
            <a:t>ЖЕН ХО – китайський мореплавець 15 </a:t>
          </a:r>
          <a:r>
            <a:rPr lang="uk-UA" sz="1800" b="1" kern="1200" dirty="0" err="1" smtClean="0"/>
            <a:t>ст</a:t>
          </a:r>
          <a:r>
            <a:rPr lang="uk-UA" sz="1800" b="1" kern="1200" dirty="0" smtClean="0"/>
            <a:t> плавав Індійським океаном до берегів Індії і далі до Африки.</a:t>
          </a:r>
          <a:endParaRPr lang="ru-RU" sz="1800" b="1" kern="1200" dirty="0"/>
        </a:p>
        <a:p>
          <a:pPr marL="171450" lvl="1" indent="-171450" algn="l" defTabSz="800100">
            <a:lnSpc>
              <a:spcPct val="90000"/>
            </a:lnSpc>
            <a:spcBef>
              <a:spcPct val="0"/>
            </a:spcBef>
            <a:spcAft>
              <a:spcPct val="15000"/>
            </a:spcAft>
            <a:buChar char="••"/>
          </a:pPr>
          <a:r>
            <a:rPr lang="uk-UA" sz="1800" b="1" kern="1200" dirty="0" smtClean="0"/>
            <a:t>Єгипетські, фінікійські та індійські купці  доставляли спеції, слонову кістку, тканини в сусідні країни ще 3 тисячі років тому </a:t>
          </a:r>
          <a:endParaRPr lang="ru-RU" sz="1800" b="1" kern="1200" dirty="0"/>
        </a:p>
      </dsp:txBody>
      <dsp:txXfrm>
        <a:off x="1870407" y="0"/>
        <a:ext cx="6626536" cy="1710189"/>
      </dsp:txXfrm>
    </dsp:sp>
    <dsp:sp modelId="{2DEFC107-E8F3-4285-8D2C-8EAD78D1C061}">
      <dsp:nvSpPr>
        <dsp:cNvPr id="0" name=""/>
        <dsp:cNvSpPr/>
      </dsp:nvSpPr>
      <dsp:spPr>
        <a:xfrm>
          <a:off x="171018" y="171018"/>
          <a:ext cx="1699388" cy="1368151"/>
        </a:xfrm>
        <a:prstGeom prst="roundRect">
          <a:avLst>
            <a:gd name="adj" fmla="val 10000"/>
          </a:avLst>
        </a:prstGeom>
        <a:solidFill>
          <a:schemeClr val="accent2">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920E7AE-89BB-40AD-9113-815D7DB5A4C7}">
      <dsp:nvSpPr>
        <dsp:cNvPr id="0" name=""/>
        <dsp:cNvSpPr/>
      </dsp:nvSpPr>
      <dsp:spPr>
        <a:xfrm>
          <a:off x="0" y="1881208"/>
          <a:ext cx="8496944" cy="1710189"/>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t" anchorCtr="0">
          <a:noAutofit/>
        </a:bodyPr>
        <a:lstStyle/>
        <a:p>
          <a:pPr lvl="0" algn="l" defTabSz="1244600">
            <a:lnSpc>
              <a:spcPct val="90000"/>
            </a:lnSpc>
            <a:spcBef>
              <a:spcPct val="0"/>
            </a:spcBef>
            <a:spcAft>
              <a:spcPct val="35000"/>
            </a:spcAft>
          </a:pPr>
          <a:r>
            <a:rPr lang="uk-UA" sz="2800" kern="1200" dirty="0" smtClean="0"/>
            <a:t> </a:t>
          </a:r>
          <a:endParaRPr lang="ru-RU" sz="2800" kern="1200" dirty="0"/>
        </a:p>
        <a:p>
          <a:pPr marL="228600" lvl="1" indent="-228600" algn="l" defTabSz="1066800">
            <a:lnSpc>
              <a:spcPct val="90000"/>
            </a:lnSpc>
            <a:spcBef>
              <a:spcPct val="0"/>
            </a:spcBef>
            <a:spcAft>
              <a:spcPct val="15000"/>
            </a:spcAft>
            <a:buChar char="••"/>
          </a:pPr>
          <a:r>
            <a:rPr lang="uk-UA" sz="2400" b="1" kern="1200" dirty="0" err="1" smtClean="0"/>
            <a:t>Васко</a:t>
          </a:r>
          <a:r>
            <a:rPr lang="uk-UA" sz="2400" b="1" kern="1200" dirty="0" smtClean="0"/>
            <a:t> </a:t>
          </a:r>
          <a:r>
            <a:rPr lang="uk-UA" sz="2400" b="1" kern="1200" dirty="0" err="1" smtClean="0"/>
            <a:t>да</a:t>
          </a:r>
          <a:r>
            <a:rPr lang="uk-UA" sz="2400" b="1" kern="1200" dirty="0" smtClean="0"/>
            <a:t> Гама першим з європейців у 1498 році  перетнув індійський океан і дістався до берегів Індії.</a:t>
          </a:r>
          <a:endParaRPr lang="ru-RU" sz="2400" b="1" kern="1200" dirty="0"/>
        </a:p>
      </dsp:txBody>
      <dsp:txXfrm>
        <a:off x="1870407" y="1881208"/>
        <a:ext cx="6626536" cy="1710189"/>
      </dsp:txXfrm>
    </dsp:sp>
    <dsp:sp modelId="{8AC97C97-3951-43B3-B346-A3169A580495}">
      <dsp:nvSpPr>
        <dsp:cNvPr id="0" name=""/>
        <dsp:cNvSpPr/>
      </dsp:nvSpPr>
      <dsp:spPr>
        <a:xfrm>
          <a:off x="171018" y="2052228"/>
          <a:ext cx="1699388" cy="1368151"/>
        </a:xfrm>
        <a:prstGeom prst="roundRect">
          <a:avLst>
            <a:gd name="adj" fmla="val 10000"/>
          </a:avLst>
        </a:prstGeom>
        <a:blipFill rotWithShape="1">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311AACE-D452-4598-BB1B-962AD26665F2}">
      <dsp:nvSpPr>
        <dsp:cNvPr id="0" name=""/>
        <dsp:cNvSpPr/>
      </dsp:nvSpPr>
      <dsp:spPr>
        <a:xfrm>
          <a:off x="0" y="3762417"/>
          <a:ext cx="8496944" cy="1710189"/>
        </a:xfrm>
        <a:prstGeom prst="roundRect">
          <a:avLst>
            <a:gd name="adj" fmla="val 10000"/>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7650" tIns="247650" rIns="247650" bIns="247650" numCol="1" spcCol="1270" anchor="ctr" anchorCtr="0">
          <a:noAutofit/>
        </a:bodyPr>
        <a:lstStyle/>
        <a:p>
          <a:pPr lvl="0" algn="l" defTabSz="2889250">
            <a:lnSpc>
              <a:spcPct val="90000"/>
            </a:lnSpc>
            <a:spcBef>
              <a:spcPct val="0"/>
            </a:spcBef>
            <a:spcAft>
              <a:spcPct val="35000"/>
            </a:spcAft>
          </a:pPr>
          <a:endParaRPr lang="ru-RU" sz="6500" kern="1200" dirty="0"/>
        </a:p>
      </dsp:txBody>
      <dsp:txXfrm>
        <a:off x="1870407" y="3762417"/>
        <a:ext cx="6626536" cy="1710189"/>
      </dsp:txXfrm>
    </dsp:sp>
    <dsp:sp modelId="{FE18027D-8CA2-45E6-A34F-96CD2AD05A6E}">
      <dsp:nvSpPr>
        <dsp:cNvPr id="0" name=""/>
        <dsp:cNvSpPr/>
      </dsp:nvSpPr>
      <dsp:spPr>
        <a:xfrm>
          <a:off x="171018" y="3933436"/>
          <a:ext cx="1699388" cy="1368151"/>
        </a:xfrm>
        <a:prstGeom prst="roundRect">
          <a:avLst>
            <a:gd name="adj" fmla="val 10000"/>
          </a:avLst>
        </a:prstGeom>
        <a:blipFill rotWithShape="1">
          <a:blip xmlns:r="http://schemas.openxmlformats.org/officeDocument/2006/relationships" r:embed="rId2"/>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4#1">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000BC4FB-2797-416B-9212-C8F060C5CFD4}" type="datetimeFigureOut">
              <a:rPr lang="ru-RU"/>
              <a:pPr>
                <a:defRPr/>
              </a:pPr>
              <a:t>26.04.2016</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ru-RU" noProof="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0E3C9F29-A201-4CC6-B402-7EFEB96B1075}" type="slidenum">
              <a:rPr lang="ru-RU"/>
              <a:pPr>
                <a:defRPr/>
              </a:pPr>
              <a:t>‹#›</a:t>
            </a:fld>
            <a:endParaRPr lang="ru-RU"/>
          </a:p>
        </p:txBody>
      </p:sp>
    </p:spTree>
    <p:extLst>
      <p:ext uri="{BB962C8B-B14F-4D97-AF65-F5344CB8AC3E}">
        <p14:creationId xmlns:p14="http://schemas.microsoft.com/office/powerpoint/2010/main" val="185263927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Shape 275"/>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
        <p:nvSpPr>
          <p:cNvPr id="276" name="Shape 27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39756908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1"/>
        <p:cNvGrpSpPr/>
        <p:nvPr/>
      </p:nvGrpSpPr>
      <p:grpSpPr>
        <a:xfrm>
          <a:off x="0" y="0"/>
          <a:ext cx="0" cy="0"/>
          <a:chOff x="0" y="0"/>
          <a:chExt cx="0" cy="0"/>
        </a:xfrm>
      </p:grpSpPr>
      <p:sp>
        <p:nvSpPr>
          <p:cNvPr id="342" name="Shape 34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
        <p:nvSpPr>
          <p:cNvPr id="343" name="Shape 34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573788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Shape 181"/>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
        <p:nvSpPr>
          <p:cNvPr id="182" name="Shape 18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35785676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Shape 28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
        <p:nvSpPr>
          <p:cNvPr id="285" name="Shape 28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25186376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1"/>
        <p:cNvGrpSpPr/>
        <p:nvPr/>
      </p:nvGrpSpPr>
      <p:grpSpPr>
        <a:xfrm>
          <a:off x="0" y="0"/>
          <a:ext cx="0" cy="0"/>
          <a:chOff x="0" y="0"/>
          <a:chExt cx="0" cy="0"/>
        </a:xfrm>
      </p:grpSpPr>
      <p:sp>
        <p:nvSpPr>
          <p:cNvPr id="292" name="Shape 29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
        <p:nvSpPr>
          <p:cNvPr id="293" name="Shape 29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28161239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F0DC3B6A-C7A8-4D3D-A07E-4DBB534A65CA}" type="datetimeFigureOut">
              <a:rPr lang="ru-RU"/>
              <a:pPr>
                <a:defRPr/>
              </a:pPr>
              <a:t>26.04.2016</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2037EB87-B6C2-4CC2-B5A9-F13F58791FE3}" type="slidenum">
              <a:rPr lang="ru-RU"/>
              <a:pPr>
                <a:defRPr/>
              </a:pPr>
              <a:t>‹#›</a:t>
            </a:fld>
            <a:endParaRPr lang="ru-RU"/>
          </a:p>
        </p:txBody>
      </p:sp>
    </p:spTree>
    <p:extLst>
      <p:ext uri="{BB962C8B-B14F-4D97-AF65-F5344CB8AC3E}">
        <p14:creationId xmlns:p14="http://schemas.microsoft.com/office/powerpoint/2010/main" val="25391561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9B758065-1591-48CF-9F45-FD17870781CB}" type="datetimeFigureOut">
              <a:rPr lang="ru-RU"/>
              <a:pPr>
                <a:defRPr/>
              </a:pPr>
              <a:t>26.04.2016</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1FEA7311-328D-429D-8CF0-FF7613DD8221}" type="slidenum">
              <a:rPr lang="ru-RU"/>
              <a:pPr>
                <a:defRPr/>
              </a:pPr>
              <a:t>‹#›</a:t>
            </a:fld>
            <a:endParaRPr lang="ru-RU"/>
          </a:p>
        </p:txBody>
      </p:sp>
    </p:spTree>
    <p:extLst>
      <p:ext uri="{BB962C8B-B14F-4D97-AF65-F5344CB8AC3E}">
        <p14:creationId xmlns:p14="http://schemas.microsoft.com/office/powerpoint/2010/main" val="8405007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2B4871F1-D261-4789-BB43-37D6F863E63F}" type="datetimeFigureOut">
              <a:rPr lang="ru-RU"/>
              <a:pPr>
                <a:defRPr/>
              </a:pPr>
              <a:t>26.04.2016</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318D495D-B086-475D-AFE1-E4187C2B188F}" type="slidenum">
              <a:rPr lang="ru-RU"/>
              <a:pPr>
                <a:defRPr/>
              </a:pPr>
              <a:t>‹#›</a:t>
            </a:fld>
            <a:endParaRPr lang="ru-RU"/>
          </a:p>
        </p:txBody>
      </p:sp>
    </p:spTree>
    <p:extLst>
      <p:ext uri="{BB962C8B-B14F-4D97-AF65-F5344CB8AC3E}">
        <p14:creationId xmlns:p14="http://schemas.microsoft.com/office/powerpoint/2010/main" val="7018236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AndTx">
  <p:cSld name="Заголовок, два объекта и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smtClean="0"/>
              <a:t>Образец заголовка</a:t>
            </a:r>
            <a:endParaRPr lang="uk-UA"/>
          </a:p>
        </p:txBody>
      </p:sp>
      <p:sp>
        <p:nvSpPr>
          <p:cNvPr id="3" name="Объект 2"/>
          <p:cNvSpPr>
            <a:spLocks noGrp="1"/>
          </p:cNvSpPr>
          <p:nvPr>
            <p:ph sz="quarter" idx="1"/>
          </p:nvPr>
        </p:nvSpPr>
        <p:spPr>
          <a:xfrm>
            <a:off x="457200" y="1600200"/>
            <a:ext cx="4038600" cy="21859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Объект 3"/>
          <p:cNvSpPr>
            <a:spLocks noGrp="1"/>
          </p:cNvSpPr>
          <p:nvPr>
            <p:ph sz="quarter" idx="2"/>
          </p:nvPr>
        </p:nvSpPr>
        <p:spPr>
          <a:xfrm>
            <a:off x="457200" y="3938588"/>
            <a:ext cx="4038600" cy="218757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Текст 4"/>
          <p:cNvSpPr>
            <a:spLocks noGrp="1"/>
          </p:cNvSpPr>
          <p:nvPr>
            <p:ph type="body" sz="half" idx="3"/>
          </p:nvPr>
        </p:nvSpPr>
        <p:spPr>
          <a:xfrm>
            <a:off x="4648200" y="1600200"/>
            <a:ext cx="4038600" cy="45259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6" name="Rectangle 4"/>
          <p:cNvSpPr>
            <a:spLocks noGrp="1" noChangeArrowheads="1"/>
          </p:cNvSpPr>
          <p:nvPr>
            <p:ph type="dt" sz="half" idx="10"/>
          </p:nvPr>
        </p:nvSpPr>
        <p:spPr>
          <a:ln/>
        </p:spPr>
        <p:txBody>
          <a:bodyPr/>
          <a:lstStyle>
            <a:lvl1pPr>
              <a:defRPr/>
            </a:lvl1pPr>
          </a:lstStyle>
          <a:p>
            <a:pPr>
              <a:defRPr/>
            </a:pPr>
            <a:endParaRPr lang="ru-RU" altLang="uk-UA"/>
          </a:p>
        </p:txBody>
      </p:sp>
      <p:sp>
        <p:nvSpPr>
          <p:cNvPr id="7" name="Rectangle 5"/>
          <p:cNvSpPr>
            <a:spLocks noGrp="1" noChangeArrowheads="1"/>
          </p:cNvSpPr>
          <p:nvPr>
            <p:ph type="ftr" sz="quarter" idx="11"/>
          </p:nvPr>
        </p:nvSpPr>
        <p:spPr>
          <a:ln/>
        </p:spPr>
        <p:txBody>
          <a:bodyPr/>
          <a:lstStyle>
            <a:lvl1pPr>
              <a:defRPr/>
            </a:lvl1pPr>
          </a:lstStyle>
          <a:p>
            <a:pPr>
              <a:defRPr/>
            </a:pPr>
            <a:endParaRPr lang="ru-RU" altLang="uk-UA"/>
          </a:p>
        </p:txBody>
      </p:sp>
      <p:sp>
        <p:nvSpPr>
          <p:cNvPr id="8" name="Rectangle 6"/>
          <p:cNvSpPr>
            <a:spLocks noGrp="1" noChangeArrowheads="1"/>
          </p:cNvSpPr>
          <p:nvPr>
            <p:ph type="sldNum" sz="quarter" idx="12"/>
          </p:nvPr>
        </p:nvSpPr>
        <p:spPr>
          <a:ln/>
        </p:spPr>
        <p:txBody>
          <a:bodyPr/>
          <a:lstStyle>
            <a:lvl1pPr>
              <a:defRPr/>
            </a:lvl1pPr>
          </a:lstStyle>
          <a:p>
            <a:pPr>
              <a:defRPr/>
            </a:pPr>
            <a:fld id="{553C129A-D2A6-48DA-8572-B056A0A4E864}" type="slidenum">
              <a:rPr lang="ru-RU" altLang="uk-UA"/>
              <a:pPr>
                <a:defRPr/>
              </a:pPr>
              <a:t>‹#›</a:t>
            </a:fld>
            <a:endParaRPr lang="ru-RU" altLang="uk-UA"/>
          </a:p>
        </p:txBody>
      </p:sp>
    </p:spTree>
    <p:extLst>
      <p:ext uri="{BB962C8B-B14F-4D97-AF65-F5344CB8AC3E}">
        <p14:creationId xmlns:p14="http://schemas.microsoft.com/office/powerpoint/2010/main" val="245715823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54AB1A4B-6867-4890-90B3-A55EF558F2ED}" type="slidenum">
              <a:rPr lang="ru-RU"/>
              <a:pPr>
                <a:defRPr/>
              </a:pPr>
              <a:t>‹#›</a:t>
            </a:fld>
            <a:endParaRPr lang="ru-RU"/>
          </a:p>
        </p:txBody>
      </p:sp>
    </p:spTree>
    <p:extLst>
      <p:ext uri="{BB962C8B-B14F-4D97-AF65-F5344CB8AC3E}">
        <p14:creationId xmlns:p14="http://schemas.microsoft.com/office/powerpoint/2010/main" val="70595423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7031984E-FB71-4864-8170-74CBD16B932D}" type="slidenum">
              <a:rPr lang="ru-RU"/>
              <a:pPr>
                <a:defRPr/>
              </a:pPr>
              <a:t>‹#›</a:t>
            </a:fld>
            <a:endParaRPr lang="ru-RU"/>
          </a:p>
        </p:txBody>
      </p:sp>
    </p:spTree>
    <p:extLst>
      <p:ext uri="{BB962C8B-B14F-4D97-AF65-F5344CB8AC3E}">
        <p14:creationId xmlns:p14="http://schemas.microsoft.com/office/powerpoint/2010/main" val="11741684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C006C546-3948-472C-9232-8230A745A7B8}" type="slidenum">
              <a:rPr lang="ru-RU"/>
              <a:pPr>
                <a:defRPr/>
              </a:pPr>
              <a:t>‹#›</a:t>
            </a:fld>
            <a:endParaRPr lang="ru-RU"/>
          </a:p>
        </p:txBody>
      </p:sp>
    </p:spTree>
    <p:extLst>
      <p:ext uri="{BB962C8B-B14F-4D97-AF65-F5344CB8AC3E}">
        <p14:creationId xmlns:p14="http://schemas.microsoft.com/office/powerpoint/2010/main" val="158951374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D28290FC-C8B8-41AB-B43F-D51474EE03EC}" type="slidenum">
              <a:rPr lang="ru-RU"/>
              <a:pPr>
                <a:defRPr/>
              </a:pPr>
              <a:t>‹#›</a:t>
            </a:fld>
            <a:endParaRPr lang="ru-RU"/>
          </a:p>
        </p:txBody>
      </p:sp>
    </p:spTree>
    <p:extLst>
      <p:ext uri="{BB962C8B-B14F-4D97-AF65-F5344CB8AC3E}">
        <p14:creationId xmlns:p14="http://schemas.microsoft.com/office/powerpoint/2010/main" val="206460961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4"/>
          <p:cNvSpPr>
            <a:spLocks noGrp="1" noChangeArrowheads="1"/>
          </p:cNvSpPr>
          <p:nvPr>
            <p:ph type="dt" sz="half" idx="10"/>
          </p:nvPr>
        </p:nvSpPr>
        <p:spPr>
          <a:ln/>
        </p:spPr>
        <p:txBody>
          <a:bodyPr/>
          <a:lstStyle>
            <a:lvl1pPr>
              <a:defRPr/>
            </a:lvl1pPr>
          </a:lstStyle>
          <a:p>
            <a:pPr>
              <a:defRPr/>
            </a:pPr>
            <a:endParaRPr lang="ru-RU"/>
          </a:p>
        </p:txBody>
      </p:sp>
      <p:sp>
        <p:nvSpPr>
          <p:cNvPr id="8" name="Rectangle 5"/>
          <p:cNvSpPr>
            <a:spLocks noGrp="1" noChangeArrowheads="1"/>
          </p:cNvSpPr>
          <p:nvPr>
            <p:ph type="ftr" sz="quarter" idx="11"/>
          </p:nvPr>
        </p:nvSpPr>
        <p:spPr>
          <a:ln/>
        </p:spPr>
        <p:txBody>
          <a:bodyPr/>
          <a:lstStyle>
            <a:lvl1pPr>
              <a:defRPr/>
            </a:lvl1pPr>
          </a:lstStyle>
          <a:p>
            <a:pPr>
              <a:defRPr/>
            </a:pPr>
            <a:endParaRPr lang="ru-RU"/>
          </a:p>
        </p:txBody>
      </p:sp>
      <p:sp>
        <p:nvSpPr>
          <p:cNvPr id="9" name="Rectangle 6"/>
          <p:cNvSpPr>
            <a:spLocks noGrp="1" noChangeArrowheads="1"/>
          </p:cNvSpPr>
          <p:nvPr>
            <p:ph type="sldNum" sz="quarter" idx="12"/>
          </p:nvPr>
        </p:nvSpPr>
        <p:spPr>
          <a:ln/>
        </p:spPr>
        <p:txBody>
          <a:bodyPr/>
          <a:lstStyle>
            <a:lvl1pPr>
              <a:defRPr/>
            </a:lvl1pPr>
          </a:lstStyle>
          <a:p>
            <a:pPr>
              <a:defRPr/>
            </a:pPr>
            <a:fld id="{96E08485-25D4-4E4B-BEDA-4796E6BB7BEA}" type="slidenum">
              <a:rPr lang="ru-RU"/>
              <a:pPr>
                <a:defRPr/>
              </a:pPr>
              <a:t>‹#›</a:t>
            </a:fld>
            <a:endParaRPr lang="ru-RU"/>
          </a:p>
        </p:txBody>
      </p:sp>
    </p:spTree>
    <p:extLst>
      <p:ext uri="{BB962C8B-B14F-4D97-AF65-F5344CB8AC3E}">
        <p14:creationId xmlns:p14="http://schemas.microsoft.com/office/powerpoint/2010/main" val="38937488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4"/>
          <p:cNvSpPr>
            <a:spLocks noGrp="1" noChangeArrowheads="1"/>
          </p:cNvSpPr>
          <p:nvPr>
            <p:ph type="dt" sz="half" idx="10"/>
          </p:nvPr>
        </p:nvSpPr>
        <p:spPr>
          <a:ln/>
        </p:spPr>
        <p:txBody>
          <a:bodyPr/>
          <a:lstStyle>
            <a:lvl1pPr>
              <a:defRPr/>
            </a:lvl1pPr>
          </a:lstStyle>
          <a:p>
            <a:pPr>
              <a:defRPr/>
            </a:pPr>
            <a:endParaRPr lang="ru-RU"/>
          </a:p>
        </p:txBody>
      </p:sp>
      <p:sp>
        <p:nvSpPr>
          <p:cNvPr id="4" name="Rectangle 5"/>
          <p:cNvSpPr>
            <a:spLocks noGrp="1" noChangeArrowheads="1"/>
          </p:cNvSpPr>
          <p:nvPr>
            <p:ph type="ftr" sz="quarter" idx="11"/>
          </p:nvPr>
        </p:nvSpPr>
        <p:spPr>
          <a:ln/>
        </p:spPr>
        <p:txBody>
          <a:bodyPr/>
          <a:lstStyle>
            <a:lvl1pPr>
              <a:defRPr/>
            </a:lvl1pPr>
          </a:lstStyle>
          <a:p>
            <a:pPr>
              <a:defRPr/>
            </a:pPr>
            <a:endParaRPr lang="ru-RU"/>
          </a:p>
        </p:txBody>
      </p:sp>
      <p:sp>
        <p:nvSpPr>
          <p:cNvPr id="5" name="Rectangle 6"/>
          <p:cNvSpPr>
            <a:spLocks noGrp="1" noChangeArrowheads="1"/>
          </p:cNvSpPr>
          <p:nvPr>
            <p:ph type="sldNum" sz="quarter" idx="12"/>
          </p:nvPr>
        </p:nvSpPr>
        <p:spPr>
          <a:ln/>
        </p:spPr>
        <p:txBody>
          <a:bodyPr/>
          <a:lstStyle>
            <a:lvl1pPr>
              <a:defRPr/>
            </a:lvl1pPr>
          </a:lstStyle>
          <a:p>
            <a:pPr>
              <a:defRPr/>
            </a:pPr>
            <a:fld id="{375F232B-BCF9-4BF6-9337-1D967BCFF5ED}" type="slidenum">
              <a:rPr lang="ru-RU"/>
              <a:pPr>
                <a:defRPr/>
              </a:pPr>
              <a:t>‹#›</a:t>
            </a:fld>
            <a:endParaRPr lang="ru-RU"/>
          </a:p>
        </p:txBody>
      </p:sp>
    </p:spTree>
    <p:extLst>
      <p:ext uri="{BB962C8B-B14F-4D97-AF65-F5344CB8AC3E}">
        <p14:creationId xmlns:p14="http://schemas.microsoft.com/office/powerpoint/2010/main" val="258787233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ru-RU"/>
          </a:p>
        </p:txBody>
      </p:sp>
      <p:sp>
        <p:nvSpPr>
          <p:cNvPr id="3" name="Rectangle 5"/>
          <p:cNvSpPr>
            <a:spLocks noGrp="1" noChangeArrowheads="1"/>
          </p:cNvSpPr>
          <p:nvPr>
            <p:ph type="ftr" sz="quarter" idx="11"/>
          </p:nvPr>
        </p:nvSpPr>
        <p:spPr>
          <a:ln/>
        </p:spPr>
        <p:txBody>
          <a:bodyPr/>
          <a:lstStyle>
            <a:lvl1pPr>
              <a:defRPr/>
            </a:lvl1pPr>
          </a:lstStyle>
          <a:p>
            <a:pPr>
              <a:defRPr/>
            </a:pPr>
            <a:endParaRPr lang="ru-RU"/>
          </a:p>
        </p:txBody>
      </p:sp>
      <p:sp>
        <p:nvSpPr>
          <p:cNvPr id="4" name="Rectangle 6"/>
          <p:cNvSpPr>
            <a:spLocks noGrp="1" noChangeArrowheads="1"/>
          </p:cNvSpPr>
          <p:nvPr>
            <p:ph type="sldNum" sz="quarter" idx="12"/>
          </p:nvPr>
        </p:nvSpPr>
        <p:spPr>
          <a:ln/>
        </p:spPr>
        <p:txBody>
          <a:bodyPr/>
          <a:lstStyle>
            <a:lvl1pPr>
              <a:defRPr/>
            </a:lvl1pPr>
          </a:lstStyle>
          <a:p>
            <a:pPr>
              <a:defRPr/>
            </a:pPr>
            <a:fld id="{78BA7E1D-6CBE-47E6-9476-1FD7F905A40E}" type="slidenum">
              <a:rPr lang="ru-RU"/>
              <a:pPr>
                <a:defRPr/>
              </a:pPr>
              <a:t>‹#›</a:t>
            </a:fld>
            <a:endParaRPr lang="ru-RU"/>
          </a:p>
        </p:txBody>
      </p:sp>
    </p:spTree>
    <p:extLst>
      <p:ext uri="{BB962C8B-B14F-4D97-AF65-F5344CB8AC3E}">
        <p14:creationId xmlns:p14="http://schemas.microsoft.com/office/powerpoint/2010/main" val="25564270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0215EAB2-934C-47E6-8812-7B2A53510A49}" type="datetimeFigureOut">
              <a:rPr lang="ru-RU"/>
              <a:pPr>
                <a:defRPr/>
              </a:pPr>
              <a:t>26.04.2016</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E2FC3EA9-02D0-4A79-A8E7-A48D8C71ECD4}" type="slidenum">
              <a:rPr lang="ru-RU"/>
              <a:pPr>
                <a:defRPr/>
              </a:pPr>
              <a:t>‹#›</a:t>
            </a:fld>
            <a:endParaRPr lang="ru-RU"/>
          </a:p>
        </p:txBody>
      </p:sp>
    </p:spTree>
    <p:extLst>
      <p:ext uri="{BB962C8B-B14F-4D97-AF65-F5344CB8AC3E}">
        <p14:creationId xmlns:p14="http://schemas.microsoft.com/office/powerpoint/2010/main" val="282404039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49D88BA7-93E2-45CD-9E4D-95EE941499C6}" type="slidenum">
              <a:rPr lang="ru-RU"/>
              <a:pPr>
                <a:defRPr/>
              </a:pPr>
              <a:t>‹#›</a:t>
            </a:fld>
            <a:endParaRPr lang="ru-RU"/>
          </a:p>
        </p:txBody>
      </p:sp>
    </p:spTree>
    <p:extLst>
      <p:ext uri="{BB962C8B-B14F-4D97-AF65-F5344CB8AC3E}">
        <p14:creationId xmlns:p14="http://schemas.microsoft.com/office/powerpoint/2010/main" val="175679633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CBA2C8C7-A1F5-4F56-AB06-0A2C8AECE957}" type="slidenum">
              <a:rPr lang="ru-RU"/>
              <a:pPr>
                <a:defRPr/>
              </a:pPr>
              <a:t>‹#›</a:t>
            </a:fld>
            <a:endParaRPr lang="ru-RU"/>
          </a:p>
        </p:txBody>
      </p:sp>
    </p:spTree>
    <p:extLst>
      <p:ext uri="{BB962C8B-B14F-4D97-AF65-F5344CB8AC3E}">
        <p14:creationId xmlns:p14="http://schemas.microsoft.com/office/powerpoint/2010/main" val="305173750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08BA1615-05B4-4BDB-BC7A-0948C7D4A7D8}" type="slidenum">
              <a:rPr lang="ru-RU"/>
              <a:pPr>
                <a:defRPr/>
              </a:pPr>
              <a:t>‹#›</a:t>
            </a:fld>
            <a:endParaRPr lang="ru-RU"/>
          </a:p>
        </p:txBody>
      </p:sp>
    </p:spTree>
    <p:extLst>
      <p:ext uri="{BB962C8B-B14F-4D97-AF65-F5344CB8AC3E}">
        <p14:creationId xmlns:p14="http://schemas.microsoft.com/office/powerpoint/2010/main" val="329602276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B6567039-66AF-404D-9BF9-21F66D6AB621}" type="slidenum">
              <a:rPr lang="ru-RU"/>
              <a:pPr>
                <a:defRPr/>
              </a:pPr>
              <a:t>‹#›</a:t>
            </a:fld>
            <a:endParaRPr lang="ru-RU"/>
          </a:p>
        </p:txBody>
      </p:sp>
    </p:spTree>
    <p:extLst>
      <p:ext uri="{BB962C8B-B14F-4D97-AF65-F5344CB8AC3E}">
        <p14:creationId xmlns:p14="http://schemas.microsoft.com/office/powerpoint/2010/main" val="190381164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Only" preserve="1">
  <p:cSld name="Объект">
    <p:spTree>
      <p:nvGrpSpPr>
        <p:cNvPr id="1" name=""/>
        <p:cNvGrpSpPr/>
        <p:nvPr/>
      </p:nvGrpSpPr>
      <p:grpSpPr>
        <a:xfrm>
          <a:off x="0" y="0"/>
          <a:ext cx="0" cy="0"/>
          <a:chOff x="0" y="0"/>
          <a:chExt cx="0" cy="0"/>
        </a:xfrm>
      </p:grpSpPr>
      <p:sp>
        <p:nvSpPr>
          <p:cNvPr id="2" name="Содержимое 1"/>
          <p:cNvSpPr>
            <a:spLocks noGrp="1"/>
          </p:cNvSpPr>
          <p:nvPr>
            <p:ph/>
          </p:nvPr>
        </p:nvSpPr>
        <p:spPr>
          <a:xfrm>
            <a:off x="457200" y="274638"/>
            <a:ext cx="8229600" cy="585152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3" name="Rectangle 4"/>
          <p:cNvSpPr>
            <a:spLocks noGrp="1" noChangeArrowheads="1"/>
          </p:cNvSpPr>
          <p:nvPr>
            <p:ph type="dt" sz="half" idx="10"/>
          </p:nvPr>
        </p:nvSpPr>
        <p:spPr>
          <a:ln/>
        </p:spPr>
        <p:txBody>
          <a:bodyPr/>
          <a:lstStyle>
            <a:lvl1pPr>
              <a:defRPr/>
            </a:lvl1pPr>
          </a:lstStyle>
          <a:p>
            <a:pPr>
              <a:defRPr/>
            </a:pPr>
            <a:endParaRPr lang="ru-RU"/>
          </a:p>
        </p:txBody>
      </p:sp>
      <p:sp>
        <p:nvSpPr>
          <p:cNvPr id="4" name="Rectangle 5"/>
          <p:cNvSpPr>
            <a:spLocks noGrp="1" noChangeArrowheads="1"/>
          </p:cNvSpPr>
          <p:nvPr>
            <p:ph type="ftr" sz="quarter" idx="11"/>
          </p:nvPr>
        </p:nvSpPr>
        <p:spPr>
          <a:ln/>
        </p:spPr>
        <p:txBody>
          <a:bodyPr/>
          <a:lstStyle>
            <a:lvl1pPr>
              <a:defRPr/>
            </a:lvl1pPr>
          </a:lstStyle>
          <a:p>
            <a:pPr>
              <a:defRPr/>
            </a:pPr>
            <a:endParaRPr lang="ru-RU"/>
          </a:p>
        </p:txBody>
      </p:sp>
      <p:sp>
        <p:nvSpPr>
          <p:cNvPr id="5" name="Rectangle 6"/>
          <p:cNvSpPr>
            <a:spLocks noGrp="1" noChangeArrowheads="1"/>
          </p:cNvSpPr>
          <p:nvPr>
            <p:ph type="sldNum" sz="quarter" idx="12"/>
          </p:nvPr>
        </p:nvSpPr>
        <p:spPr>
          <a:ln/>
        </p:spPr>
        <p:txBody>
          <a:bodyPr/>
          <a:lstStyle>
            <a:lvl1pPr>
              <a:defRPr/>
            </a:lvl1pPr>
          </a:lstStyle>
          <a:p>
            <a:pPr>
              <a:defRPr/>
            </a:pPr>
            <a:fld id="{1DCDA962-C48D-4FB0-9CFE-9C6B42E65443}" type="slidenum">
              <a:rPr lang="ru-RU"/>
              <a:pPr>
                <a:defRPr/>
              </a:pPr>
              <a:t>‹#›</a:t>
            </a:fld>
            <a:endParaRPr lang="ru-RU"/>
          </a:p>
        </p:txBody>
      </p:sp>
    </p:spTree>
    <p:extLst>
      <p:ext uri="{BB962C8B-B14F-4D97-AF65-F5344CB8AC3E}">
        <p14:creationId xmlns:p14="http://schemas.microsoft.com/office/powerpoint/2010/main" val="29607281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D958D451-8C92-4DCA-AE3C-536577CCB5C2}" type="datetimeFigureOut">
              <a:rPr lang="ru-RU"/>
              <a:pPr>
                <a:defRPr/>
              </a:pPr>
              <a:t>26.04.2016</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8B635B57-ABD1-491C-B17F-3F0ED133558D}" type="slidenum">
              <a:rPr lang="ru-RU"/>
              <a:pPr>
                <a:defRPr/>
              </a:pPr>
              <a:t>‹#›</a:t>
            </a:fld>
            <a:endParaRPr lang="ru-RU"/>
          </a:p>
        </p:txBody>
      </p:sp>
    </p:spTree>
    <p:extLst>
      <p:ext uri="{BB962C8B-B14F-4D97-AF65-F5344CB8AC3E}">
        <p14:creationId xmlns:p14="http://schemas.microsoft.com/office/powerpoint/2010/main" val="34521135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BFCC809F-7DC7-45C7-A26B-3762F1FC9546}" type="datetimeFigureOut">
              <a:rPr lang="ru-RU"/>
              <a:pPr>
                <a:defRPr/>
              </a:pPr>
              <a:t>26.04.2016</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91ED85A2-F72F-4069-934C-225497EF5C22}" type="slidenum">
              <a:rPr lang="ru-RU"/>
              <a:pPr>
                <a:defRPr/>
              </a:pPr>
              <a:t>‹#›</a:t>
            </a:fld>
            <a:endParaRPr lang="ru-RU"/>
          </a:p>
        </p:txBody>
      </p:sp>
    </p:spTree>
    <p:extLst>
      <p:ext uri="{BB962C8B-B14F-4D97-AF65-F5344CB8AC3E}">
        <p14:creationId xmlns:p14="http://schemas.microsoft.com/office/powerpoint/2010/main" val="6695015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5FFB2E4A-6FE3-4679-8713-1E4335A8E96C}" type="datetimeFigureOut">
              <a:rPr lang="ru-RU"/>
              <a:pPr>
                <a:defRPr/>
              </a:pPr>
              <a:t>26.04.2016</a:t>
            </a:fld>
            <a:endParaRPr lang="ru-RU"/>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pPr>
              <a:defRPr/>
            </a:pPr>
            <a:fld id="{8B94A875-5412-4BF2-A428-8F6ACB4B8DC3}" type="slidenum">
              <a:rPr lang="ru-RU"/>
              <a:pPr>
                <a:defRPr/>
              </a:pPr>
              <a:t>‹#›</a:t>
            </a:fld>
            <a:endParaRPr lang="ru-RU"/>
          </a:p>
        </p:txBody>
      </p:sp>
    </p:spTree>
    <p:extLst>
      <p:ext uri="{BB962C8B-B14F-4D97-AF65-F5344CB8AC3E}">
        <p14:creationId xmlns:p14="http://schemas.microsoft.com/office/powerpoint/2010/main" val="251634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92E13416-DBE4-41E2-A838-D4F393879470}" type="datetimeFigureOut">
              <a:rPr lang="ru-RU"/>
              <a:pPr>
                <a:defRPr/>
              </a:pPr>
              <a:t>26.04.2016</a:t>
            </a:fld>
            <a:endParaRPr lang="ru-RU"/>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A0E6F3DE-8435-4C99-8B9B-8C48EA33626F}" type="slidenum">
              <a:rPr lang="ru-RU"/>
              <a:pPr>
                <a:defRPr/>
              </a:pPr>
              <a:t>‹#›</a:t>
            </a:fld>
            <a:endParaRPr lang="ru-RU"/>
          </a:p>
        </p:txBody>
      </p:sp>
    </p:spTree>
    <p:extLst>
      <p:ext uri="{BB962C8B-B14F-4D97-AF65-F5344CB8AC3E}">
        <p14:creationId xmlns:p14="http://schemas.microsoft.com/office/powerpoint/2010/main" val="14772495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B3C530D9-2A9C-4D81-806A-1691E4D04432}" type="datetimeFigureOut">
              <a:rPr lang="ru-RU"/>
              <a:pPr>
                <a:defRPr/>
              </a:pPr>
              <a:t>26.04.2016</a:t>
            </a:fld>
            <a:endParaRPr lang="ru-RU"/>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pPr>
              <a:defRPr/>
            </a:pPr>
            <a:fld id="{A9590F52-E594-4266-A3A0-A695CDEC988B}" type="slidenum">
              <a:rPr lang="ru-RU"/>
              <a:pPr>
                <a:defRPr/>
              </a:pPr>
              <a:t>‹#›</a:t>
            </a:fld>
            <a:endParaRPr lang="ru-RU"/>
          </a:p>
        </p:txBody>
      </p:sp>
    </p:spTree>
    <p:extLst>
      <p:ext uri="{BB962C8B-B14F-4D97-AF65-F5344CB8AC3E}">
        <p14:creationId xmlns:p14="http://schemas.microsoft.com/office/powerpoint/2010/main" val="38905237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1FDFD0C0-90DE-4903-B0C8-48A2BB020629}" type="datetimeFigureOut">
              <a:rPr lang="ru-RU"/>
              <a:pPr>
                <a:defRPr/>
              </a:pPr>
              <a:t>26.04.2016</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AC40C7FE-7227-415F-94E3-E2D15DB055D9}" type="slidenum">
              <a:rPr lang="ru-RU"/>
              <a:pPr>
                <a:defRPr/>
              </a:pPr>
              <a:t>‹#›</a:t>
            </a:fld>
            <a:endParaRPr lang="ru-RU"/>
          </a:p>
        </p:txBody>
      </p:sp>
    </p:spTree>
    <p:extLst>
      <p:ext uri="{BB962C8B-B14F-4D97-AF65-F5344CB8AC3E}">
        <p14:creationId xmlns:p14="http://schemas.microsoft.com/office/powerpoint/2010/main" val="10657820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E5FA80C4-0156-4791-8BAA-063D783BF141}" type="datetimeFigureOut">
              <a:rPr lang="ru-RU"/>
              <a:pPr>
                <a:defRPr/>
              </a:pPr>
              <a:t>26.04.2016</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5C02BE72-A176-42AC-97F4-84478DD16ECF}" type="slidenum">
              <a:rPr lang="ru-RU"/>
              <a:pPr>
                <a:defRPr/>
              </a:pPr>
              <a:t>‹#›</a:t>
            </a:fld>
            <a:endParaRPr lang="ru-RU"/>
          </a:p>
        </p:txBody>
      </p:sp>
    </p:spTree>
    <p:extLst>
      <p:ext uri="{BB962C8B-B14F-4D97-AF65-F5344CB8AC3E}">
        <p14:creationId xmlns:p14="http://schemas.microsoft.com/office/powerpoint/2010/main" val="1083583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59AAF2"/>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uk-UA" smtClean="0"/>
              <a:t>Образец заголовка</a:t>
            </a:r>
          </a:p>
        </p:txBody>
      </p:sp>
      <p:sp>
        <p:nvSpPr>
          <p:cNvPr id="1027" name="Текст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uk-UA" smtClean="0"/>
              <a:t>Образец текста</a:t>
            </a:r>
          </a:p>
          <a:p>
            <a:pPr lvl="1"/>
            <a:r>
              <a:rPr lang="ru-RU" altLang="uk-UA" smtClean="0"/>
              <a:t>Второй уровень</a:t>
            </a:r>
          </a:p>
          <a:p>
            <a:pPr lvl="2"/>
            <a:r>
              <a:rPr lang="ru-RU" altLang="uk-UA" smtClean="0"/>
              <a:t>Третий уровень</a:t>
            </a:r>
          </a:p>
          <a:p>
            <a:pPr lvl="3"/>
            <a:r>
              <a:rPr lang="ru-RU" altLang="uk-UA" smtClean="0"/>
              <a:t>Четвертый уровень</a:t>
            </a:r>
          </a:p>
          <a:p>
            <a:pPr lvl="4"/>
            <a:r>
              <a:rPr lang="ru-RU" altLang="uk-UA" smtClean="0"/>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6A9DBF5D-0986-4744-A295-33B0FD526155}" type="datetimeFigureOut">
              <a:rPr lang="ru-RU"/>
              <a:pPr>
                <a:defRPr/>
              </a:pPr>
              <a:t>26.04.2016</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E651B3E1-F461-4465-88B8-2A8B96B1EBFF}"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84" r:id="rId12"/>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uk-UA" smtClean="0"/>
              <a:t>Образец заголовка</a:t>
            </a:r>
          </a:p>
        </p:txBody>
      </p:sp>
      <p:sp>
        <p:nvSpPr>
          <p:cNvPr id="2051"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uk-UA" smtClean="0"/>
              <a:t>Образец текста</a:t>
            </a:r>
          </a:p>
          <a:p>
            <a:pPr lvl="1"/>
            <a:r>
              <a:rPr lang="ru-RU" altLang="uk-UA" smtClean="0"/>
              <a:t>Второй уровень</a:t>
            </a:r>
          </a:p>
          <a:p>
            <a:pPr lvl="2"/>
            <a:r>
              <a:rPr lang="ru-RU" altLang="uk-UA" smtClean="0"/>
              <a:t>Третий уровень</a:t>
            </a:r>
          </a:p>
          <a:p>
            <a:pPr lvl="3"/>
            <a:r>
              <a:rPr lang="ru-RU" altLang="uk-UA" smtClean="0"/>
              <a:t>Четвертый уровень</a:t>
            </a:r>
          </a:p>
          <a:p>
            <a:pPr lvl="4"/>
            <a:r>
              <a:rPr lang="ru-RU" altLang="uk-UA" smtClean="0"/>
              <a:t>Пятый уровень</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pitchFamily="34" charset="0"/>
              </a:defRPr>
            </a:lvl1pPr>
          </a:lstStyle>
          <a:p>
            <a:pPr>
              <a:defRPr/>
            </a:pPr>
            <a:endParaRPr lang="ru-RU"/>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pitchFamily="34" charset="0"/>
              </a:defRPr>
            </a:lvl1pPr>
          </a:lstStyle>
          <a:p>
            <a:pPr>
              <a:defRPr/>
            </a:pPr>
            <a:endParaRPr lang="ru-RU"/>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Arial" pitchFamily="34" charset="0"/>
              </a:defRPr>
            </a:lvl1pPr>
          </a:lstStyle>
          <a:p>
            <a:pPr>
              <a:defRPr/>
            </a:pPr>
            <a:fld id="{6DD2C0FF-54D1-4F81-8094-92D69EA6B09F}"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 id="2147483683" r:id="rId1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fontAlgn="base">
        <a:spcBef>
          <a:spcPct val="0"/>
        </a:spcBef>
        <a:spcAft>
          <a:spcPct val="0"/>
        </a:spcAft>
        <a:defRPr sz="4400">
          <a:solidFill>
            <a:schemeClr val="tx2"/>
          </a:solidFill>
          <a:latin typeface="Arial" pitchFamily="34" charset="0"/>
        </a:defRPr>
      </a:lvl6pPr>
      <a:lvl7pPr marL="914400" algn="ctr" rtl="0" fontAlgn="base">
        <a:spcBef>
          <a:spcPct val="0"/>
        </a:spcBef>
        <a:spcAft>
          <a:spcPct val="0"/>
        </a:spcAft>
        <a:defRPr sz="4400">
          <a:solidFill>
            <a:schemeClr val="tx2"/>
          </a:solidFill>
          <a:latin typeface="Arial" pitchFamily="34" charset="0"/>
        </a:defRPr>
      </a:lvl7pPr>
      <a:lvl8pPr marL="1371600" algn="ctr" rtl="0" fontAlgn="base">
        <a:spcBef>
          <a:spcPct val="0"/>
        </a:spcBef>
        <a:spcAft>
          <a:spcPct val="0"/>
        </a:spcAft>
        <a:defRPr sz="4400">
          <a:solidFill>
            <a:schemeClr val="tx2"/>
          </a:solidFill>
          <a:latin typeface="Arial" pitchFamily="34" charset="0"/>
        </a:defRPr>
      </a:lvl8pPr>
      <a:lvl9pPr marL="1828800" algn="ctr" rtl="0" fontAlgn="base">
        <a:spcBef>
          <a:spcPct val="0"/>
        </a:spcBef>
        <a:spcAft>
          <a:spcPct val="0"/>
        </a:spcAft>
        <a:defRPr sz="4400">
          <a:solidFill>
            <a:schemeClr val="tx2"/>
          </a:solidFill>
          <a:latin typeface="Arial"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18.wm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6.xml"/><Relationship Id="rId4" Type="http://schemas.openxmlformats.org/officeDocument/2006/relationships/image" Target="../media/image24.jpeg"/></Relationships>
</file>

<file path=ppt/slides/_rels/slide15.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27.jpeg"/><Relationship Id="rId4" Type="http://schemas.openxmlformats.org/officeDocument/2006/relationships/image" Target="../media/image26.jpg"/></Relationships>
</file>

<file path=ppt/slides/_rels/slide1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6.xml"/><Relationship Id="rId4" Type="http://schemas.openxmlformats.org/officeDocument/2006/relationships/image" Target="../media/image32.png"/></Relationships>
</file>

<file path=ppt/slides/_rels/slide1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jpg"/></Relationships>
</file>

<file path=ppt/slides/_rels/slide2.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37.jpg"/><Relationship Id="rId7" Type="http://schemas.openxmlformats.org/officeDocument/2006/relationships/image" Target="../media/image41.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image" Target="../media/image39.jpg"/><Relationship Id="rId4" Type="http://schemas.openxmlformats.org/officeDocument/2006/relationships/image" Target="../media/image38.png"/></Relationships>
</file>

<file path=ppt/slides/_rels/slide21.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png"/><Relationship Id="rId1" Type="http://schemas.openxmlformats.org/officeDocument/2006/relationships/slideLayout" Target="../slideLayouts/slideLayout6.xml"/><Relationship Id="rId6" Type="http://schemas.openxmlformats.org/officeDocument/2006/relationships/image" Target="../media/image46.jpeg"/><Relationship Id="rId5" Type="http://schemas.openxmlformats.org/officeDocument/2006/relationships/image" Target="../media/image45.jpeg"/><Relationship Id="rId4" Type="http://schemas.openxmlformats.org/officeDocument/2006/relationships/image" Target="../media/image44.jpeg"/></Relationships>
</file>

<file path=ppt/slides/_rels/slide22.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50.jpg"/><Relationship Id="rId5" Type="http://schemas.openxmlformats.org/officeDocument/2006/relationships/image" Target="../media/image49.png"/><Relationship Id="rId4" Type="http://schemas.openxmlformats.org/officeDocument/2006/relationships/image" Target="../media/image48.jpg"/></Relationships>
</file>

<file path=ppt/slides/_rels/slide23.xml.rels><?xml version="1.0" encoding="UTF-8" standalone="yes"?>
<Relationships xmlns="http://schemas.openxmlformats.org/package/2006/relationships"><Relationship Id="rId3" Type="http://schemas.openxmlformats.org/officeDocument/2006/relationships/image" Target="../media/image52.png"/><Relationship Id="rId7" Type="http://schemas.openxmlformats.org/officeDocument/2006/relationships/image" Target="../media/image56.jpeg"/><Relationship Id="rId2" Type="http://schemas.openxmlformats.org/officeDocument/2006/relationships/image" Target="../media/image51.png"/><Relationship Id="rId1" Type="http://schemas.openxmlformats.org/officeDocument/2006/relationships/slideLayout" Target="../slideLayouts/slideLayout6.xml"/><Relationship Id="rId6" Type="http://schemas.openxmlformats.org/officeDocument/2006/relationships/image" Target="../media/image55.jpeg"/><Relationship Id="rId5" Type="http://schemas.openxmlformats.org/officeDocument/2006/relationships/image" Target="../media/image54.jpeg"/><Relationship Id="rId4" Type="http://schemas.openxmlformats.org/officeDocument/2006/relationships/image" Target="../media/image53.jpeg"/></Relationships>
</file>

<file path=ppt/slides/_rels/slide24.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61.jpg"/><Relationship Id="rId4" Type="http://schemas.openxmlformats.org/officeDocument/2006/relationships/image" Target="../media/image60.jpg"/></Relationships>
</file>

<file path=ppt/slides/_rels/slide26.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19.xml"/></Relationships>
</file>

<file path=ppt/slides/_rels/slide28.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65.jpe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7.xml"/><Relationship Id="rId4" Type="http://schemas.openxmlformats.org/officeDocument/2006/relationships/image" Target="../media/image8.gif"/></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4" Type="http://schemas.openxmlformats.org/officeDocument/2006/relationships/image" Target="../media/image9.emf"/></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elph-spb.ru/main/image/_ID-322.html" TargetMode="Externa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91C6F7"/>
        </a:solidFill>
        <a:effectLst/>
      </p:bgPr>
    </p:bg>
    <p:spTree>
      <p:nvGrpSpPr>
        <p:cNvPr id="1" name=""/>
        <p:cNvGrpSpPr/>
        <p:nvPr/>
      </p:nvGrpSpPr>
      <p:grpSpPr>
        <a:xfrm>
          <a:off x="0" y="0"/>
          <a:ext cx="0" cy="0"/>
          <a:chOff x="0" y="0"/>
          <a:chExt cx="0" cy="0"/>
        </a:xfrm>
      </p:grpSpPr>
      <p:sp>
        <p:nvSpPr>
          <p:cNvPr id="6" name="Прямоугольник 5"/>
          <p:cNvSpPr/>
          <p:nvPr/>
        </p:nvSpPr>
        <p:spPr>
          <a:xfrm>
            <a:off x="214282" y="1214422"/>
            <a:ext cx="8695009" cy="1323439"/>
          </a:xfrm>
          <a:prstGeom prst="rect">
            <a:avLst/>
          </a:prstGeom>
          <a:noFill/>
        </p:spPr>
        <p:txBody>
          <a:bodyPr wrap="none">
            <a:spAutoFit/>
          </a:bodyPr>
          <a:lstStyle/>
          <a:p>
            <a:pPr algn="ctr" fontAlgn="auto">
              <a:spcBef>
                <a:spcPts val="0"/>
              </a:spcBef>
              <a:spcAft>
                <a:spcPts val="0"/>
              </a:spcAft>
              <a:defRPr/>
            </a:pPr>
            <a:r>
              <a:rPr lang="ru-RU" sz="5400"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mn-lt"/>
              </a:rPr>
              <a:t> </a:t>
            </a:r>
            <a:r>
              <a:rPr lang="ru-RU" sz="8000" b="1" spc="300" dirty="0" err="1">
                <a:ln w="11430" cmpd="sng">
                  <a:solidFill>
                    <a:schemeClr val="accent1">
                      <a:tint val="10000"/>
                    </a:schemeClr>
                  </a:solidFill>
                  <a:prstDash val="solid"/>
                  <a:miter lim="800000"/>
                </a:ln>
                <a:solidFill>
                  <a:srgbClr val="FFDF79"/>
                </a:solidFill>
                <a:effectLst>
                  <a:glow rad="45500">
                    <a:schemeClr val="accent1">
                      <a:satMod val="220000"/>
                      <a:alpha val="35000"/>
                    </a:schemeClr>
                  </a:glow>
                </a:effectLst>
                <a:latin typeface="+mn-lt"/>
              </a:rPr>
              <a:t>Індійський</a:t>
            </a:r>
            <a:r>
              <a:rPr lang="ru-RU" sz="8000" b="1" spc="300" dirty="0">
                <a:ln w="11430" cmpd="sng">
                  <a:solidFill>
                    <a:schemeClr val="accent1">
                      <a:tint val="10000"/>
                    </a:schemeClr>
                  </a:solidFill>
                  <a:prstDash val="solid"/>
                  <a:miter lim="800000"/>
                </a:ln>
                <a:solidFill>
                  <a:srgbClr val="FFDF79"/>
                </a:solidFill>
                <a:effectLst>
                  <a:glow rad="45500">
                    <a:schemeClr val="accent1">
                      <a:satMod val="220000"/>
                      <a:alpha val="35000"/>
                    </a:schemeClr>
                  </a:glow>
                </a:effectLst>
                <a:latin typeface="+mn-lt"/>
              </a:rPr>
              <a:t> океан</a:t>
            </a:r>
          </a:p>
        </p:txBody>
      </p:sp>
      <p:pic>
        <p:nvPicPr>
          <p:cNvPr id="307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14813" y="4857750"/>
            <a:ext cx="4714875" cy="1370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6"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7188" y="2500313"/>
            <a:ext cx="3673475" cy="376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ккаравелла"/>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48063" y="2348880"/>
            <a:ext cx="1662113" cy="184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4358939" y="4371499"/>
            <a:ext cx="3240360" cy="36933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uk-UA" b="1" i="1" dirty="0" smtClean="0"/>
              <a:t>Урок-мандрівка</a:t>
            </a:r>
            <a:endParaRPr lang="uk-UA" b="1" i="1" dirty="0"/>
          </a:p>
        </p:txBody>
      </p:sp>
    </p:spTree>
  </p:cSld>
  <p:clrMapOvr>
    <a:masterClrMapping/>
  </p:clrMapOvr>
  <p:transition spd="slow">
    <p:pull/>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Заголовок 1"/>
          <p:cNvSpPr>
            <a:spLocks noGrp="1"/>
          </p:cNvSpPr>
          <p:nvPr>
            <p:ph type="title"/>
          </p:nvPr>
        </p:nvSpPr>
        <p:spPr>
          <a:xfrm>
            <a:off x="539552" y="491332"/>
            <a:ext cx="8291264" cy="633412"/>
          </a:xfrm>
        </p:spPr>
        <p:txBody>
          <a:bodyPr/>
          <a:lstStyle/>
          <a:p>
            <a:pPr algn="l" eaLnBrk="1" hangingPunct="1"/>
            <a:r>
              <a:rPr lang="uk-UA" altLang="uk-UA" sz="2800" b="1" dirty="0" smtClean="0"/>
              <a:t>Моря та затоки            </a:t>
            </a:r>
            <a:r>
              <a:rPr lang="uk-UA" altLang="uk-UA" sz="2800" b="1" dirty="0" smtClean="0"/>
              <a:t>Течії</a:t>
            </a:r>
            <a:endParaRPr lang="ru-RU" altLang="uk-UA" sz="2800" dirty="0" smtClean="0"/>
          </a:p>
        </p:txBody>
      </p:sp>
      <p:sp>
        <p:nvSpPr>
          <p:cNvPr id="8195" name="Прямоугольник 2"/>
          <p:cNvSpPr>
            <a:spLocks noChangeArrowheads="1"/>
          </p:cNvSpPr>
          <p:nvPr/>
        </p:nvSpPr>
        <p:spPr bwMode="auto">
          <a:xfrm>
            <a:off x="214313" y="1556792"/>
            <a:ext cx="2989535" cy="4708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uk-UA" altLang="uk-UA" sz="2000" b="1" dirty="0">
                <a:solidFill>
                  <a:srgbClr val="FFC000"/>
                </a:solidFill>
                <a:latin typeface="Calibri" pitchFamily="34" charset="0"/>
              </a:rPr>
              <a:t>моря:</a:t>
            </a:r>
            <a:r>
              <a:rPr lang="uk-UA" altLang="uk-UA" sz="2000" b="1" dirty="0">
                <a:latin typeface="Calibri" pitchFamily="34" charset="0"/>
              </a:rPr>
              <a:t> Червоне, </a:t>
            </a:r>
            <a:endParaRPr lang="uk-UA" altLang="uk-UA" sz="2000" b="1" dirty="0" smtClean="0">
              <a:latin typeface="Calibri" pitchFamily="34" charset="0"/>
            </a:endParaRPr>
          </a:p>
          <a:p>
            <a:pPr algn="ctr" eaLnBrk="1" hangingPunct="1"/>
            <a:r>
              <a:rPr lang="uk-UA" altLang="uk-UA" sz="2000" b="1" dirty="0" smtClean="0">
                <a:latin typeface="Calibri" pitchFamily="34" charset="0"/>
              </a:rPr>
              <a:t>Аравійське</a:t>
            </a:r>
            <a:r>
              <a:rPr lang="uk-UA" altLang="uk-UA" sz="2000" b="1" dirty="0">
                <a:latin typeface="Calibri" pitchFamily="34" charset="0"/>
              </a:rPr>
              <a:t>, </a:t>
            </a:r>
          </a:p>
          <a:p>
            <a:pPr algn="ctr" eaLnBrk="1" hangingPunct="1"/>
            <a:r>
              <a:rPr lang="uk-UA" altLang="uk-UA" sz="2000" b="1" dirty="0">
                <a:latin typeface="Calibri" pitchFamily="34" charset="0"/>
              </a:rPr>
              <a:t>Андаманське, </a:t>
            </a:r>
          </a:p>
          <a:p>
            <a:pPr algn="ctr" eaLnBrk="1" hangingPunct="1"/>
            <a:r>
              <a:rPr lang="uk-UA" altLang="uk-UA" sz="2000" b="1" dirty="0">
                <a:latin typeface="Calibri" pitchFamily="34" charset="0"/>
              </a:rPr>
              <a:t>Тиморське</a:t>
            </a:r>
            <a:r>
              <a:rPr lang="uk-UA" altLang="uk-UA" sz="2000" b="1" dirty="0" smtClean="0">
                <a:latin typeface="Calibri" pitchFamily="34" charset="0"/>
              </a:rPr>
              <a:t>,</a:t>
            </a:r>
          </a:p>
          <a:p>
            <a:pPr algn="ctr" eaLnBrk="1" hangingPunct="1"/>
            <a:r>
              <a:rPr lang="uk-UA" altLang="uk-UA" sz="2000" b="1" dirty="0">
                <a:latin typeface="Calibri" pitchFamily="34" charset="0"/>
              </a:rPr>
              <a:t> Арафурське, </a:t>
            </a:r>
          </a:p>
          <a:p>
            <a:pPr algn="ctr" eaLnBrk="1" hangingPunct="1"/>
            <a:r>
              <a:rPr lang="uk-UA" altLang="uk-UA" sz="2000" b="1" dirty="0">
                <a:latin typeface="Calibri" pitchFamily="34" charset="0"/>
              </a:rPr>
              <a:t>Дейвіса, </a:t>
            </a:r>
          </a:p>
          <a:p>
            <a:pPr algn="ctr" eaLnBrk="1" hangingPunct="1"/>
            <a:r>
              <a:rPr lang="uk-UA" altLang="uk-UA" sz="2000" b="1" dirty="0">
                <a:latin typeface="Calibri" pitchFamily="34" charset="0"/>
              </a:rPr>
              <a:t>Співдружності</a:t>
            </a:r>
          </a:p>
          <a:p>
            <a:pPr algn="ctr" eaLnBrk="1" hangingPunct="1"/>
            <a:endParaRPr lang="uk-UA" altLang="uk-UA" sz="2000" b="1" dirty="0">
              <a:latin typeface="Calibri" pitchFamily="34" charset="0"/>
            </a:endParaRPr>
          </a:p>
          <a:p>
            <a:pPr algn="ctr" eaLnBrk="1" hangingPunct="1"/>
            <a:r>
              <a:rPr lang="uk-UA" altLang="uk-UA" sz="2000" b="1" dirty="0">
                <a:latin typeface="Calibri" pitchFamily="34" charset="0"/>
              </a:rPr>
              <a:t> </a:t>
            </a:r>
            <a:r>
              <a:rPr lang="uk-UA" altLang="uk-UA" sz="2000" b="1" dirty="0">
                <a:solidFill>
                  <a:srgbClr val="FFC000"/>
                </a:solidFill>
                <a:latin typeface="Calibri" pitchFamily="34" charset="0"/>
              </a:rPr>
              <a:t>затоки: </a:t>
            </a:r>
          </a:p>
          <a:p>
            <a:pPr algn="ctr" eaLnBrk="1" hangingPunct="1"/>
            <a:r>
              <a:rPr lang="uk-UA" altLang="uk-UA" sz="2000" b="1" dirty="0">
                <a:latin typeface="Calibri" pitchFamily="34" charset="0"/>
              </a:rPr>
              <a:t>Аденську,</a:t>
            </a:r>
          </a:p>
          <a:p>
            <a:pPr algn="ctr" eaLnBrk="1" hangingPunct="1"/>
            <a:r>
              <a:rPr lang="uk-UA" altLang="uk-UA" sz="2000" b="1" dirty="0">
                <a:latin typeface="Calibri" pitchFamily="34" charset="0"/>
              </a:rPr>
              <a:t>Оманську, </a:t>
            </a:r>
          </a:p>
          <a:p>
            <a:pPr algn="ctr" eaLnBrk="1" hangingPunct="1"/>
            <a:r>
              <a:rPr lang="uk-UA" altLang="uk-UA" sz="2000" b="1" dirty="0">
                <a:latin typeface="Calibri" pitchFamily="34" charset="0"/>
              </a:rPr>
              <a:t>Перську, </a:t>
            </a:r>
          </a:p>
          <a:p>
            <a:pPr algn="ctr" eaLnBrk="1" hangingPunct="1"/>
            <a:r>
              <a:rPr lang="uk-UA" altLang="uk-UA" sz="2000" b="1" dirty="0">
                <a:latin typeface="Calibri" pitchFamily="34" charset="0"/>
              </a:rPr>
              <a:t>Бенгальську, Карпентарію, </a:t>
            </a:r>
            <a:endParaRPr lang="uk-UA" altLang="uk-UA" sz="2000" b="1" dirty="0" smtClean="0">
              <a:latin typeface="Calibri" pitchFamily="34" charset="0"/>
            </a:endParaRPr>
          </a:p>
          <a:p>
            <a:pPr algn="ctr" eaLnBrk="1" hangingPunct="1"/>
            <a:r>
              <a:rPr lang="uk-UA" altLang="uk-UA" sz="2000" b="1" dirty="0" smtClean="0">
                <a:latin typeface="Calibri" pitchFamily="34" charset="0"/>
              </a:rPr>
              <a:t>Велику </a:t>
            </a:r>
            <a:r>
              <a:rPr lang="uk-UA" altLang="uk-UA" sz="2000" b="1" dirty="0">
                <a:latin typeface="Calibri" pitchFamily="34" charset="0"/>
              </a:rPr>
              <a:t>Австралійську.</a:t>
            </a:r>
            <a:endParaRPr lang="ru-RU" altLang="uk-UA" sz="2000" b="1" dirty="0">
              <a:latin typeface="Calibri" pitchFamily="34" charset="0"/>
            </a:endParaRPr>
          </a:p>
        </p:txBody>
      </p:sp>
      <p:sp>
        <p:nvSpPr>
          <p:cNvPr id="8196" name="Прямоугольник 3"/>
          <p:cNvSpPr>
            <a:spLocks noChangeArrowheads="1"/>
          </p:cNvSpPr>
          <p:nvPr/>
        </p:nvSpPr>
        <p:spPr bwMode="auto">
          <a:xfrm>
            <a:off x="3354472" y="1698000"/>
            <a:ext cx="2432393" cy="34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uk-UA" altLang="uk-UA" sz="2000" b="1" dirty="0">
                <a:solidFill>
                  <a:srgbClr val="FFC000"/>
                </a:solidFill>
                <a:latin typeface="Calibri" pitchFamily="34" charset="0"/>
              </a:rPr>
              <a:t>Теплі</a:t>
            </a:r>
            <a:r>
              <a:rPr lang="uk-UA" altLang="uk-UA" sz="2000" b="1" dirty="0">
                <a:latin typeface="Calibri" pitchFamily="34" charset="0"/>
              </a:rPr>
              <a:t>: </a:t>
            </a:r>
            <a:r>
              <a:rPr lang="uk-UA" altLang="uk-UA" sz="2000" b="1" dirty="0" smtClean="0">
                <a:latin typeface="Calibri" pitchFamily="34" charset="0"/>
              </a:rPr>
              <a:t>Мусонна,</a:t>
            </a:r>
            <a:r>
              <a:rPr lang="uk-UA" altLang="uk-UA" sz="2000" b="1" dirty="0">
                <a:latin typeface="Calibri" pitchFamily="34" charset="0"/>
              </a:rPr>
              <a:t> </a:t>
            </a:r>
          </a:p>
          <a:p>
            <a:pPr algn="ctr" eaLnBrk="1" hangingPunct="1"/>
            <a:r>
              <a:rPr lang="uk-UA" altLang="uk-UA" sz="2000" b="1" dirty="0">
                <a:latin typeface="Calibri" pitchFamily="34" charset="0"/>
              </a:rPr>
              <a:t>Південна Пасатна, </a:t>
            </a:r>
          </a:p>
          <a:p>
            <a:pPr algn="ctr" eaLnBrk="1" hangingPunct="1"/>
            <a:r>
              <a:rPr lang="uk-UA" altLang="uk-UA" sz="2000" b="1" dirty="0" err="1">
                <a:latin typeface="Calibri" pitchFamily="34" charset="0"/>
              </a:rPr>
              <a:t>Мозамбікська</a:t>
            </a:r>
            <a:r>
              <a:rPr lang="uk-UA" altLang="uk-UA" sz="2000" b="1" dirty="0">
                <a:latin typeface="Calibri" pitchFamily="34" charset="0"/>
              </a:rPr>
              <a:t>, </a:t>
            </a:r>
          </a:p>
          <a:p>
            <a:pPr algn="ctr" eaLnBrk="1" hangingPunct="1"/>
            <a:r>
              <a:rPr lang="uk-UA" altLang="uk-UA" sz="2000" b="1" dirty="0">
                <a:latin typeface="Calibri" pitchFamily="34" charset="0"/>
              </a:rPr>
              <a:t>Мадагаскарська, </a:t>
            </a:r>
            <a:endParaRPr lang="uk-UA" altLang="uk-UA" sz="2000" b="1" dirty="0" smtClean="0">
              <a:latin typeface="Calibri" pitchFamily="34" charset="0"/>
            </a:endParaRPr>
          </a:p>
          <a:p>
            <a:pPr algn="ctr" eaLnBrk="1" hangingPunct="1"/>
            <a:r>
              <a:rPr lang="uk-UA" altLang="uk-UA" sz="2000" b="1" dirty="0" err="1" smtClean="0">
                <a:latin typeface="Calibri" pitchFamily="34" charset="0"/>
              </a:rPr>
              <a:t>Миса</a:t>
            </a:r>
            <a:r>
              <a:rPr lang="uk-UA" altLang="uk-UA" sz="2000" b="1" dirty="0" smtClean="0">
                <a:latin typeface="Calibri" pitchFamily="34" charset="0"/>
              </a:rPr>
              <a:t> Голкового.</a:t>
            </a:r>
          </a:p>
          <a:p>
            <a:pPr algn="ctr" eaLnBrk="1" hangingPunct="1"/>
            <a:endParaRPr lang="uk-UA" altLang="uk-UA" sz="2000" b="1" dirty="0">
              <a:latin typeface="Calibri" pitchFamily="34" charset="0"/>
            </a:endParaRPr>
          </a:p>
          <a:p>
            <a:pPr algn="ctr" eaLnBrk="1" hangingPunct="1"/>
            <a:endParaRPr lang="ru-RU" altLang="uk-UA" sz="2000" b="1" dirty="0">
              <a:latin typeface="Calibri" pitchFamily="34" charset="0"/>
            </a:endParaRPr>
          </a:p>
          <a:p>
            <a:pPr algn="ctr" eaLnBrk="1" hangingPunct="1"/>
            <a:r>
              <a:rPr lang="uk-UA" altLang="uk-UA" sz="2000" b="1" dirty="0">
                <a:solidFill>
                  <a:srgbClr val="FFC000"/>
                </a:solidFill>
                <a:latin typeface="Calibri" pitchFamily="34" charset="0"/>
              </a:rPr>
              <a:t>Холодні </a:t>
            </a:r>
            <a:r>
              <a:rPr lang="uk-UA" altLang="uk-UA" sz="2000" b="1" dirty="0" smtClean="0">
                <a:solidFill>
                  <a:srgbClr val="FFC000"/>
                </a:solidFill>
                <a:latin typeface="Calibri" pitchFamily="34" charset="0"/>
              </a:rPr>
              <a:t>:</a:t>
            </a:r>
            <a:r>
              <a:rPr lang="uk-UA" altLang="uk-UA" sz="2000" b="1" dirty="0">
                <a:latin typeface="Calibri" pitchFamily="34" charset="0"/>
              </a:rPr>
              <a:t> </a:t>
            </a:r>
            <a:r>
              <a:rPr lang="uk-UA" altLang="uk-UA" sz="2000" b="1" dirty="0" err="1">
                <a:latin typeface="Calibri" pitchFamily="34" charset="0"/>
              </a:rPr>
              <a:t>Західно</a:t>
            </a:r>
            <a:r>
              <a:rPr lang="uk-UA" altLang="uk-UA" sz="2000" b="1" dirty="0">
                <a:latin typeface="Calibri" pitchFamily="34" charset="0"/>
              </a:rPr>
              <a:t>-Австралійська, </a:t>
            </a:r>
          </a:p>
          <a:p>
            <a:pPr algn="ctr" eaLnBrk="1" hangingPunct="1"/>
            <a:r>
              <a:rPr lang="uk-UA" altLang="uk-UA" sz="2000" b="1" dirty="0">
                <a:latin typeface="Calibri" pitchFamily="34" charset="0"/>
              </a:rPr>
              <a:t>Антарктична циркумполярна.</a:t>
            </a:r>
            <a:endParaRPr lang="ru-RU" altLang="uk-UA" sz="2000" b="1" dirty="0">
              <a:latin typeface="Calibri" pitchFamily="34" charset="0"/>
            </a:endParaRPr>
          </a:p>
        </p:txBody>
      </p:sp>
      <p:sp>
        <p:nvSpPr>
          <p:cNvPr id="8197" name="Прямоугольник 4"/>
          <p:cNvSpPr>
            <a:spLocks noChangeArrowheads="1"/>
          </p:cNvSpPr>
          <p:nvPr/>
        </p:nvSpPr>
        <p:spPr bwMode="auto">
          <a:xfrm>
            <a:off x="5845175" y="4725144"/>
            <a:ext cx="3298825"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uk-UA" altLang="uk-UA" sz="2000" b="1" dirty="0" smtClean="0">
                <a:solidFill>
                  <a:srgbClr val="FFFF00"/>
                </a:solidFill>
                <a:latin typeface="Calibri" pitchFamily="34" charset="0"/>
              </a:rPr>
              <a:t> Річки: </a:t>
            </a:r>
            <a:r>
              <a:rPr lang="uk-UA" altLang="uk-UA" sz="2000" b="1" dirty="0">
                <a:latin typeface="Calibri" pitchFamily="34" charset="0"/>
              </a:rPr>
              <a:t> Ґанґ із</a:t>
            </a:r>
          </a:p>
          <a:p>
            <a:pPr algn="ctr" eaLnBrk="1" hangingPunct="1"/>
            <a:r>
              <a:rPr lang="uk-UA" altLang="uk-UA" sz="2000" b="1" dirty="0">
                <a:latin typeface="Calibri" pitchFamily="34" charset="0"/>
              </a:rPr>
              <a:t> Брахмапутрою</a:t>
            </a:r>
            <a:r>
              <a:rPr lang="uk-UA" altLang="uk-UA" sz="2000" b="1" dirty="0" smtClean="0">
                <a:latin typeface="Calibri" pitchFamily="34" charset="0"/>
              </a:rPr>
              <a:t>, </a:t>
            </a:r>
            <a:r>
              <a:rPr lang="uk-UA" altLang="uk-UA" sz="2000" b="1" dirty="0">
                <a:latin typeface="Calibri" pitchFamily="34" charset="0"/>
              </a:rPr>
              <a:t> </a:t>
            </a:r>
          </a:p>
          <a:p>
            <a:pPr algn="ctr" eaLnBrk="1" hangingPunct="1"/>
            <a:r>
              <a:rPr lang="uk-UA" altLang="uk-UA" sz="2000" b="1" dirty="0">
                <a:latin typeface="Calibri" pitchFamily="34" charset="0"/>
              </a:rPr>
              <a:t> Замбезі, Інд, </a:t>
            </a:r>
          </a:p>
          <a:p>
            <a:pPr algn="ctr" eaLnBrk="1" hangingPunct="1"/>
            <a:r>
              <a:rPr lang="uk-UA" altLang="uk-UA" sz="2000" b="1" dirty="0">
                <a:latin typeface="Calibri" pitchFamily="34" charset="0"/>
              </a:rPr>
              <a:t>Муррей (Маррі).</a:t>
            </a:r>
            <a:endParaRPr lang="ru-RU" altLang="uk-UA" sz="2000" b="1" dirty="0">
              <a:latin typeface="Calibri" pitchFamily="34" charset="0"/>
            </a:endParaRPr>
          </a:p>
        </p:txBody>
      </p:sp>
      <p:pic>
        <p:nvPicPr>
          <p:cNvPr id="81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80257" y="1124744"/>
            <a:ext cx="3339479" cy="3132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ll/>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idx="4294967295"/>
          </p:nvPr>
        </p:nvSpPr>
        <p:spPr>
          <a:xfrm>
            <a:off x="0" y="274638"/>
            <a:ext cx="8229600" cy="1143000"/>
          </a:xfrm>
        </p:spPr>
        <p:txBody>
          <a:bodyPr/>
          <a:lstStyle/>
          <a:p>
            <a:pPr eaLnBrk="1" hangingPunct="1"/>
            <a:r>
              <a:rPr lang="ru-RU" altLang="uk-UA" sz="4000" smtClean="0"/>
              <a:t>      </a:t>
            </a:r>
            <a:r>
              <a:rPr lang="ru-RU" altLang="uk-UA" sz="4000" b="1" smtClean="0">
                <a:solidFill>
                  <a:schemeClr val="bg1"/>
                </a:solidFill>
              </a:rPr>
              <a:t>Острови Індійського океану</a:t>
            </a:r>
          </a:p>
        </p:txBody>
      </p:sp>
      <p:sp>
        <p:nvSpPr>
          <p:cNvPr id="9219" name="AutoShape 3"/>
          <p:cNvSpPr>
            <a:spLocks noChangeArrowheads="1"/>
          </p:cNvSpPr>
          <p:nvPr/>
        </p:nvSpPr>
        <p:spPr bwMode="auto">
          <a:xfrm>
            <a:off x="1403350" y="1412875"/>
            <a:ext cx="792163" cy="1368425"/>
          </a:xfrm>
          <a:prstGeom prst="downArrow">
            <a:avLst>
              <a:gd name="adj1" fmla="val 50000"/>
              <a:gd name="adj2" fmla="val 43186"/>
            </a:avLst>
          </a:prstGeom>
          <a:solidFill>
            <a:srgbClr val="99CC00"/>
          </a:solidFill>
          <a:ln w="952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uk-UA" altLang="uk-UA"/>
          </a:p>
        </p:txBody>
      </p:sp>
      <p:sp>
        <p:nvSpPr>
          <p:cNvPr id="9220" name="AutoShape 4"/>
          <p:cNvSpPr>
            <a:spLocks noChangeArrowheads="1"/>
          </p:cNvSpPr>
          <p:nvPr/>
        </p:nvSpPr>
        <p:spPr bwMode="auto">
          <a:xfrm>
            <a:off x="4284663" y="1557338"/>
            <a:ext cx="792162" cy="1368425"/>
          </a:xfrm>
          <a:prstGeom prst="downArrow">
            <a:avLst>
              <a:gd name="adj1" fmla="val 50000"/>
              <a:gd name="adj2" fmla="val 43186"/>
            </a:avLst>
          </a:prstGeom>
          <a:solidFill>
            <a:srgbClr val="FFCC00"/>
          </a:solidFill>
          <a:ln w="952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uk-UA" altLang="uk-UA"/>
          </a:p>
        </p:txBody>
      </p:sp>
      <p:sp>
        <p:nvSpPr>
          <p:cNvPr id="9221" name="AutoShape 5"/>
          <p:cNvSpPr>
            <a:spLocks noChangeArrowheads="1"/>
          </p:cNvSpPr>
          <p:nvPr/>
        </p:nvSpPr>
        <p:spPr bwMode="auto">
          <a:xfrm>
            <a:off x="6732588" y="1341438"/>
            <a:ext cx="792162" cy="1368425"/>
          </a:xfrm>
          <a:prstGeom prst="downArrow">
            <a:avLst>
              <a:gd name="adj1" fmla="val 50000"/>
              <a:gd name="adj2" fmla="val 43186"/>
            </a:avLst>
          </a:prstGeom>
          <a:solidFill>
            <a:srgbClr val="CCFFCC"/>
          </a:solidFill>
          <a:ln w="952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uk-UA" altLang="uk-UA"/>
          </a:p>
        </p:txBody>
      </p:sp>
      <p:sp>
        <p:nvSpPr>
          <p:cNvPr id="9222" name="Text Box 6"/>
          <p:cNvSpPr txBox="1">
            <a:spLocks noChangeArrowheads="1"/>
          </p:cNvSpPr>
          <p:nvPr/>
        </p:nvSpPr>
        <p:spPr bwMode="auto">
          <a:xfrm>
            <a:off x="1116013" y="2852738"/>
            <a:ext cx="2089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ru-RU" altLang="uk-UA"/>
              <a:t>материкові</a:t>
            </a:r>
          </a:p>
        </p:txBody>
      </p:sp>
      <p:sp>
        <p:nvSpPr>
          <p:cNvPr id="9223" name="Text Box 7"/>
          <p:cNvSpPr txBox="1">
            <a:spLocks noChangeArrowheads="1"/>
          </p:cNvSpPr>
          <p:nvPr/>
        </p:nvSpPr>
        <p:spPr bwMode="auto">
          <a:xfrm>
            <a:off x="3975100" y="3089275"/>
            <a:ext cx="12620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ru-RU" altLang="uk-UA"/>
              <a:t>вулканічні</a:t>
            </a:r>
          </a:p>
        </p:txBody>
      </p:sp>
      <p:sp>
        <p:nvSpPr>
          <p:cNvPr id="9224" name="Text Box 8"/>
          <p:cNvSpPr txBox="1">
            <a:spLocks noChangeArrowheads="1"/>
          </p:cNvSpPr>
          <p:nvPr/>
        </p:nvSpPr>
        <p:spPr bwMode="auto">
          <a:xfrm>
            <a:off x="6443663" y="2708275"/>
            <a:ext cx="11128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ru-RU" altLang="uk-UA"/>
              <a:t>коралові</a:t>
            </a:r>
          </a:p>
        </p:txBody>
      </p:sp>
      <p:pic>
        <p:nvPicPr>
          <p:cNvPr id="9225" name="Picture 9" descr="MCj04077340000[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24300" y="4508500"/>
            <a:ext cx="1619250" cy="1619250"/>
          </a:xfrm>
          <a:prstGeom prst="rect">
            <a:avLst/>
          </a:prstGeom>
          <a:noFill/>
          <a:ln w="9525">
            <a:solidFill>
              <a:srgbClr val="FFFF00"/>
            </a:solidFill>
            <a:miter lim="800000"/>
            <a:headEnd/>
            <a:tailEnd/>
          </a:ln>
          <a:extLst>
            <a:ext uri="{909E8E84-426E-40DD-AFC4-6F175D3DCCD1}">
              <a14:hiddenFill xmlns:a14="http://schemas.microsoft.com/office/drawing/2010/main">
                <a:solidFill>
                  <a:srgbClr val="FFFFFF"/>
                </a:solidFill>
              </a14:hiddenFill>
            </a:ext>
          </a:extLst>
        </p:spPr>
      </p:pic>
      <p:pic>
        <p:nvPicPr>
          <p:cNvPr id="9226" name="Picture 10" descr="MCj04077340000[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0113" y="3644900"/>
            <a:ext cx="1619250" cy="161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7" name="Picture 11" descr="MCj04077340000[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16688" y="3500438"/>
            <a:ext cx="1619250" cy="161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Заголовок 1"/>
          <p:cNvSpPr>
            <a:spLocks noGrp="1"/>
          </p:cNvSpPr>
          <p:nvPr>
            <p:ph type="title"/>
          </p:nvPr>
        </p:nvSpPr>
        <p:spPr>
          <a:xfrm>
            <a:off x="457200" y="274638"/>
            <a:ext cx="8229600" cy="633412"/>
          </a:xfrm>
        </p:spPr>
        <p:txBody>
          <a:bodyPr/>
          <a:lstStyle/>
          <a:p>
            <a:pPr algn="l" eaLnBrk="1" hangingPunct="1"/>
            <a:r>
              <a:rPr lang="uk-UA" altLang="uk-UA" sz="2800" b="1" dirty="0" smtClean="0"/>
              <a:t>Острови</a:t>
            </a:r>
            <a:endParaRPr lang="ru-RU" altLang="uk-UA" sz="2800" dirty="0" smtClean="0"/>
          </a:p>
        </p:txBody>
      </p:sp>
      <p:sp>
        <p:nvSpPr>
          <p:cNvPr id="10243" name="Прямоугольник 2"/>
          <p:cNvSpPr>
            <a:spLocks noChangeArrowheads="1"/>
          </p:cNvSpPr>
          <p:nvPr/>
        </p:nvSpPr>
        <p:spPr bwMode="auto">
          <a:xfrm>
            <a:off x="107504" y="908050"/>
            <a:ext cx="8568952"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uk-UA" altLang="uk-UA" b="1" dirty="0" smtClean="0">
                <a:solidFill>
                  <a:srgbClr val="FFC000"/>
                </a:solidFill>
                <a:latin typeface="Calibri" pitchFamily="34" charset="0"/>
              </a:rPr>
              <a:t>материкового походження</a:t>
            </a:r>
            <a:r>
              <a:rPr lang="uk-UA" altLang="uk-UA" b="1" dirty="0">
                <a:latin typeface="Calibri" pitchFamily="34" charset="0"/>
              </a:rPr>
              <a:t> — Мадагаскар, Тасманія, </a:t>
            </a:r>
            <a:r>
              <a:rPr lang="uk-UA" altLang="uk-UA" b="1" dirty="0" smtClean="0">
                <a:latin typeface="Calibri" pitchFamily="34" charset="0"/>
              </a:rPr>
              <a:t>Шрі Ланка,</a:t>
            </a:r>
          </a:p>
          <a:p>
            <a:pPr eaLnBrk="1" hangingPunct="1"/>
            <a:r>
              <a:rPr lang="uk-UA" altLang="uk-UA" b="1" dirty="0" smtClean="0">
                <a:solidFill>
                  <a:srgbClr val="FFC000"/>
                </a:solidFill>
                <a:latin typeface="Calibri" pitchFamily="34" charset="0"/>
              </a:rPr>
              <a:t>вулканів</a:t>
            </a:r>
            <a:r>
              <a:rPr lang="uk-UA" altLang="uk-UA" b="1" dirty="0">
                <a:solidFill>
                  <a:srgbClr val="FFC000"/>
                </a:solidFill>
                <a:latin typeface="Calibri" pitchFamily="34" charset="0"/>
              </a:rPr>
              <a:t> </a:t>
            </a:r>
            <a:r>
              <a:rPr lang="uk-UA" altLang="uk-UA" b="1" dirty="0">
                <a:latin typeface="Calibri" pitchFamily="34" charset="0"/>
              </a:rPr>
              <a:t>— </a:t>
            </a:r>
            <a:r>
              <a:rPr lang="uk-UA" altLang="uk-UA" b="1" dirty="0" err="1">
                <a:latin typeface="Calibri" pitchFamily="34" charset="0"/>
              </a:rPr>
              <a:t>Кергелен</a:t>
            </a:r>
            <a:r>
              <a:rPr lang="uk-UA" altLang="uk-UA" b="1" dirty="0">
                <a:latin typeface="Calibri" pitchFamily="34" charset="0"/>
              </a:rPr>
              <a:t>, </a:t>
            </a:r>
            <a:r>
              <a:rPr lang="uk-UA" altLang="uk-UA" b="1" dirty="0" err="1">
                <a:latin typeface="Calibri" pitchFamily="34" charset="0"/>
              </a:rPr>
              <a:t>Крозе</a:t>
            </a:r>
            <a:r>
              <a:rPr lang="uk-UA" altLang="uk-UA" b="1" dirty="0">
                <a:latin typeface="Calibri" pitchFamily="34" charset="0"/>
              </a:rPr>
              <a:t>, Принс-Едуард, Амстердам, Сен-Поль;</a:t>
            </a:r>
            <a:endParaRPr lang="ru-RU" altLang="uk-UA" b="1" dirty="0">
              <a:latin typeface="Calibri" pitchFamily="34" charset="0"/>
            </a:endParaRPr>
          </a:p>
          <a:p>
            <a:pPr eaLnBrk="1" hangingPunct="1"/>
            <a:r>
              <a:rPr lang="uk-UA" altLang="uk-UA" b="1" dirty="0">
                <a:solidFill>
                  <a:srgbClr val="FFC000"/>
                </a:solidFill>
                <a:latin typeface="Calibri" pitchFamily="34" charset="0"/>
              </a:rPr>
              <a:t>коралові атоли </a:t>
            </a:r>
            <a:r>
              <a:rPr lang="uk-UA" altLang="uk-UA" b="1" dirty="0">
                <a:latin typeface="Calibri" pitchFamily="34" charset="0"/>
              </a:rPr>
              <a:t>— </a:t>
            </a:r>
            <a:r>
              <a:rPr lang="uk-UA" altLang="uk-UA" b="1" dirty="0" err="1">
                <a:latin typeface="Calibri" pitchFamily="34" charset="0"/>
              </a:rPr>
              <a:t>Лаккадівські</a:t>
            </a:r>
            <a:r>
              <a:rPr lang="uk-UA" altLang="uk-UA" b="1" dirty="0">
                <a:latin typeface="Calibri" pitchFamily="34" charset="0"/>
              </a:rPr>
              <a:t> острови, Мальдівський архіпелаг, </a:t>
            </a:r>
            <a:r>
              <a:rPr lang="uk-UA" altLang="uk-UA" b="1" dirty="0" smtClean="0">
                <a:latin typeface="Calibri" pitchFamily="34" charset="0"/>
              </a:rPr>
              <a:t>Кокосові </a:t>
            </a:r>
            <a:r>
              <a:rPr lang="uk-UA" altLang="uk-UA" b="1" dirty="0">
                <a:latin typeface="Calibri" pitchFamily="34" charset="0"/>
              </a:rPr>
              <a:t>острови і </a:t>
            </a:r>
            <a:r>
              <a:rPr lang="uk-UA" altLang="uk-UA" b="1" dirty="0" smtClean="0">
                <a:solidFill>
                  <a:srgbClr val="FFC000"/>
                </a:solidFill>
                <a:latin typeface="Calibri" pitchFamily="34" charset="0"/>
              </a:rPr>
              <a:t>вулканічні острови  </a:t>
            </a:r>
            <a:r>
              <a:rPr lang="uk-UA" altLang="uk-UA" b="1" dirty="0" err="1" smtClean="0">
                <a:latin typeface="Calibri" pitchFamily="34" charset="0"/>
              </a:rPr>
              <a:t>Кергелен</a:t>
            </a:r>
            <a:r>
              <a:rPr lang="uk-UA" altLang="uk-UA" b="1" dirty="0" smtClean="0">
                <a:latin typeface="Calibri" pitchFamily="34" charset="0"/>
              </a:rPr>
              <a:t> </a:t>
            </a:r>
          </a:p>
          <a:p>
            <a:pPr eaLnBrk="1" hangingPunct="1"/>
            <a:r>
              <a:rPr lang="uk-UA" altLang="uk-UA" b="1" dirty="0" smtClean="0">
                <a:solidFill>
                  <a:srgbClr val="FFC000"/>
                </a:solidFill>
                <a:latin typeface="Calibri" pitchFamily="34" charset="0"/>
              </a:rPr>
              <a:t>облямовані</a:t>
            </a:r>
            <a:r>
              <a:rPr lang="uk-UA" altLang="uk-UA" b="1" dirty="0">
                <a:solidFill>
                  <a:srgbClr val="FFC000"/>
                </a:solidFill>
                <a:latin typeface="Calibri" pitchFamily="34" charset="0"/>
              </a:rPr>
              <a:t> кораловими рифами—</a:t>
            </a:r>
            <a:r>
              <a:rPr lang="uk-UA" altLang="uk-UA" b="1" dirty="0">
                <a:latin typeface="Calibri" pitchFamily="34" charset="0"/>
              </a:rPr>
              <a:t> </a:t>
            </a:r>
            <a:r>
              <a:rPr lang="uk-UA" altLang="uk-UA" b="1" dirty="0" err="1" smtClean="0">
                <a:latin typeface="Calibri" pitchFamily="34" charset="0"/>
              </a:rPr>
              <a:t>Маскаренські</a:t>
            </a:r>
            <a:r>
              <a:rPr lang="uk-UA" altLang="uk-UA" b="1" dirty="0" smtClean="0">
                <a:latin typeface="Calibri" pitchFamily="34" charset="0"/>
              </a:rPr>
              <a:t>, Коморські</a:t>
            </a:r>
            <a:r>
              <a:rPr lang="uk-UA" altLang="uk-UA" b="1" dirty="0">
                <a:latin typeface="Calibri" pitchFamily="34" charset="0"/>
              </a:rPr>
              <a:t> </a:t>
            </a:r>
            <a:endParaRPr lang="ru-RU" altLang="uk-UA" b="1" dirty="0">
              <a:latin typeface="Calibri" pitchFamily="34" charset="0"/>
            </a:endParaRPr>
          </a:p>
        </p:txBody>
      </p:sp>
      <p:pic>
        <p:nvPicPr>
          <p:cNvPr id="6" name="Picture 12" descr="43495_1280_102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2564904"/>
            <a:ext cx="7848872" cy="3796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0" y="115888"/>
            <a:ext cx="9072563" cy="865187"/>
          </a:xfrm>
        </p:spPr>
        <p:txBody>
          <a:bodyPr/>
          <a:lstStyle/>
          <a:p>
            <a:pPr eaLnBrk="1" hangingPunct="1"/>
            <a:r>
              <a:rPr lang="uk-UA" altLang="uk-UA" sz="4000" smtClean="0">
                <a:solidFill>
                  <a:schemeClr val="bg1"/>
                </a:solidFill>
                <a:latin typeface="Times New Roman" pitchFamily="18" charset="0"/>
              </a:rPr>
              <a:t>ОСТРОВИ,  СТВОРЕНІ  ЛЮДИНОЮ</a:t>
            </a:r>
            <a:endParaRPr lang="ru-RU" altLang="uk-UA" sz="4000" smtClean="0">
              <a:solidFill>
                <a:schemeClr val="bg1"/>
              </a:solidFill>
              <a:latin typeface="Times New Roman" pitchFamily="18" charset="0"/>
            </a:endParaRPr>
          </a:p>
        </p:txBody>
      </p:sp>
      <p:pic>
        <p:nvPicPr>
          <p:cNvPr id="10243" name="Picture 3" descr="C:\Documents and Settings\User\Мои документы\проект мир.jpg"/>
          <p:cNvPicPr>
            <a:picLocks noChangeAspect="1" noChangeArrowheads="1"/>
          </p:cNvPicPr>
          <p:nvPr/>
        </p:nvPicPr>
        <p:blipFill>
          <a:blip r:embed="rId2"/>
          <a:srcRect/>
          <a:stretch>
            <a:fillRect/>
          </a:stretch>
        </p:blipFill>
        <p:spPr bwMode="auto">
          <a:xfrm>
            <a:off x="250825" y="2133600"/>
            <a:ext cx="4249738" cy="3887788"/>
          </a:xfrm>
          <a:prstGeom prst="rect">
            <a:avLst/>
          </a:prstGeom>
          <a:ln>
            <a:noFill/>
          </a:ln>
          <a:effectLst>
            <a:outerShdw blurRad="292100" dist="139700" dir="2700000" algn="tl" rotWithShape="0">
              <a:srgbClr val="333333">
                <a:alpha val="65000"/>
              </a:srgbClr>
            </a:outerShdw>
          </a:effectLst>
        </p:spPr>
      </p:pic>
      <p:sp>
        <p:nvSpPr>
          <p:cNvPr id="28676" name="Text Box 5"/>
          <p:cNvSpPr txBox="1">
            <a:spLocks noChangeArrowheads="1"/>
          </p:cNvSpPr>
          <p:nvPr/>
        </p:nvSpPr>
        <p:spPr bwMode="auto">
          <a:xfrm>
            <a:off x="250825" y="6165850"/>
            <a:ext cx="40322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4800" b="1">
                <a:solidFill>
                  <a:srgbClr val="FF0066"/>
                </a:solidFill>
                <a:latin typeface="Kristen ITC" pitchFamily="66" charset="0"/>
              </a:defRPr>
            </a:lvl1pPr>
            <a:lvl2pPr marL="742950" indent="-285750" eaLnBrk="0" hangingPunct="0">
              <a:defRPr sz="4800" b="1">
                <a:solidFill>
                  <a:srgbClr val="FF0066"/>
                </a:solidFill>
                <a:latin typeface="Kristen ITC" pitchFamily="66" charset="0"/>
              </a:defRPr>
            </a:lvl2pPr>
            <a:lvl3pPr marL="1143000" indent="-228600" eaLnBrk="0" hangingPunct="0">
              <a:defRPr sz="4800" b="1">
                <a:solidFill>
                  <a:srgbClr val="FF0066"/>
                </a:solidFill>
                <a:latin typeface="Kristen ITC" pitchFamily="66" charset="0"/>
              </a:defRPr>
            </a:lvl3pPr>
            <a:lvl4pPr marL="1600200" indent="-228600" eaLnBrk="0" hangingPunct="0">
              <a:defRPr sz="4800" b="1">
                <a:solidFill>
                  <a:srgbClr val="FF0066"/>
                </a:solidFill>
                <a:latin typeface="Kristen ITC" pitchFamily="66" charset="0"/>
              </a:defRPr>
            </a:lvl4pPr>
            <a:lvl5pPr marL="2057400" indent="-228600" eaLnBrk="0" hangingPunct="0">
              <a:defRPr sz="4800" b="1">
                <a:solidFill>
                  <a:srgbClr val="FF0066"/>
                </a:solidFill>
                <a:latin typeface="Kristen ITC" pitchFamily="66" charset="0"/>
              </a:defRPr>
            </a:lvl5pPr>
            <a:lvl6pPr marL="2514600" indent="-228600" eaLnBrk="0" fontAlgn="base" hangingPunct="0">
              <a:spcBef>
                <a:spcPct val="0"/>
              </a:spcBef>
              <a:spcAft>
                <a:spcPct val="0"/>
              </a:spcAft>
              <a:defRPr sz="4800" b="1">
                <a:solidFill>
                  <a:srgbClr val="FF0066"/>
                </a:solidFill>
                <a:latin typeface="Kristen ITC" pitchFamily="66" charset="0"/>
              </a:defRPr>
            </a:lvl6pPr>
            <a:lvl7pPr marL="2971800" indent="-228600" eaLnBrk="0" fontAlgn="base" hangingPunct="0">
              <a:spcBef>
                <a:spcPct val="0"/>
              </a:spcBef>
              <a:spcAft>
                <a:spcPct val="0"/>
              </a:spcAft>
              <a:defRPr sz="4800" b="1">
                <a:solidFill>
                  <a:srgbClr val="FF0066"/>
                </a:solidFill>
                <a:latin typeface="Kristen ITC" pitchFamily="66" charset="0"/>
              </a:defRPr>
            </a:lvl7pPr>
            <a:lvl8pPr marL="3429000" indent="-228600" eaLnBrk="0" fontAlgn="base" hangingPunct="0">
              <a:spcBef>
                <a:spcPct val="0"/>
              </a:spcBef>
              <a:spcAft>
                <a:spcPct val="0"/>
              </a:spcAft>
              <a:defRPr sz="4800" b="1">
                <a:solidFill>
                  <a:srgbClr val="FF0066"/>
                </a:solidFill>
                <a:latin typeface="Kristen ITC" pitchFamily="66" charset="0"/>
              </a:defRPr>
            </a:lvl8pPr>
            <a:lvl9pPr marL="3886200" indent="-228600" eaLnBrk="0" fontAlgn="base" hangingPunct="0">
              <a:spcBef>
                <a:spcPct val="0"/>
              </a:spcBef>
              <a:spcAft>
                <a:spcPct val="0"/>
              </a:spcAft>
              <a:defRPr sz="4800" b="1">
                <a:solidFill>
                  <a:srgbClr val="FF0066"/>
                </a:solidFill>
                <a:latin typeface="Kristen ITC" pitchFamily="66" charset="0"/>
              </a:defRPr>
            </a:lvl9pPr>
          </a:lstStyle>
          <a:p>
            <a:pPr eaLnBrk="1" hangingPunct="1">
              <a:spcBef>
                <a:spcPct val="50000"/>
              </a:spcBef>
            </a:pPr>
            <a:r>
              <a:rPr lang="uk-UA" altLang="uk-UA" sz="2000">
                <a:solidFill>
                  <a:schemeClr val="bg1"/>
                </a:solidFill>
              </a:rPr>
              <a:t>ПРОЕКТ </a:t>
            </a:r>
            <a:r>
              <a:rPr lang="en-US" altLang="uk-UA" sz="2000">
                <a:solidFill>
                  <a:schemeClr val="bg1"/>
                </a:solidFill>
              </a:rPr>
              <a:t> “</a:t>
            </a:r>
            <a:r>
              <a:rPr lang="uk-UA" altLang="uk-UA" sz="2000">
                <a:solidFill>
                  <a:schemeClr val="bg1"/>
                </a:solidFill>
              </a:rPr>
              <a:t>КАРТА  СВІТУ</a:t>
            </a:r>
            <a:r>
              <a:rPr lang="en-US" altLang="uk-UA" sz="2000">
                <a:solidFill>
                  <a:schemeClr val="bg1"/>
                </a:solidFill>
              </a:rPr>
              <a:t>”</a:t>
            </a:r>
            <a:endParaRPr lang="ru-RU" altLang="uk-UA" sz="2000">
              <a:solidFill>
                <a:schemeClr val="bg1"/>
              </a:solidFill>
            </a:endParaRPr>
          </a:p>
        </p:txBody>
      </p:sp>
      <p:pic>
        <p:nvPicPr>
          <p:cNvPr id="12290" name="Picture 2" descr="C:\Documents and Settings\User\Мои документы\проект пальмы 2.jpg"/>
          <p:cNvPicPr>
            <a:picLocks noChangeAspect="1" noChangeArrowheads="1"/>
          </p:cNvPicPr>
          <p:nvPr/>
        </p:nvPicPr>
        <p:blipFill>
          <a:blip r:embed="rId3"/>
          <a:srcRect/>
          <a:stretch>
            <a:fillRect/>
          </a:stretch>
        </p:blipFill>
        <p:spPr bwMode="auto">
          <a:xfrm>
            <a:off x="5003800" y="2708275"/>
            <a:ext cx="3938588" cy="3932238"/>
          </a:xfrm>
          <a:prstGeom prst="rect">
            <a:avLst/>
          </a:prstGeom>
          <a:ln>
            <a:noFill/>
          </a:ln>
          <a:effectLst>
            <a:outerShdw blurRad="292100" dist="139700" dir="2700000" algn="tl" rotWithShape="0">
              <a:srgbClr val="333333">
                <a:alpha val="65000"/>
              </a:srgbClr>
            </a:outerShdw>
          </a:effectLst>
        </p:spPr>
      </p:pic>
      <p:sp>
        <p:nvSpPr>
          <p:cNvPr id="28678" name="Text Box 7"/>
          <p:cNvSpPr txBox="1">
            <a:spLocks noChangeArrowheads="1"/>
          </p:cNvSpPr>
          <p:nvPr/>
        </p:nvSpPr>
        <p:spPr bwMode="auto">
          <a:xfrm>
            <a:off x="5508625" y="2205038"/>
            <a:ext cx="302418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4800" b="1">
                <a:solidFill>
                  <a:srgbClr val="FF0066"/>
                </a:solidFill>
                <a:latin typeface="Kristen ITC" pitchFamily="66" charset="0"/>
              </a:defRPr>
            </a:lvl1pPr>
            <a:lvl2pPr marL="742950" indent="-285750" eaLnBrk="0" hangingPunct="0">
              <a:defRPr sz="4800" b="1">
                <a:solidFill>
                  <a:srgbClr val="FF0066"/>
                </a:solidFill>
                <a:latin typeface="Kristen ITC" pitchFamily="66" charset="0"/>
              </a:defRPr>
            </a:lvl2pPr>
            <a:lvl3pPr marL="1143000" indent="-228600" eaLnBrk="0" hangingPunct="0">
              <a:defRPr sz="4800" b="1">
                <a:solidFill>
                  <a:srgbClr val="FF0066"/>
                </a:solidFill>
                <a:latin typeface="Kristen ITC" pitchFamily="66" charset="0"/>
              </a:defRPr>
            </a:lvl3pPr>
            <a:lvl4pPr marL="1600200" indent="-228600" eaLnBrk="0" hangingPunct="0">
              <a:defRPr sz="4800" b="1">
                <a:solidFill>
                  <a:srgbClr val="FF0066"/>
                </a:solidFill>
                <a:latin typeface="Kristen ITC" pitchFamily="66" charset="0"/>
              </a:defRPr>
            </a:lvl4pPr>
            <a:lvl5pPr marL="2057400" indent="-228600" eaLnBrk="0" hangingPunct="0">
              <a:defRPr sz="4800" b="1">
                <a:solidFill>
                  <a:srgbClr val="FF0066"/>
                </a:solidFill>
                <a:latin typeface="Kristen ITC" pitchFamily="66" charset="0"/>
              </a:defRPr>
            </a:lvl5pPr>
            <a:lvl6pPr marL="2514600" indent="-228600" eaLnBrk="0" fontAlgn="base" hangingPunct="0">
              <a:spcBef>
                <a:spcPct val="0"/>
              </a:spcBef>
              <a:spcAft>
                <a:spcPct val="0"/>
              </a:spcAft>
              <a:defRPr sz="4800" b="1">
                <a:solidFill>
                  <a:srgbClr val="FF0066"/>
                </a:solidFill>
                <a:latin typeface="Kristen ITC" pitchFamily="66" charset="0"/>
              </a:defRPr>
            </a:lvl6pPr>
            <a:lvl7pPr marL="2971800" indent="-228600" eaLnBrk="0" fontAlgn="base" hangingPunct="0">
              <a:spcBef>
                <a:spcPct val="0"/>
              </a:spcBef>
              <a:spcAft>
                <a:spcPct val="0"/>
              </a:spcAft>
              <a:defRPr sz="4800" b="1">
                <a:solidFill>
                  <a:srgbClr val="FF0066"/>
                </a:solidFill>
                <a:latin typeface="Kristen ITC" pitchFamily="66" charset="0"/>
              </a:defRPr>
            </a:lvl7pPr>
            <a:lvl8pPr marL="3429000" indent="-228600" eaLnBrk="0" fontAlgn="base" hangingPunct="0">
              <a:spcBef>
                <a:spcPct val="0"/>
              </a:spcBef>
              <a:spcAft>
                <a:spcPct val="0"/>
              </a:spcAft>
              <a:defRPr sz="4800" b="1">
                <a:solidFill>
                  <a:srgbClr val="FF0066"/>
                </a:solidFill>
                <a:latin typeface="Kristen ITC" pitchFamily="66" charset="0"/>
              </a:defRPr>
            </a:lvl8pPr>
            <a:lvl9pPr marL="3886200" indent="-228600" eaLnBrk="0" fontAlgn="base" hangingPunct="0">
              <a:spcBef>
                <a:spcPct val="0"/>
              </a:spcBef>
              <a:spcAft>
                <a:spcPct val="0"/>
              </a:spcAft>
              <a:defRPr sz="4800" b="1">
                <a:solidFill>
                  <a:srgbClr val="FF0066"/>
                </a:solidFill>
                <a:latin typeface="Kristen ITC" pitchFamily="66" charset="0"/>
              </a:defRPr>
            </a:lvl9pPr>
          </a:lstStyle>
          <a:p>
            <a:pPr eaLnBrk="1" hangingPunct="1">
              <a:spcBef>
                <a:spcPct val="50000"/>
              </a:spcBef>
            </a:pPr>
            <a:r>
              <a:rPr lang="uk-UA" altLang="uk-UA" sz="2000">
                <a:solidFill>
                  <a:schemeClr val="bg1"/>
                </a:solidFill>
              </a:rPr>
              <a:t>ПРОЕКТ </a:t>
            </a:r>
            <a:r>
              <a:rPr lang="en-US" altLang="uk-UA" sz="2000">
                <a:solidFill>
                  <a:schemeClr val="bg1"/>
                </a:solidFill>
              </a:rPr>
              <a:t> “</a:t>
            </a:r>
            <a:r>
              <a:rPr lang="uk-UA" altLang="uk-UA" sz="2000">
                <a:solidFill>
                  <a:schemeClr val="bg1"/>
                </a:solidFill>
              </a:rPr>
              <a:t>ПАЛЬМА</a:t>
            </a:r>
            <a:r>
              <a:rPr lang="en-US" altLang="uk-UA" sz="2000">
                <a:solidFill>
                  <a:schemeClr val="bg1"/>
                </a:solidFill>
              </a:rPr>
              <a:t>”</a:t>
            </a:r>
            <a:endParaRPr lang="ru-RU" altLang="uk-UA" sz="2000">
              <a:solidFill>
                <a:schemeClr val="bg1"/>
              </a:solidFill>
            </a:endParaRPr>
          </a:p>
        </p:txBody>
      </p:sp>
      <p:sp>
        <p:nvSpPr>
          <p:cNvPr id="88072" name="Text Box 8"/>
          <p:cNvSpPr txBox="1">
            <a:spLocks noChangeArrowheads="1"/>
          </p:cNvSpPr>
          <p:nvPr/>
        </p:nvSpPr>
        <p:spPr bwMode="auto">
          <a:xfrm>
            <a:off x="2411413" y="1268413"/>
            <a:ext cx="475297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defRPr/>
            </a:pPr>
            <a:r>
              <a:rPr lang="uk-UA" altLang="uk-UA" sz="2800">
                <a:solidFill>
                  <a:schemeClr val="bg1"/>
                </a:solidFill>
                <a:effectLst>
                  <a:outerShdw blurRad="38100" dist="38100" dir="2700000" algn="tl">
                    <a:srgbClr val="000000"/>
                  </a:outerShdw>
                </a:effectLst>
              </a:rPr>
              <a:t>ПЕРСЬКА ЗАТОКА, ОАЕ</a:t>
            </a:r>
            <a:endParaRPr lang="ru-RU" altLang="uk-UA" sz="2800">
              <a:solidFill>
                <a:schemeClr val="bg1"/>
              </a:solidFill>
              <a:effectLst>
                <a:outerShdw blurRad="38100" dist="38100" dir="2700000" algn="tl">
                  <a:srgbClr val="000000"/>
                </a:outerShdw>
              </a:effectLst>
            </a:endParaRPr>
          </a:p>
        </p:txBody>
      </p:sp>
    </p:spTree>
    <p:extLst>
      <p:ext uri="{BB962C8B-B14F-4D97-AF65-F5344CB8AC3E}">
        <p14:creationId xmlns:p14="http://schemas.microsoft.com/office/powerpoint/2010/main" val="11240599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Заголовок 1"/>
          <p:cNvSpPr>
            <a:spLocks noGrp="1"/>
          </p:cNvSpPr>
          <p:nvPr>
            <p:ph type="title"/>
          </p:nvPr>
        </p:nvSpPr>
        <p:spPr>
          <a:xfrm>
            <a:off x="457200" y="274638"/>
            <a:ext cx="8229600" cy="561975"/>
          </a:xfrm>
        </p:spPr>
        <p:txBody>
          <a:bodyPr/>
          <a:lstStyle/>
          <a:p>
            <a:pPr algn="l" eaLnBrk="1" hangingPunct="1"/>
            <a:r>
              <a:rPr lang="uk-UA" altLang="uk-UA" sz="3600" b="1" dirty="0" smtClean="0">
                <a:solidFill>
                  <a:srgbClr val="FFC000"/>
                </a:solidFill>
              </a:rPr>
              <a:t>Мангрові  ліси </a:t>
            </a:r>
            <a:endParaRPr lang="ru-RU" altLang="uk-UA" sz="3600" b="1" dirty="0" smtClean="0">
              <a:solidFill>
                <a:srgbClr val="FFC000"/>
              </a:solidFill>
            </a:endParaRPr>
          </a:p>
        </p:txBody>
      </p:sp>
      <p:sp>
        <p:nvSpPr>
          <p:cNvPr id="12291" name="Прямоугольник 2"/>
          <p:cNvSpPr>
            <a:spLocks noChangeArrowheads="1"/>
          </p:cNvSpPr>
          <p:nvPr/>
        </p:nvSpPr>
        <p:spPr bwMode="auto">
          <a:xfrm>
            <a:off x="179512" y="908049"/>
            <a:ext cx="4176713"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uk-UA" altLang="uk-UA" sz="2000" b="1" dirty="0">
                <a:latin typeface="Calibri" pitchFamily="34" charset="0"/>
              </a:rPr>
              <a:t>Узбережжя Індійського океану рясніє </a:t>
            </a:r>
            <a:r>
              <a:rPr lang="uk-UA" altLang="uk-UA" sz="2000" b="1" dirty="0" smtClean="0">
                <a:latin typeface="Calibri" pitchFamily="34" charset="0"/>
              </a:rPr>
              <a:t>атолами</a:t>
            </a:r>
            <a:r>
              <a:rPr lang="uk-UA" altLang="uk-UA" sz="2000" b="1" dirty="0">
                <a:latin typeface="Calibri" pitchFamily="34" charset="0"/>
              </a:rPr>
              <a:t>, прибережними кораловими рифами і солоними болотами порослими манграми. </a:t>
            </a:r>
          </a:p>
        </p:txBody>
      </p:sp>
      <p:pic>
        <p:nvPicPr>
          <p:cNvPr id="12295" name="Picture 7" descr="http://www.alladolls.ru/gallery2/d/113418-2/mangrov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79809" y="2420888"/>
            <a:ext cx="4649641" cy="3677444"/>
          </a:xfrm>
          <a:prstGeom prst="rect">
            <a:avLst/>
          </a:prstGeom>
          <a:noFill/>
          <a:extLst>
            <a:ext uri="{909E8E84-426E-40DD-AFC4-6F175D3DCCD1}">
              <a14:hiddenFill xmlns:a14="http://schemas.microsoft.com/office/drawing/2010/main">
                <a:solidFill>
                  <a:srgbClr val="FFFFFF"/>
                </a:solidFill>
              </a14:hiddenFill>
            </a:ext>
          </a:extLst>
        </p:spPr>
      </p:pic>
      <p:pic>
        <p:nvPicPr>
          <p:cNvPr id="12297" name="Picture 9" descr="http://wildfrontier.ru/wp-content/uploads/2015/04/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2868" y="2780928"/>
            <a:ext cx="3810000" cy="2705100"/>
          </a:xfrm>
          <a:prstGeom prst="rect">
            <a:avLst/>
          </a:prstGeom>
          <a:noFill/>
          <a:extLst>
            <a:ext uri="{909E8E84-426E-40DD-AFC4-6F175D3DCCD1}">
              <a14:hiddenFill xmlns:a14="http://schemas.microsoft.com/office/drawing/2010/main">
                <a:solidFill>
                  <a:srgbClr val="FFFFFF"/>
                </a:solidFill>
              </a14:hiddenFill>
            </a:ext>
          </a:extLst>
        </p:spPr>
      </p:pic>
      <p:pic>
        <p:nvPicPr>
          <p:cNvPr id="12299" name="Picture 11" descr="http://www.geo.ru/sites/default/files/imagecache/photogallery_big_image/imago55826976h.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44008" y="188640"/>
            <a:ext cx="3744416" cy="249627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pull/>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pic>
        <p:nvPicPr>
          <p:cNvPr id="271" name="Shape 271"/>
          <p:cNvPicPr preferRelativeResize="0"/>
          <p:nvPr/>
        </p:nvPicPr>
        <p:blipFill rotWithShape="1">
          <a:blip r:embed="rId3">
            <a:alphaModFix/>
          </a:blip>
          <a:srcRect/>
          <a:stretch/>
        </p:blipFill>
        <p:spPr>
          <a:xfrm>
            <a:off x="467544" y="511625"/>
            <a:ext cx="3205021" cy="1632815"/>
          </a:xfrm>
          <a:prstGeom prst="rect">
            <a:avLst/>
          </a:prstGeom>
          <a:noFill/>
          <a:ln>
            <a:noFill/>
          </a:ln>
        </p:spPr>
      </p:pic>
      <p:pic>
        <p:nvPicPr>
          <p:cNvPr id="272" name="Shape 272"/>
          <p:cNvPicPr preferRelativeResize="0"/>
          <p:nvPr/>
        </p:nvPicPr>
        <p:blipFill rotWithShape="1">
          <a:blip r:embed="rId4">
            <a:alphaModFix/>
          </a:blip>
          <a:srcRect b="9313"/>
          <a:stretch/>
        </p:blipFill>
        <p:spPr>
          <a:xfrm>
            <a:off x="6084168" y="3501008"/>
            <a:ext cx="2880280" cy="3071833"/>
          </a:xfrm>
          <a:prstGeom prst="rect">
            <a:avLst/>
          </a:prstGeom>
          <a:noFill/>
          <a:ln>
            <a:noFill/>
          </a:ln>
        </p:spPr>
      </p:pic>
      <p:sp>
        <p:nvSpPr>
          <p:cNvPr id="273" name="Shape 273"/>
          <p:cNvSpPr txBox="1"/>
          <p:nvPr/>
        </p:nvSpPr>
        <p:spPr>
          <a:xfrm>
            <a:off x="4071933" y="285728"/>
            <a:ext cx="4643469" cy="2677656"/>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ru-RU" sz="2400" b="1" i="0" u="none" strike="noStrike" cap="none" baseline="0" dirty="0" smtClean="0">
                <a:solidFill>
                  <a:srgbClr val="000000"/>
                </a:solidFill>
                <a:latin typeface="Times New Roman"/>
                <a:ea typeface="Times New Roman"/>
                <a:cs typeface="Times New Roman"/>
                <a:sym typeface="Times New Roman"/>
              </a:rPr>
              <a:t>БІЛЯ </a:t>
            </a:r>
            <a:r>
              <a:rPr lang="ru-RU" sz="2400" b="1" i="0" u="none" strike="noStrike" cap="none" baseline="0" dirty="0">
                <a:solidFill>
                  <a:srgbClr val="000000"/>
                </a:solidFill>
                <a:latin typeface="Times New Roman"/>
                <a:ea typeface="Times New Roman"/>
                <a:cs typeface="Times New Roman"/>
                <a:sym typeface="Times New Roman"/>
              </a:rPr>
              <a:t>ЕКВАТОРА ТЕМПЕРАТУРА ВОДИ СТАНОВИТЬ +25 … + 32 ГРАДУСІВ УПРОДОВЖ РОКУ.</a:t>
            </a:r>
          </a:p>
        </p:txBody>
      </p:sp>
      <p:pic>
        <p:nvPicPr>
          <p:cNvPr id="5" name="Picture 7" descr="cl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872" y="2147744"/>
            <a:ext cx="5756329" cy="432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1930021"/>
      </p:ext>
    </p:extLst>
  </p:cSld>
  <p:clrMapOvr>
    <a:masterClrMapping/>
  </p:clrMapOvr>
  <mc:AlternateContent xmlns:mc="http://schemas.openxmlformats.org/markup-compatibility/2006" xmlns:p14="http://schemas.microsoft.com/office/powerpoint/2010/main">
    <mc:Choice Requires="p14">
      <p:transition spd="slow">
        <p14:flip dir="l"/>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457200" y="277813"/>
            <a:ext cx="8229600" cy="850900"/>
          </a:xfrm>
        </p:spPr>
        <p:txBody>
          <a:bodyPr/>
          <a:lstStyle/>
          <a:p>
            <a:pPr eaLnBrk="1" hangingPunct="1">
              <a:defRPr/>
            </a:pPr>
            <a:r>
              <a:rPr lang="uk-UA" altLang="uk-UA" sz="4000" b="1" smtClean="0">
                <a:solidFill>
                  <a:schemeClr val="tx1"/>
                </a:solidFill>
                <a:latin typeface="Times New Roman" pitchFamily="18" charset="0"/>
              </a:rPr>
              <a:t>ТЕЧІЇ   ІНДІЙСЬКОГО  ОКЕАНУ</a:t>
            </a:r>
            <a:br>
              <a:rPr lang="uk-UA" altLang="uk-UA" sz="4000" b="1" smtClean="0">
                <a:solidFill>
                  <a:schemeClr val="tx1"/>
                </a:solidFill>
                <a:latin typeface="Times New Roman" pitchFamily="18" charset="0"/>
              </a:rPr>
            </a:br>
            <a:r>
              <a:rPr lang="uk-UA" altLang="uk-UA" sz="4000" b="1" smtClean="0">
                <a:solidFill>
                  <a:schemeClr val="tx1"/>
                </a:solidFill>
                <a:latin typeface="Times New Roman" pitchFamily="18" charset="0"/>
              </a:rPr>
              <a:t> </a:t>
            </a:r>
            <a:endParaRPr lang="ru-RU" altLang="uk-UA" sz="4000" b="1" smtClean="0">
              <a:solidFill>
                <a:schemeClr val="tx1"/>
              </a:solidFill>
              <a:latin typeface="Times New Roman" pitchFamily="18" charset="0"/>
            </a:endParaRPr>
          </a:p>
        </p:txBody>
      </p:sp>
      <p:pic>
        <p:nvPicPr>
          <p:cNvPr id="19459" name="Picture 3" descr="indocea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8313" y="908050"/>
            <a:ext cx="7848600" cy="573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WordArt 4"/>
          <p:cNvSpPr>
            <a:spLocks noChangeArrowheads="1" noChangeShapeType="1" noTextEdit="1"/>
          </p:cNvSpPr>
          <p:nvPr/>
        </p:nvSpPr>
        <p:spPr bwMode="auto">
          <a:xfrm>
            <a:off x="3419475" y="5516563"/>
            <a:ext cx="3019425" cy="42703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uk-UA" sz="3600" kern="10">
                <a:solidFill>
                  <a:srgbClr val="0000CC"/>
                </a:solidFill>
                <a:effectLst>
                  <a:outerShdw dist="35921" dir="2700000" algn="ctr" rotWithShape="0">
                    <a:srgbClr val="C0C0C0">
                      <a:alpha val="79999"/>
                    </a:srgbClr>
                  </a:outerShdw>
                </a:effectLst>
                <a:latin typeface="Impact"/>
              </a:rPr>
              <a:t>Течія  Західних Вітрів</a:t>
            </a:r>
          </a:p>
        </p:txBody>
      </p:sp>
      <p:sp>
        <p:nvSpPr>
          <p:cNvPr id="27653" name="WordArt 5"/>
          <p:cNvSpPr>
            <a:spLocks noChangeArrowheads="1" noChangeShapeType="1" noTextEdit="1"/>
          </p:cNvSpPr>
          <p:nvPr/>
        </p:nvSpPr>
        <p:spPr bwMode="auto">
          <a:xfrm>
            <a:off x="3276600" y="3284538"/>
            <a:ext cx="2016125" cy="43338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uk-UA" sz="3600" kern="10">
                <a:solidFill>
                  <a:srgbClr val="FF0000"/>
                </a:solidFill>
                <a:effectLst>
                  <a:outerShdw dist="35921" dir="2700000" algn="ctr" rotWithShape="0">
                    <a:srgbClr val="C0C0C0">
                      <a:alpha val="79999"/>
                    </a:srgbClr>
                  </a:outerShdw>
                </a:effectLst>
                <a:latin typeface="Impact"/>
              </a:rPr>
              <a:t>Південна  пасатна</a:t>
            </a:r>
          </a:p>
        </p:txBody>
      </p:sp>
      <p:sp>
        <p:nvSpPr>
          <p:cNvPr id="19462" name="AutoShape 6"/>
          <p:cNvSpPr>
            <a:spLocks noChangeArrowheads="1"/>
          </p:cNvSpPr>
          <p:nvPr/>
        </p:nvSpPr>
        <p:spPr bwMode="auto">
          <a:xfrm rot="7313770">
            <a:off x="2447925" y="4832350"/>
            <a:ext cx="647700" cy="431800"/>
          </a:xfrm>
          <a:prstGeom prst="rightArrow">
            <a:avLst>
              <a:gd name="adj1" fmla="val 50000"/>
              <a:gd name="adj2" fmla="val 37500"/>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eaLnBrk="1" hangingPunct="1"/>
            <a:endParaRPr lang="uk-UA" altLang="uk-UA"/>
          </a:p>
        </p:txBody>
      </p:sp>
      <p:sp>
        <p:nvSpPr>
          <p:cNvPr id="27655" name="WordArt 7"/>
          <p:cNvSpPr>
            <a:spLocks noChangeArrowheads="1" noChangeShapeType="1" noTextEdit="1"/>
          </p:cNvSpPr>
          <p:nvPr/>
        </p:nvSpPr>
        <p:spPr bwMode="auto">
          <a:xfrm rot="-3587321">
            <a:off x="1116806" y="2491582"/>
            <a:ext cx="1582737" cy="4318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uk-UA" sz="3600" kern="10">
                <a:solidFill>
                  <a:srgbClr val="0000CC"/>
                </a:solidFill>
                <a:effectLst>
                  <a:outerShdw dist="35921" dir="2700000" algn="ctr" rotWithShape="0">
                    <a:srgbClr val="C0C0C0">
                      <a:alpha val="79999"/>
                    </a:srgbClr>
                  </a:outerShdw>
                </a:effectLst>
                <a:latin typeface="Impact"/>
              </a:rPr>
              <a:t>Сомалійська</a:t>
            </a:r>
          </a:p>
        </p:txBody>
      </p:sp>
      <p:sp>
        <p:nvSpPr>
          <p:cNvPr id="27656" name="WordArt 8"/>
          <p:cNvSpPr>
            <a:spLocks noChangeArrowheads="1" noChangeShapeType="1" noTextEdit="1"/>
          </p:cNvSpPr>
          <p:nvPr/>
        </p:nvSpPr>
        <p:spPr bwMode="auto">
          <a:xfrm rot="-3227859">
            <a:off x="1361282" y="4552156"/>
            <a:ext cx="1955800" cy="430213"/>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uk-UA" sz="3600" kern="10">
                <a:solidFill>
                  <a:srgbClr val="FF0000"/>
                </a:solidFill>
                <a:effectLst>
                  <a:outerShdw dist="35921" dir="2700000" algn="ctr" rotWithShape="0">
                    <a:srgbClr val="C0C0C0">
                      <a:alpha val="79999"/>
                    </a:srgbClr>
                  </a:outerShdw>
                </a:effectLst>
                <a:latin typeface="Impact"/>
              </a:rPr>
              <a:t>Мадагаскарська</a:t>
            </a:r>
          </a:p>
        </p:txBody>
      </p:sp>
      <p:sp>
        <p:nvSpPr>
          <p:cNvPr id="19465" name="AutoShape 9"/>
          <p:cNvSpPr>
            <a:spLocks noChangeArrowheads="1"/>
          </p:cNvSpPr>
          <p:nvPr/>
        </p:nvSpPr>
        <p:spPr bwMode="auto">
          <a:xfrm rot="10664188">
            <a:off x="3563938" y="3716338"/>
            <a:ext cx="647700" cy="431800"/>
          </a:xfrm>
          <a:prstGeom prst="rightArrow">
            <a:avLst>
              <a:gd name="adj1" fmla="val 50000"/>
              <a:gd name="adj2" fmla="val 37500"/>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eaLnBrk="1" hangingPunct="1"/>
            <a:endParaRPr lang="uk-UA" altLang="uk-UA"/>
          </a:p>
        </p:txBody>
      </p:sp>
      <p:sp>
        <p:nvSpPr>
          <p:cNvPr id="19466" name="AutoShape 10"/>
          <p:cNvSpPr>
            <a:spLocks noChangeArrowheads="1"/>
          </p:cNvSpPr>
          <p:nvPr/>
        </p:nvSpPr>
        <p:spPr bwMode="auto">
          <a:xfrm rot="-10572822">
            <a:off x="4572000" y="3716338"/>
            <a:ext cx="647700" cy="431800"/>
          </a:xfrm>
          <a:prstGeom prst="rightArrow">
            <a:avLst>
              <a:gd name="adj1" fmla="val 50000"/>
              <a:gd name="adj2" fmla="val 37500"/>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eaLnBrk="1" hangingPunct="1"/>
            <a:endParaRPr lang="uk-UA" altLang="uk-UA"/>
          </a:p>
        </p:txBody>
      </p:sp>
      <p:sp>
        <p:nvSpPr>
          <p:cNvPr id="27659" name="WordArt 11"/>
          <p:cNvSpPr>
            <a:spLocks noChangeArrowheads="1" noChangeShapeType="1" noTextEdit="1"/>
          </p:cNvSpPr>
          <p:nvPr/>
        </p:nvSpPr>
        <p:spPr bwMode="auto">
          <a:xfrm>
            <a:off x="3635375" y="2565400"/>
            <a:ext cx="1724025" cy="284163"/>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uk-UA" sz="3600" kern="10">
                <a:solidFill>
                  <a:srgbClr val="FF0000"/>
                </a:solidFill>
                <a:effectLst>
                  <a:outerShdw dist="35921" dir="2700000" algn="ctr" rotWithShape="0">
                    <a:srgbClr val="C0C0C0">
                      <a:alpha val="79999"/>
                    </a:srgbClr>
                  </a:outerShdw>
                </a:effectLst>
                <a:latin typeface="Impact"/>
              </a:rPr>
              <a:t>Мусонна</a:t>
            </a:r>
          </a:p>
        </p:txBody>
      </p:sp>
      <p:sp>
        <p:nvSpPr>
          <p:cNvPr id="19468" name="AutoShape 12"/>
          <p:cNvSpPr>
            <a:spLocks noChangeArrowheads="1"/>
          </p:cNvSpPr>
          <p:nvPr/>
        </p:nvSpPr>
        <p:spPr bwMode="auto">
          <a:xfrm rot="7313770">
            <a:off x="5688013" y="2889250"/>
            <a:ext cx="647700" cy="431800"/>
          </a:xfrm>
          <a:prstGeom prst="rightArrow">
            <a:avLst>
              <a:gd name="adj1" fmla="val 50000"/>
              <a:gd name="adj2" fmla="val 37500"/>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eaLnBrk="1" hangingPunct="1"/>
            <a:endParaRPr lang="uk-UA" altLang="uk-UA"/>
          </a:p>
        </p:txBody>
      </p:sp>
      <p:sp>
        <p:nvSpPr>
          <p:cNvPr id="19469" name="AutoShape 13"/>
          <p:cNvSpPr>
            <a:spLocks noChangeArrowheads="1"/>
          </p:cNvSpPr>
          <p:nvPr/>
        </p:nvSpPr>
        <p:spPr bwMode="auto">
          <a:xfrm rot="-3460953">
            <a:off x="2663825" y="2024063"/>
            <a:ext cx="647700" cy="431800"/>
          </a:xfrm>
          <a:prstGeom prst="rightArrow">
            <a:avLst>
              <a:gd name="adj1" fmla="val 50000"/>
              <a:gd name="adj2" fmla="val 37500"/>
            </a:avLst>
          </a:prstGeom>
          <a:solidFill>
            <a:srgbClr val="0000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eaLnBrk="1" hangingPunct="1"/>
            <a:endParaRPr lang="uk-UA" altLang="uk-UA"/>
          </a:p>
        </p:txBody>
      </p:sp>
      <p:sp>
        <p:nvSpPr>
          <p:cNvPr id="19470" name="AutoShape 14"/>
          <p:cNvSpPr>
            <a:spLocks noChangeArrowheads="1"/>
          </p:cNvSpPr>
          <p:nvPr/>
        </p:nvSpPr>
        <p:spPr bwMode="auto">
          <a:xfrm rot="2040101">
            <a:off x="3779838" y="2060575"/>
            <a:ext cx="647700" cy="431800"/>
          </a:xfrm>
          <a:prstGeom prst="rightArrow">
            <a:avLst>
              <a:gd name="adj1" fmla="val 50000"/>
              <a:gd name="adj2" fmla="val 37500"/>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eaLnBrk="1" hangingPunct="1"/>
            <a:endParaRPr lang="uk-UA" altLang="uk-UA"/>
          </a:p>
        </p:txBody>
      </p:sp>
      <p:sp>
        <p:nvSpPr>
          <p:cNvPr id="19471" name="AutoShape 15"/>
          <p:cNvSpPr>
            <a:spLocks noChangeArrowheads="1"/>
          </p:cNvSpPr>
          <p:nvPr/>
        </p:nvSpPr>
        <p:spPr bwMode="auto">
          <a:xfrm>
            <a:off x="2592388" y="5553075"/>
            <a:ext cx="647700" cy="431800"/>
          </a:xfrm>
          <a:prstGeom prst="rightArrow">
            <a:avLst>
              <a:gd name="adj1" fmla="val 50000"/>
              <a:gd name="adj2" fmla="val 37500"/>
            </a:avLst>
          </a:prstGeom>
          <a:solidFill>
            <a:srgbClr val="0000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eaLnBrk="1" hangingPunct="1"/>
            <a:endParaRPr lang="uk-UA" altLang="uk-UA"/>
          </a:p>
        </p:txBody>
      </p:sp>
      <p:sp>
        <p:nvSpPr>
          <p:cNvPr id="19472" name="AutoShape 16"/>
          <p:cNvSpPr>
            <a:spLocks noChangeArrowheads="1"/>
          </p:cNvSpPr>
          <p:nvPr/>
        </p:nvSpPr>
        <p:spPr bwMode="auto">
          <a:xfrm>
            <a:off x="6588125" y="5589588"/>
            <a:ext cx="647700" cy="431800"/>
          </a:xfrm>
          <a:prstGeom prst="rightArrow">
            <a:avLst>
              <a:gd name="adj1" fmla="val 50000"/>
              <a:gd name="adj2" fmla="val 37500"/>
            </a:avLst>
          </a:prstGeom>
          <a:solidFill>
            <a:srgbClr val="0000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eaLnBrk="1" hangingPunct="1"/>
            <a:endParaRPr lang="uk-UA" altLang="uk-UA"/>
          </a:p>
        </p:txBody>
      </p:sp>
      <p:sp>
        <p:nvSpPr>
          <p:cNvPr id="19473" name="AutoShape 19"/>
          <p:cNvSpPr>
            <a:spLocks noChangeArrowheads="1"/>
          </p:cNvSpPr>
          <p:nvPr/>
        </p:nvSpPr>
        <p:spPr bwMode="auto">
          <a:xfrm rot="-3460953">
            <a:off x="2087563" y="2744788"/>
            <a:ext cx="647700" cy="431800"/>
          </a:xfrm>
          <a:prstGeom prst="rightArrow">
            <a:avLst>
              <a:gd name="adj1" fmla="val 50000"/>
              <a:gd name="adj2" fmla="val 37500"/>
            </a:avLst>
          </a:prstGeom>
          <a:solidFill>
            <a:srgbClr val="0000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eaLnBrk="1" hangingPunct="1"/>
            <a:endParaRPr lang="uk-UA" altLang="uk-UA"/>
          </a:p>
        </p:txBody>
      </p:sp>
      <p:sp>
        <p:nvSpPr>
          <p:cNvPr id="19474" name="AutoShape 20"/>
          <p:cNvSpPr>
            <a:spLocks noChangeArrowheads="1"/>
          </p:cNvSpPr>
          <p:nvPr/>
        </p:nvSpPr>
        <p:spPr bwMode="auto">
          <a:xfrm rot="-3037344">
            <a:off x="6877050" y="4797425"/>
            <a:ext cx="647700" cy="431800"/>
          </a:xfrm>
          <a:prstGeom prst="rightArrow">
            <a:avLst>
              <a:gd name="adj1" fmla="val 50000"/>
              <a:gd name="adj2" fmla="val 37500"/>
            </a:avLst>
          </a:prstGeom>
          <a:solidFill>
            <a:srgbClr val="0000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eaLnBrk="1" hangingPunct="1"/>
            <a:endParaRPr lang="uk-UA" altLang="uk-UA"/>
          </a:p>
        </p:txBody>
      </p:sp>
    </p:spTree>
    <p:extLst>
      <p:ext uri="{BB962C8B-B14F-4D97-AF65-F5344CB8AC3E}">
        <p14:creationId xmlns:p14="http://schemas.microsoft.com/office/powerpoint/2010/main" val="9012400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0" fill="hold" grpId="0" nodeType="clickEffect">
                                  <p:stCondLst>
                                    <p:cond delay="0"/>
                                  </p:stCondLst>
                                  <p:childTnLst>
                                    <p:set>
                                      <p:cBhvr>
                                        <p:cTn id="6" dur="1" fill="hold">
                                          <p:stCondLst>
                                            <p:cond delay="0"/>
                                          </p:stCondLst>
                                        </p:cTn>
                                        <p:tgtEl>
                                          <p:spTgt spid="2765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55" presetClass="entr" presetSubtype="0" fill="hold" grpId="0" nodeType="clickEffect">
                                  <p:stCondLst>
                                    <p:cond delay="0"/>
                                  </p:stCondLst>
                                  <p:childTnLst>
                                    <p:set>
                                      <p:cBhvr>
                                        <p:cTn id="10" dur="1" fill="hold">
                                          <p:stCondLst>
                                            <p:cond delay="0"/>
                                          </p:stCondLst>
                                        </p:cTn>
                                        <p:tgtEl>
                                          <p:spTgt spid="27653"/>
                                        </p:tgtEl>
                                        <p:attrNameLst>
                                          <p:attrName>style.visibility</p:attrName>
                                        </p:attrNameLst>
                                      </p:cBhvr>
                                      <p:to>
                                        <p:strVal val="visible"/>
                                      </p:to>
                                    </p:set>
                                    <p:anim calcmode="lin" valueType="num">
                                      <p:cBhvr>
                                        <p:cTn id="11" dur="1000" fill="hold"/>
                                        <p:tgtEl>
                                          <p:spTgt spid="27653"/>
                                        </p:tgtEl>
                                        <p:attrNameLst>
                                          <p:attrName>ppt_w</p:attrName>
                                        </p:attrNameLst>
                                      </p:cBhvr>
                                      <p:tavLst>
                                        <p:tav tm="0">
                                          <p:val>
                                            <p:strVal val="#ppt_w*0.70"/>
                                          </p:val>
                                        </p:tav>
                                        <p:tav tm="100000">
                                          <p:val>
                                            <p:strVal val="#ppt_w"/>
                                          </p:val>
                                        </p:tav>
                                      </p:tavLst>
                                    </p:anim>
                                    <p:anim calcmode="lin" valueType="num">
                                      <p:cBhvr>
                                        <p:cTn id="12" dur="1000" fill="hold"/>
                                        <p:tgtEl>
                                          <p:spTgt spid="27653"/>
                                        </p:tgtEl>
                                        <p:attrNameLst>
                                          <p:attrName>ppt_h</p:attrName>
                                        </p:attrNameLst>
                                      </p:cBhvr>
                                      <p:tavLst>
                                        <p:tav tm="0">
                                          <p:val>
                                            <p:strVal val="#ppt_h"/>
                                          </p:val>
                                        </p:tav>
                                        <p:tav tm="100000">
                                          <p:val>
                                            <p:strVal val="#ppt_h"/>
                                          </p:val>
                                        </p:tav>
                                      </p:tavLst>
                                    </p:anim>
                                    <p:animEffect transition="in" filter="fade">
                                      <p:cBhvr>
                                        <p:cTn id="13" dur="1000"/>
                                        <p:tgtEl>
                                          <p:spTgt spid="27653"/>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55" presetClass="entr" presetSubtype="0" fill="hold" grpId="0" nodeType="clickEffect">
                                  <p:stCondLst>
                                    <p:cond delay="0"/>
                                  </p:stCondLst>
                                  <p:childTnLst>
                                    <p:set>
                                      <p:cBhvr>
                                        <p:cTn id="17" dur="1" fill="hold">
                                          <p:stCondLst>
                                            <p:cond delay="0"/>
                                          </p:stCondLst>
                                        </p:cTn>
                                        <p:tgtEl>
                                          <p:spTgt spid="27655"/>
                                        </p:tgtEl>
                                        <p:attrNameLst>
                                          <p:attrName>style.visibility</p:attrName>
                                        </p:attrNameLst>
                                      </p:cBhvr>
                                      <p:to>
                                        <p:strVal val="visible"/>
                                      </p:to>
                                    </p:set>
                                    <p:anim calcmode="lin" valueType="num">
                                      <p:cBhvr>
                                        <p:cTn id="18" dur="1000" fill="hold"/>
                                        <p:tgtEl>
                                          <p:spTgt spid="27655"/>
                                        </p:tgtEl>
                                        <p:attrNameLst>
                                          <p:attrName>ppt_w</p:attrName>
                                        </p:attrNameLst>
                                      </p:cBhvr>
                                      <p:tavLst>
                                        <p:tav tm="0">
                                          <p:val>
                                            <p:strVal val="#ppt_w*0.70"/>
                                          </p:val>
                                        </p:tav>
                                        <p:tav tm="100000">
                                          <p:val>
                                            <p:strVal val="#ppt_w"/>
                                          </p:val>
                                        </p:tav>
                                      </p:tavLst>
                                    </p:anim>
                                    <p:anim calcmode="lin" valueType="num">
                                      <p:cBhvr>
                                        <p:cTn id="19" dur="1000" fill="hold"/>
                                        <p:tgtEl>
                                          <p:spTgt spid="27655"/>
                                        </p:tgtEl>
                                        <p:attrNameLst>
                                          <p:attrName>ppt_h</p:attrName>
                                        </p:attrNameLst>
                                      </p:cBhvr>
                                      <p:tavLst>
                                        <p:tav tm="0">
                                          <p:val>
                                            <p:strVal val="#ppt_h"/>
                                          </p:val>
                                        </p:tav>
                                        <p:tav tm="100000">
                                          <p:val>
                                            <p:strVal val="#ppt_h"/>
                                          </p:val>
                                        </p:tav>
                                      </p:tavLst>
                                    </p:anim>
                                    <p:animEffect transition="in" filter="fade">
                                      <p:cBhvr>
                                        <p:cTn id="20" dur="1000"/>
                                        <p:tgtEl>
                                          <p:spTgt spid="27655"/>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37" presetClass="entr" presetSubtype="0" fill="hold" grpId="0" nodeType="clickEffect">
                                  <p:stCondLst>
                                    <p:cond delay="0"/>
                                  </p:stCondLst>
                                  <p:childTnLst>
                                    <p:set>
                                      <p:cBhvr>
                                        <p:cTn id="24" dur="1" fill="hold">
                                          <p:stCondLst>
                                            <p:cond delay="0"/>
                                          </p:stCondLst>
                                        </p:cTn>
                                        <p:tgtEl>
                                          <p:spTgt spid="27656"/>
                                        </p:tgtEl>
                                        <p:attrNameLst>
                                          <p:attrName>style.visibility</p:attrName>
                                        </p:attrNameLst>
                                      </p:cBhvr>
                                      <p:to>
                                        <p:strVal val="visible"/>
                                      </p:to>
                                    </p:set>
                                    <p:animEffect transition="in" filter="fade">
                                      <p:cBhvr>
                                        <p:cTn id="25" dur="1000"/>
                                        <p:tgtEl>
                                          <p:spTgt spid="27656"/>
                                        </p:tgtEl>
                                      </p:cBhvr>
                                    </p:animEffect>
                                    <p:anim calcmode="lin" valueType="num">
                                      <p:cBhvr>
                                        <p:cTn id="26" dur="1000" fill="hold"/>
                                        <p:tgtEl>
                                          <p:spTgt spid="27656"/>
                                        </p:tgtEl>
                                        <p:attrNameLst>
                                          <p:attrName>ppt_x</p:attrName>
                                        </p:attrNameLst>
                                      </p:cBhvr>
                                      <p:tavLst>
                                        <p:tav tm="0">
                                          <p:val>
                                            <p:strVal val="#ppt_x"/>
                                          </p:val>
                                        </p:tav>
                                        <p:tav tm="100000">
                                          <p:val>
                                            <p:strVal val="#ppt_x"/>
                                          </p:val>
                                        </p:tav>
                                      </p:tavLst>
                                    </p:anim>
                                    <p:anim calcmode="lin" valueType="num">
                                      <p:cBhvr>
                                        <p:cTn id="27" dur="900" decel="100000" fill="hold"/>
                                        <p:tgtEl>
                                          <p:spTgt spid="27656"/>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27656"/>
                                        </p:tgtEl>
                                        <p:attrNameLst>
                                          <p:attrName>ppt_y</p:attrName>
                                        </p:attrNameLst>
                                      </p:cBhvr>
                                      <p:tavLst>
                                        <p:tav tm="0">
                                          <p:val>
                                            <p:strVal val="#ppt_y-.03"/>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5" presetClass="entr" presetSubtype="10" fill="hold" grpId="0" nodeType="clickEffect">
                                  <p:stCondLst>
                                    <p:cond delay="0"/>
                                  </p:stCondLst>
                                  <p:childTnLst>
                                    <p:set>
                                      <p:cBhvr>
                                        <p:cTn id="32" dur="1" fill="hold">
                                          <p:stCondLst>
                                            <p:cond delay="0"/>
                                          </p:stCondLst>
                                        </p:cTn>
                                        <p:tgtEl>
                                          <p:spTgt spid="27659"/>
                                        </p:tgtEl>
                                        <p:attrNameLst>
                                          <p:attrName>style.visibility</p:attrName>
                                        </p:attrNameLst>
                                      </p:cBhvr>
                                      <p:to>
                                        <p:strVal val="visible"/>
                                      </p:to>
                                    </p:set>
                                    <p:animEffect transition="in" filter="checkerboard(across)">
                                      <p:cBhvr>
                                        <p:cTn id="33" dur="500"/>
                                        <p:tgtEl>
                                          <p:spTgt spid="276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2" grpId="0" animBg="1"/>
      <p:bldP spid="27653" grpId="0" animBg="1"/>
      <p:bldP spid="27655" grpId="0" animBg="1"/>
      <p:bldP spid="27656" grpId="0" animBg="1"/>
      <p:bldP spid="2765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Заголовок 1"/>
          <p:cNvSpPr>
            <a:spLocks noGrp="1"/>
          </p:cNvSpPr>
          <p:nvPr>
            <p:ph type="title"/>
          </p:nvPr>
        </p:nvSpPr>
        <p:spPr>
          <a:xfrm>
            <a:off x="457200" y="274638"/>
            <a:ext cx="8229600" cy="706437"/>
          </a:xfrm>
        </p:spPr>
        <p:txBody>
          <a:bodyPr/>
          <a:lstStyle/>
          <a:p>
            <a:pPr algn="l" eaLnBrk="1" hangingPunct="1"/>
            <a:r>
              <a:rPr lang="uk-UA" altLang="uk-UA" sz="3200" b="1" smtClean="0">
                <a:solidFill>
                  <a:srgbClr val="FFC000"/>
                </a:solidFill>
              </a:rPr>
              <a:t>Держави узбережжя Індійського океану</a:t>
            </a:r>
            <a:endParaRPr lang="ru-RU" altLang="uk-UA" sz="3200" smtClean="0">
              <a:solidFill>
                <a:srgbClr val="FFC000"/>
              </a:solidFill>
            </a:endParaRPr>
          </a:p>
        </p:txBody>
      </p:sp>
      <p:sp>
        <p:nvSpPr>
          <p:cNvPr id="17411" name="Прямоугольник 2"/>
          <p:cNvSpPr>
            <a:spLocks noChangeArrowheads="1"/>
          </p:cNvSpPr>
          <p:nvPr/>
        </p:nvSpPr>
        <p:spPr bwMode="auto">
          <a:xfrm>
            <a:off x="179388" y="1233488"/>
            <a:ext cx="5905500"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uk-UA" altLang="uk-UA" sz="2400" b="1" dirty="0">
                <a:latin typeface="Calibri" pitchFamily="34" charset="0"/>
              </a:rPr>
              <a:t> Мадагаскар (четвертий за площею острів у світі), Коморські острови, Сейшельські острови, Мальдіви, Маврикій, Шрі-Ланка.</a:t>
            </a:r>
          </a:p>
          <a:p>
            <a:pPr eaLnBrk="1" hangingPunct="1"/>
            <a:r>
              <a:rPr lang="uk-UA" altLang="uk-UA" sz="2400" b="1" dirty="0">
                <a:solidFill>
                  <a:srgbClr val="FFFF00"/>
                </a:solidFill>
                <a:latin typeface="Calibri" pitchFamily="34" charset="0"/>
              </a:rPr>
              <a:t>Океан омиває такі держави:</a:t>
            </a:r>
          </a:p>
          <a:p>
            <a:pPr eaLnBrk="1" hangingPunct="1"/>
            <a:r>
              <a:rPr lang="uk-UA" altLang="uk-UA" sz="2400" b="1" dirty="0">
                <a:latin typeface="Calibri" pitchFamily="34" charset="0"/>
              </a:rPr>
              <a:t> Австралія, Індонезія</a:t>
            </a:r>
            <a:r>
              <a:rPr lang="uk-UA" altLang="uk-UA" sz="2400" b="1" dirty="0" smtClean="0">
                <a:latin typeface="Calibri" pitchFamily="34" charset="0"/>
              </a:rPr>
              <a:t>, Малайзія</a:t>
            </a:r>
            <a:r>
              <a:rPr lang="uk-UA" altLang="uk-UA" sz="2400" b="1" dirty="0">
                <a:latin typeface="Calibri" pitchFamily="34" charset="0"/>
              </a:rPr>
              <a:t>, Таїланд,</a:t>
            </a:r>
          </a:p>
          <a:p>
            <a:pPr eaLnBrk="1" hangingPunct="1"/>
            <a:r>
              <a:rPr lang="uk-UA" altLang="uk-UA" sz="2400" b="1" dirty="0">
                <a:latin typeface="Calibri" pitchFamily="34" charset="0"/>
              </a:rPr>
              <a:t> М'янма  Бангладеш, Індія, Пакистан;  </a:t>
            </a:r>
          </a:p>
          <a:p>
            <a:pPr eaLnBrk="1" hangingPunct="1"/>
            <a:r>
              <a:rPr lang="uk-UA" altLang="uk-UA" sz="2400" b="1" dirty="0">
                <a:latin typeface="Calibri" pitchFamily="34" charset="0"/>
              </a:rPr>
              <a:t>Оман, Сомалі, Кенія, Танзанія,</a:t>
            </a:r>
          </a:p>
          <a:p>
            <a:pPr algn="ctr" eaLnBrk="1" hangingPunct="1"/>
            <a:r>
              <a:rPr lang="uk-UA" altLang="uk-UA" sz="2400" b="1" dirty="0">
                <a:latin typeface="Calibri" pitchFamily="34" charset="0"/>
              </a:rPr>
              <a:t>Мозамбік, ПАР. </a:t>
            </a:r>
          </a:p>
          <a:p>
            <a:pPr algn="ctr" eaLnBrk="1" hangingPunct="1"/>
            <a:r>
              <a:rPr lang="uk-UA" altLang="uk-UA" sz="2400" b="1" dirty="0">
                <a:latin typeface="Calibri" pitchFamily="34" charset="0"/>
              </a:rPr>
              <a:t>На півдні межує з Антарктидою</a:t>
            </a:r>
            <a:r>
              <a:rPr lang="uk-UA" altLang="uk-UA" sz="2000" b="1" dirty="0">
                <a:latin typeface="Calibri" pitchFamily="34" charset="0"/>
              </a:rPr>
              <a:t>.</a:t>
            </a:r>
            <a:endParaRPr lang="ru-RU" altLang="uk-UA" sz="2000" b="1" dirty="0">
              <a:latin typeface="Calibri" pitchFamily="34" charset="0"/>
            </a:endParaRPr>
          </a:p>
        </p:txBody>
      </p:sp>
      <p:pic>
        <p:nvPicPr>
          <p:cNvPr id="1741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84888" y="1341438"/>
            <a:ext cx="2951608" cy="347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ll/>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Заголовок 1"/>
          <p:cNvSpPr>
            <a:spLocks noGrp="1"/>
          </p:cNvSpPr>
          <p:nvPr>
            <p:ph type="title"/>
          </p:nvPr>
        </p:nvSpPr>
        <p:spPr>
          <a:xfrm>
            <a:off x="457200" y="274638"/>
            <a:ext cx="8229600" cy="633412"/>
          </a:xfrm>
        </p:spPr>
        <p:txBody>
          <a:bodyPr/>
          <a:lstStyle/>
          <a:p>
            <a:pPr algn="l" eaLnBrk="1" hangingPunct="1"/>
            <a:r>
              <a:rPr lang="uk-UA" altLang="uk-UA" sz="3600" b="1" smtClean="0">
                <a:solidFill>
                  <a:srgbClr val="FFC000"/>
                </a:solidFill>
              </a:rPr>
              <a:t>Вплив діяльності людини на океан</a:t>
            </a:r>
            <a:endParaRPr lang="ru-RU" altLang="uk-UA" sz="3600" b="1" smtClean="0">
              <a:solidFill>
                <a:srgbClr val="FFC000"/>
              </a:solidFill>
            </a:endParaRPr>
          </a:p>
        </p:txBody>
      </p:sp>
      <p:sp>
        <p:nvSpPr>
          <p:cNvPr id="24579" name="TextBox 2"/>
          <p:cNvSpPr txBox="1">
            <a:spLocks noChangeArrowheads="1"/>
          </p:cNvSpPr>
          <p:nvPr/>
        </p:nvSpPr>
        <p:spPr bwMode="auto">
          <a:xfrm>
            <a:off x="107950" y="881063"/>
            <a:ext cx="8675688" cy="378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uk-UA" altLang="uk-UA" sz="2000" b="1" dirty="0">
                <a:latin typeface="Calibri" pitchFamily="34" charset="0"/>
              </a:rPr>
              <a:t>Індійський океан – це акваторія, в якій видобувають і якою транспортують</a:t>
            </a:r>
          </a:p>
          <a:p>
            <a:pPr eaLnBrk="1" hangingPunct="1"/>
            <a:r>
              <a:rPr lang="uk-UA" altLang="uk-UA" sz="2000" b="1" dirty="0">
                <a:latin typeface="Calibri" pitchFamily="34" charset="0"/>
              </a:rPr>
              <a:t>      величезну кількість нафти. Із Перської затоки, яка всіяна нафтовими  вишками, платформами, щогодини виходять 6 навантажених нафтою танкери. Щорічно  вивозять 1 млрд </a:t>
            </a:r>
            <a:r>
              <a:rPr lang="uk-UA" altLang="uk-UA" sz="2000" b="1" dirty="0" err="1">
                <a:latin typeface="Calibri" pitchFamily="34" charset="0"/>
              </a:rPr>
              <a:t>тонн</a:t>
            </a:r>
            <a:r>
              <a:rPr lang="uk-UA" altLang="uk-UA" sz="2000" b="1" dirty="0">
                <a:latin typeface="Calibri" pitchFamily="34" charset="0"/>
              </a:rPr>
              <a:t> нафти. Це призводить до забруднення нафтою і  нафтопродуктами (бензином, мазутом) океанічних вод. Виливи трапляється під  час аварій  та під час транспортування. Легша за морську воду нафта розливається  по морській поверхні тонкою плівкою, яка не пропускає повітря. Це призводить до загибелі морських мешканців, що потрапили в зону її поширення. Очищення води проводять за допомогою спеціальних суден-</a:t>
            </a:r>
            <a:r>
              <a:rPr lang="uk-UA" altLang="uk-UA" sz="2000" b="1" dirty="0" err="1">
                <a:latin typeface="Calibri" pitchFamily="34" charset="0"/>
              </a:rPr>
              <a:t>сміттєвловлювачів</a:t>
            </a:r>
            <a:r>
              <a:rPr lang="uk-UA" altLang="uk-UA" sz="2000" b="1" dirty="0">
                <a:latin typeface="Calibri" pitchFamily="34" charset="0"/>
              </a:rPr>
              <a:t> які збирають сміття і плаваючу нафту з її поверхні. </a:t>
            </a:r>
            <a:endParaRPr lang="uk-UA" altLang="uk-UA" sz="2000" b="1" dirty="0" smtClean="0">
              <a:latin typeface="Calibri" pitchFamily="34" charset="0"/>
            </a:endParaRPr>
          </a:p>
          <a:p>
            <a:pPr eaLnBrk="1" hangingPunct="1"/>
            <a:r>
              <a:rPr lang="uk-UA" altLang="uk-UA" sz="2000" b="1" dirty="0" smtClean="0">
                <a:latin typeface="Calibri" pitchFamily="34" charset="0"/>
              </a:rPr>
              <a:t>Проте </a:t>
            </a:r>
            <a:r>
              <a:rPr lang="uk-UA" altLang="uk-UA" sz="2000" b="1" dirty="0">
                <a:latin typeface="Calibri" pitchFamily="34" charset="0"/>
              </a:rPr>
              <a:t>такі заходи мають бути  більш інтенсивними і </a:t>
            </a:r>
            <a:r>
              <a:rPr lang="uk-UA" altLang="uk-UA" sz="2000" b="1" dirty="0" err="1">
                <a:latin typeface="Calibri" pitchFamily="34" charset="0"/>
              </a:rPr>
              <a:t>сврєчасними</a:t>
            </a:r>
            <a:r>
              <a:rPr lang="uk-UA" altLang="uk-UA" sz="2000" b="1" dirty="0">
                <a:latin typeface="Calibri" pitchFamily="34" charset="0"/>
              </a:rPr>
              <a:t>! </a:t>
            </a:r>
            <a:endParaRPr lang="ru-RU" altLang="uk-UA" sz="2000" b="1" dirty="0">
              <a:latin typeface="Calibri" pitchFamily="34" charset="0"/>
            </a:endParaRPr>
          </a:p>
        </p:txBody>
      </p:sp>
      <p:pic>
        <p:nvPicPr>
          <p:cNvPr id="2458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288" y="4797425"/>
            <a:ext cx="2560637" cy="177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21388" y="4787900"/>
            <a:ext cx="2762250" cy="1658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21038" y="4821238"/>
            <a:ext cx="2449512" cy="175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ll/>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35"/>
        <p:cNvGrpSpPr/>
        <p:nvPr/>
      </p:nvGrpSpPr>
      <p:grpSpPr>
        <a:xfrm>
          <a:off x="0" y="0"/>
          <a:ext cx="0" cy="0"/>
          <a:chOff x="0" y="0"/>
          <a:chExt cx="0" cy="0"/>
        </a:xfrm>
      </p:grpSpPr>
      <p:pic>
        <p:nvPicPr>
          <p:cNvPr id="336" name="Shape 336"/>
          <p:cNvPicPr preferRelativeResize="0"/>
          <p:nvPr/>
        </p:nvPicPr>
        <p:blipFill rotWithShape="1">
          <a:blip r:embed="rId3">
            <a:alphaModFix/>
          </a:blip>
          <a:srcRect/>
          <a:stretch/>
        </p:blipFill>
        <p:spPr>
          <a:xfrm>
            <a:off x="228600" y="3733800"/>
            <a:ext cx="4343400" cy="2905125"/>
          </a:xfrm>
          <a:prstGeom prst="rect">
            <a:avLst/>
          </a:prstGeom>
          <a:noFill/>
          <a:ln>
            <a:noFill/>
          </a:ln>
        </p:spPr>
      </p:pic>
      <p:pic>
        <p:nvPicPr>
          <p:cNvPr id="337" name="Shape 337"/>
          <p:cNvPicPr preferRelativeResize="0"/>
          <p:nvPr/>
        </p:nvPicPr>
        <p:blipFill rotWithShape="1">
          <a:blip r:embed="rId4">
            <a:alphaModFix/>
          </a:blip>
          <a:srcRect/>
          <a:stretch/>
        </p:blipFill>
        <p:spPr>
          <a:xfrm>
            <a:off x="4676735" y="908271"/>
            <a:ext cx="4149888" cy="2760066"/>
          </a:xfrm>
          <a:prstGeom prst="rect">
            <a:avLst/>
          </a:prstGeom>
          <a:noFill/>
          <a:ln>
            <a:noFill/>
          </a:ln>
        </p:spPr>
      </p:pic>
      <p:pic>
        <p:nvPicPr>
          <p:cNvPr id="338" name="Shape 338"/>
          <p:cNvPicPr preferRelativeResize="0"/>
          <p:nvPr/>
        </p:nvPicPr>
        <p:blipFill rotWithShape="1">
          <a:blip r:embed="rId5">
            <a:alphaModFix/>
          </a:blip>
          <a:srcRect b="5128"/>
          <a:stretch/>
        </p:blipFill>
        <p:spPr>
          <a:xfrm>
            <a:off x="4705535" y="3752771"/>
            <a:ext cx="4203575" cy="2867180"/>
          </a:xfrm>
          <a:prstGeom prst="rect">
            <a:avLst/>
          </a:prstGeom>
          <a:noFill/>
          <a:ln>
            <a:noFill/>
          </a:ln>
        </p:spPr>
      </p:pic>
      <p:pic>
        <p:nvPicPr>
          <p:cNvPr id="339" name="Shape 339"/>
          <p:cNvPicPr preferRelativeResize="0"/>
          <p:nvPr/>
        </p:nvPicPr>
        <p:blipFill rotWithShape="1">
          <a:blip r:embed="rId6">
            <a:alphaModFix/>
          </a:blip>
          <a:srcRect/>
          <a:stretch/>
        </p:blipFill>
        <p:spPr>
          <a:xfrm>
            <a:off x="214923" y="834255"/>
            <a:ext cx="4248472" cy="2834084"/>
          </a:xfrm>
          <a:prstGeom prst="rect">
            <a:avLst/>
          </a:prstGeom>
          <a:noFill/>
          <a:ln>
            <a:noFill/>
          </a:ln>
        </p:spPr>
      </p:pic>
      <p:sp>
        <p:nvSpPr>
          <p:cNvPr id="340" name="Shape 340"/>
          <p:cNvSpPr txBox="1">
            <a:spLocks noGrp="1"/>
          </p:cNvSpPr>
          <p:nvPr>
            <p:ph type="title"/>
          </p:nvPr>
        </p:nvSpPr>
        <p:spPr>
          <a:xfrm>
            <a:off x="152400" y="32810"/>
            <a:ext cx="8991600" cy="1086272"/>
          </a:xfrm>
          <a:prstGeom prst="rect">
            <a:avLst/>
          </a:prstGeom>
          <a:noFill/>
          <a:ln>
            <a:noFill/>
          </a:ln>
        </p:spPr>
        <p:txBody>
          <a:bodyPr lIns="91425" tIns="45700" rIns="91425" bIns="45700" anchor="t" anchorCtr="0">
            <a:noAutofit/>
          </a:bodyPr>
          <a:lstStyle/>
          <a:p>
            <a:pPr marL="0" marR="0" lvl="0" indent="0" algn="ctr" rtl="0">
              <a:spcBef>
                <a:spcPts val="0"/>
              </a:spcBef>
              <a:buClr>
                <a:srgbClr val="C3260C"/>
              </a:buClr>
              <a:buSzPct val="25000"/>
              <a:buFont typeface="Georgia"/>
              <a:buNone/>
            </a:pPr>
            <a:r>
              <a:rPr lang="ru-RU" sz="5400" b="1" i="0" u="none" strike="noStrike" cap="none" baseline="0">
                <a:solidFill>
                  <a:srgbClr val="FF0000"/>
                </a:solidFill>
                <a:latin typeface="Trebuchet MS"/>
                <a:ea typeface="Trebuchet MS"/>
                <a:cs typeface="Trebuchet MS"/>
                <a:sym typeface="Trebuchet MS"/>
              </a:rPr>
              <a:t>Океан в небезпеці!</a:t>
            </a:r>
          </a:p>
        </p:txBody>
      </p:sp>
    </p:spTree>
    <p:extLst>
      <p:ext uri="{BB962C8B-B14F-4D97-AF65-F5344CB8AC3E}">
        <p14:creationId xmlns:p14="http://schemas.microsoft.com/office/powerpoint/2010/main" val="1773787840"/>
      </p:ext>
    </p:extLst>
  </p:cSld>
  <p:clrMapOvr>
    <a:masterClrMapping/>
  </p:clrMapOvr>
  <p:transition spd="slow">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Заголовок 1"/>
          <p:cNvSpPr>
            <a:spLocks noGrp="1"/>
          </p:cNvSpPr>
          <p:nvPr>
            <p:ph type="title"/>
          </p:nvPr>
        </p:nvSpPr>
        <p:spPr>
          <a:xfrm>
            <a:off x="1928813" y="274638"/>
            <a:ext cx="6757987" cy="1143000"/>
          </a:xfrm>
        </p:spPr>
        <p:txBody>
          <a:bodyPr/>
          <a:lstStyle/>
          <a:p>
            <a:pPr eaLnBrk="1" hangingPunct="1"/>
            <a:r>
              <a:rPr lang="ru-RU" altLang="uk-UA" smtClean="0">
                <a:solidFill>
                  <a:srgbClr val="FFC000"/>
                </a:solidFill>
                <a:latin typeface="Times New Roman" pitchFamily="18" charset="0"/>
                <a:ea typeface="Calibri" pitchFamily="34" charset="0"/>
                <a:cs typeface="Times New Roman" pitchFamily="18" charset="0"/>
              </a:rPr>
              <a:t>Закінчіть речення</a:t>
            </a:r>
            <a:r>
              <a:rPr lang="ru-RU" altLang="uk-UA" sz="2800" smtClean="0">
                <a:latin typeface="Arial" charset="0"/>
                <a:ea typeface="Calibri" pitchFamily="34" charset="0"/>
                <a:cs typeface="Times New Roman" pitchFamily="18" charset="0"/>
              </a:rPr>
              <a:t/>
            </a:r>
            <a:br>
              <a:rPr lang="ru-RU" altLang="uk-UA" sz="2800" smtClean="0">
                <a:latin typeface="Arial" charset="0"/>
                <a:ea typeface="Calibri" pitchFamily="34" charset="0"/>
                <a:cs typeface="Times New Roman" pitchFamily="18" charset="0"/>
              </a:rPr>
            </a:br>
            <a:endParaRPr lang="ru-RU" altLang="uk-UA" smtClean="0">
              <a:ea typeface="Calibri" pitchFamily="34" charset="0"/>
              <a:cs typeface="Times New Roman" pitchFamily="18" charset="0"/>
            </a:endParaRPr>
          </a:p>
        </p:txBody>
      </p:sp>
      <p:sp>
        <p:nvSpPr>
          <p:cNvPr id="6147" name="Rectangle 1"/>
          <p:cNvSpPr>
            <a:spLocks noChangeArrowheads="1"/>
          </p:cNvSpPr>
          <p:nvPr/>
        </p:nvSpPr>
        <p:spPr bwMode="auto">
          <a:xfrm>
            <a:off x="571500" y="1500188"/>
            <a:ext cx="8143875" cy="440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ru-RU" altLang="uk-UA" sz="2800" dirty="0">
                <a:latin typeface="Times New Roman" pitchFamily="18" charset="0"/>
                <a:ea typeface="Calibri" pitchFamily="34" charset="0"/>
                <a:cs typeface="Times New Roman" pitchFamily="18" charset="0"/>
              </a:rPr>
              <a:t>• </a:t>
            </a:r>
            <a:r>
              <a:rPr lang="ru-RU" altLang="uk-UA" sz="2800" dirty="0" err="1" smtClean="0">
                <a:latin typeface="Times New Roman" pitchFamily="18" charset="0"/>
                <a:ea typeface="Calibri" pitchFamily="34" charset="0"/>
                <a:cs typeface="Times New Roman" pitchFamily="18" charset="0"/>
              </a:rPr>
              <a:t>Атлантичний</a:t>
            </a:r>
            <a:r>
              <a:rPr lang="ru-RU" altLang="uk-UA" sz="2800" dirty="0" smtClean="0">
                <a:latin typeface="Times New Roman" pitchFamily="18" charset="0"/>
                <a:ea typeface="Calibri" pitchFamily="34" charset="0"/>
                <a:cs typeface="Times New Roman" pitchFamily="18" charset="0"/>
              </a:rPr>
              <a:t> </a:t>
            </a:r>
            <a:r>
              <a:rPr lang="ru-RU" altLang="uk-UA" sz="2800" dirty="0">
                <a:latin typeface="Times New Roman" pitchFamily="18" charset="0"/>
                <a:ea typeface="Calibri" pitchFamily="34" charset="0"/>
                <a:cs typeface="Times New Roman" pitchFamily="18" charset="0"/>
              </a:rPr>
              <a:t>океан </a:t>
            </a:r>
            <a:r>
              <a:rPr lang="ru-RU" altLang="uk-UA" sz="2800" dirty="0" err="1">
                <a:latin typeface="Times New Roman" pitchFamily="18" charset="0"/>
                <a:ea typeface="Calibri" pitchFamily="34" charset="0"/>
                <a:cs typeface="Times New Roman" pitchFamily="18" charset="0"/>
              </a:rPr>
              <a:t>з’єднується</a:t>
            </a:r>
            <a:r>
              <a:rPr lang="ru-RU" altLang="uk-UA" sz="2800" dirty="0">
                <a:latin typeface="Times New Roman" pitchFamily="18" charset="0"/>
                <a:ea typeface="Calibri" pitchFamily="34" charset="0"/>
                <a:cs typeface="Times New Roman" pitchFamily="18" charset="0"/>
              </a:rPr>
              <a:t> з </a:t>
            </a:r>
            <a:r>
              <a:rPr lang="ru-RU" altLang="uk-UA" sz="2800" dirty="0" err="1" smtClean="0">
                <a:latin typeface="Times New Roman" pitchFamily="18" charset="0"/>
                <a:ea typeface="Calibri" pitchFamily="34" charset="0"/>
                <a:cs typeface="Times New Roman" pitchFamily="18" charset="0"/>
              </a:rPr>
              <a:t>Індійським</a:t>
            </a:r>
            <a:r>
              <a:rPr lang="ru-RU" altLang="uk-UA" sz="2800" dirty="0" smtClean="0">
                <a:latin typeface="Times New Roman" pitchFamily="18" charset="0"/>
                <a:ea typeface="Calibri" pitchFamily="34" charset="0"/>
                <a:cs typeface="Times New Roman" pitchFamily="18" charset="0"/>
              </a:rPr>
              <a:t> </a:t>
            </a:r>
            <a:r>
              <a:rPr lang="ru-RU" altLang="uk-UA" sz="2800" dirty="0">
                <a:latin typeface="Times New Roman" pitchFamily="18" charset="0"/>
                <a:ea typeface="Calibri" pitchFamily="34" charset="0"/>
                <a:cs typeface="Times New Roman" pitchFamily="18" charset="0"/>
              </a:rPr>
              <a:t>океаном протокою…</a:t>
            </a:r>
          </a:p>
          <a:p>
            <a:r>
              <a:rPr lang="ru-RU" altLang="uk-UA" sz="2800" dirty="0">
                <a:latin typeface="Times New Roman" pitchFamily="18" charset="0"/>
                <a:ea typeface="Calibri" pitchFamily="34" charset="0"/>
                <a:cs typeface="Times New Roman" pitchFamily="18" charset="0"/>
              </a:rPr>
              <a:t>• </a:t>
            </a:r>
            <a:r>
              <a:rPr lang="ru-RU" altLang="uk-UA" sz="2800" dirty="0" err="1">
                <a:latin typeface="Times New Roman" pitchFamily="18" charset="0"/>
                <a:ea typeface="Calibri" pitchFamily="34" charset="0"/>
                <a:cs typeface="Times New Roman" pitchFamily="18" charset="0"/>
              </a:rPr>
              <a:t>Сукупність</a:t>
            </a:r>
            <a:r>
              <a:rPr lang="ru-RU" altLang="uk-UA" sz="2800" dirty="0">
                <a:latin typeface="Times New Roman" pitchFamily="18" charset="0"/>
                <a:ea typeface="Calibri" pitchFamily="34" charset="0"/>
                <a:cs typeface="Times New Roman" pitchFamily="18" charset="0"/>
              </a:rPr>
              <a:t> </a:t>
            </a:r>
            <a:r>
              <a:rPr lang="ru-RU" altLang="uk-UA" sz="2800" dirty="0" err="1">
                <a:latin typeface="Times New Roman" pitchFamily="18" charset="0"/>
                <a:ea typeface="Calibri" pitchFamily="34" charset="0"/>
                <a:cs typeface="Times New Roman" pitchFamily="18" charset="0"/>
              </a:rPr>
              <a:t>островів</a:t>
            </a:r>
            <a:r>
              <a:rPr lang="ru-RU" altLang="uk-UA" sz="2800" dirty="0">
                <a:latin typeface="Times New Roman" pitchFamily="18" charset="0"/>
                <a:ea typeface="Calibri" pitchFamily="34" charset="0"/>
                <a:cs typeface="Times New Roman" pitchFamily="18" charset="0"/>
              </a:rPr>
              <a:t> у </a:t>
            </a:r>
            <a:r>
              <a:rPr lang="ru-RU" altLang="uk-UA" sz="2800" dirty="0" err="1">
                <a:latin typeface="Times New Roman" pitchFamily="18" charset="0"/>
                <a:ea typeface="Calibri" pitchFamily="34" charset="0"/>
                <a:cs typeface="Times New Roman" pitchFamily="18" charset="0"/>
              </a:rPr>
              <a:t>центральній</a:t>
            </a:r>
            <a:r>
              <a:rPr lang="ru-RU" altLang="uk-UA" sz="2800" dirty="0">
                <a:latin typeface="Times New Roman" pitchFamily="18" charset="0"/>
                <a:ea typeface="Calibri" pitchFamily="34" charset="0"/>
                <a:cs typeface="Times New Roman" pitchFamily="18" charset="0"/>
              </a:rPr>
              <a:t> та </a:t>
            </a:r>
            <a:r>
              <a:rPr lang="ru-RU" altLang="uk-UA" sz="2800" dirty="0" err="1">
                <a:latin typeface="Times New Roman" pitchFamily="18" charset="0"/>
                <a:ea typeface="Calibri" pitchFamily="34" charset="0"/>
                <a:cs typeface="Times New Roman" pitchFamily="18" charset="0"/>
              </a:rPr>
              <a:t>південно-західній</a:t>
            </a:r>
            <a:r>
              <a:rPr lang="ru-RU" altLang="uk-UA" sz="2800" dirty="0">
                <a:latin typeface="Times New Roman" pitchFamily="18" charset="0"/>
                <a:ea typeface="Calibri" pitchFamily="34" charset="0"/>
                <a:cs typeface="Times New Roman" pitchFamily="18" charset="0"/>
              </a:rPr>
              <a:t> </a:t>
            </a:r>
            <a:r>
              <a:rPr lang="ru-RU" altLang="uk-UA" sz="2800" dirty="0" err="1">
                <a:latin typeface="Times New Roman" pitchFamily="18" charset="0"/>
                <a:ea typeface="Calibri" pitchFamily="34" charset="0"/>
                <a:cs typeface="Times New Roman" pitchFamily="18" charset="0"/>
              </a:rPr>
              <a:t>частинах</a:t>
            </a:r>
            <a:r>
              <a:rPr lang="ru-RU" altLang="uk-UA" sz="2800" dirty="0">
                <a:latin typeface="Times New Roman" pitchFamily="18" charset="0"/>
                <a:ea typeface="Calibri" pitchFamily="34" charset="0"/>
                <a:cs typeface="Times New Roman" pitchFamily="18" charset="0"/>
              </a:rPr>
              <a:t> </a:t>
            </a:r>
            <a:r>
              <a:rPr lang="ru-RU" altLang="uk-UA" sz="2800" dirty="0" err="1">
                <a:latin typeface="Times New Roman" pitchFamily="18" charset="0"/>
                <a:ea typeface="Calibri" pitchFamily="34" charset="0"/>
                <a:cs typeface="Times New Roman" pitchFamily="18" charset="0"/>
              </a:rPr>
              <a:t>Тихогоокеану</a:t>
            </a:r>
            <a:r>
              <a:rPr lang="ru-RU" altLang="uk-UA" sz="2800" dirty="0">
                <a:latin typeface="Times New Roman" pitchFamily="18" charset="0"/>
                <a:ea typeface="Calibri" pitchFamily="34" charset="0"/>
                <a:cs typeface="Times New Roman" pitchFamily="18" charset="0"/>
              </a:rPr>
              <a:t> </a:t>
            </a:r>
            <a:r>
              <a:rPr lang="ru-RU" altLang="uk-UA" sz="2800" dirty="0" err="1">
                <a:latin typeface="Times New Roman" pitchFamily="18" charset="0"/>
                <a:ea typeface="Calibri" pitchFamily="34" charset="0"/>
                <a:cs typeface="Times New Roman" pitchFamily="18" charset="0"/>
              </a:rPr>
              <a:t>називають</a:t>
            </a:r>
            <a:r>
              <a:rPr lang="ru-RU" altLang="uk-UA" sz="2800" dirty="0">
                <a:latin typeface="Times New Roman" pitchFamily="18" charset="0"/>
                <a:ea typeface="Calibri" pitchFamily="34" charset="0"/>
                <a:cs typeface="Times New Roman" pitchFamily="18" charset="0"/>
              </a:rPr>
              <a:t>…</a:t>
            </a:r>
          </a:p>
          <a:p>
            <a:r>
              <a:rPr lang="ru-RU" altLang="uk-UA" sz="2800" dirty="0">
                <a:latin typeface="Times New Roman" pitchFamily="18" charset="0"/>
                <a:ea typeface="Calibri" pitchFamily="34" charset="0"/>
                <a:cs typeface="Times New Roman" pitchFamily="18" charset="0"/>
              </a:rPr>
              <a:t>• Тихий океан </a:t>
            </a:r>
            <a:r>
              <a:rPr lang="ru-RU" altLang="uk-UA" sz="2800" dirty="0" err="1">
                <a:latin typeface="Times New Roman" pitchFamily="18" charset="0"/>
                <a:ea typeface="Calibri" pitchFamily="34" charset="0"/>
                <a:cs typeface="Times New Roman" pitchFamily="18" charset="0"/>
              </a:rPr>
              <a:t>розташований</a:t>
            </a:r>
            <a:r>
              <a:rPr lang="ru-RU" altLang="uk-UA" sz="2800" dirty="0">
                <a:latin typeface="Times New Roman" pitchFamily="18" charset="0"/>
                <a:ea typeface="Calibri" pitchFamily="34" charset="0"/>
                <a:cs typeface="Times New Roman" pitchFamily="18" charset="0"/>
              </a:rPr>
              <a:t> у </a:t>
            </a:r>
            <a:r>
              <a:rPr lang="ru-RU" altLang="uk-UA" sz="2800" dirty="0" err="1">
                <a:latin typeface="Times New Roman" pitchFamily="18" charset="0"/>
                <a:ea typeface="Calibri" pitchFamily="34" charset="0"/>
                <a:cs typeface="Times New Roman" pitchFamily="18" charset="0"/>
              </a:rPr>
              <a:t>всіх</a:t>
            </a:r>
            <a:r>
              <a:rPr lang="ru-RU" altLang="uk-UA" sz="2800" dirty="0">
                <a:latin typeface="Times New Roman" pitchFamily="18" charset="0"/>
                <a:ea typeface="Calibri" pitchFamily="34" charset="0"/>
                <a:cs typeface="Times New Roman" pitchFamily="18" charset="0"/>
              </a:rPr>
              <a:t> </a:t>
            </a:r>
            <a:r>
              <a:rPr lang="ru-RU" altLang="uk-UA" sz="2800" dirty="0" err="1">
                <a:latin typeface="Times New Roman" pitchFamily="18" charset="0"/>
                <a:ea typeface="Calibri" pitchFamily="34" charset="0"/>
                <a:cs typeface="Times New Roman" pitchFamily="18" charset="0"/>
              </a:rPr>
              <a:t>географічних</a:t>
            </a:r>
            <a:r>
              <a:rPr lang="ru-RU" altLang="uk-UA" sz="2800" dirty="0">
                <a:latin typeface="Times New Roman" pitchFamily="18" charset="0"/>
                <a:ea typeface="Calibri" pitchFamily="34" charset="0"/>
                <a:cs typeface="Times New Roman" pitchFamily="18" charset="0"/>
              </a:rPr>
              <a:t> поясах </a:t>
            </a:r>
            <a:r>
              <a:rPr lang="ru-RU" altLang="uk-UA" sz="2800" dirty="0" err="1">
                <a:latin typeface="Times New Roman" pitchFamily="18" charset="0"/>
                <a:ea typeface="Calibri" pitchFamily="34" charset="0"/>
                <a:cs typeface="Times New Roman" pitchFamily="18" charset="0"/>
              </a:rPr>
              <a:t>Землі</a:t>
            </a:r>
            <a:r>
              <a:rPr lang="ru-RU" altLang="uk-UA" sz="2800" dirty="0">
                <a:latin typeface="Times New Roman" pitchFamily="18" charset="0"/>
                <a:ea typeface="Calibri" pitchFamily="34" charset="0"/>
                <a:cs typeface="Times New Roman" pitchFamily="18" charset="0"/>
              </a:rPr>
              <a:t>, </a:t>
            </a:r>
            <a:r>
              <a:rPr lang="ru-RU" altLang="uk-UA" sz="2800" dirty="0" err="1">
                <a:latin typeface="Times New Roman" pitchFamily="18" charset="0"/>
                <a:ea typeface="Calibri" pitchFamily="34" charset="0"/>
                <a:cs typeface="Times New Roman" pitchFamily="18" charset="0"/>
              </a:rPr>
              <a:t>крім</a:t>
            </a:r>
            <a:r>
              <a:rPr lang="ru-RU" altLang="uk-UA" sz="2800" dirty="0">
                <a:latin typeface="Times New Roman" pitchFamily="18" charset="0"/>
                <a:ea typeface="Calibri" pitchFamily="34" charset="0"/>
                <a:cs typeface="Times New Roman" pitchFamily="18" charset="0"/>
              </a:rPr>
              <a:t>…</a:t>
            </a:r>
          </a:p>
          <a:p>
            <a:r>
              <a:rPr lang="ru-RU" altLang="uk-UA" sz="2800" dirty="0">
                <a:latin typeface="Times New Roman" pitchFamily="18" charset="0"/>
                <a:ea typeface="Calibri" pitchFamily="34" charset="0"/>
                <a:cs typeface="Times New Roman" pitchFamily="18" charset="0"/>
              </a:rPr>
              <a:t>• </a:t>
            </a:r>
            <a:r>
              <a:rPr lang="ru-RU" altLang="uk-UA" sz="2800" dirty="0" err="1">
                <a:latin typeface="Times New Roman" pitchFamily="18" charset="0"/>
                <a:ea typeface="Calibri" pitchFamily="34" charset="0"/>
                <a:cs typeface="Times New Roman" pitchFamily="18" charset="0"/>
              </a:rPr>
              <a:t>Найглибший</a:t>
            </a:r>
            <a:r>
              <a:rPr lang="ru-RU" altLang="uk-UA" sz="2800" dirty="0">
                <a:latin typeface="Times New Roman" pitchFamily="18" charset="0"/>
                <a:ea typeface="Calibri" pitchFamily="34" charset="0"/>
                <a:cs typeface="Times New Roman" pitchFamily="18" charset="0"/>
              </a:rPr>
              <a:t> </a:t>
            </a:r>
            <a:r>
              <a:rPr lang="ru-RU" altLang="uk-UA" sz="2800" dirty="0" err="1">
                <a:latin typeface="Times New Roman" pitchFamily="18" charset="0"/>
                <a:ea typeface="Calibri" pitchFamily="34" charset="0"/>
                <a:cs typeface="Times New Roman" pitchFamily="18" charset="0"/>
              </a:rPr>
              <a:t>жолоб</a:t>
            </a:r>
            <a:r>
              <a:rPr lang="ru-RU" altLang="uk-UA" sz="2800" dirty="0">
                <a:latin typeface="Times New Roman" pitchFamily="18" charset="0"/>
                <a:ea typeface="Calibri" pitchFamily="34" charset="0"/>
                <a:cs typeface="Times New Roman" pitchFamily="18" charset="0"/>
              </a:rPr>
              <a:t> в </a:t>
            </a:r>
            <a:r>
              <a:rPr lang="ru-RU" altLang="uk-UA" sz="2800" dirty="0" err="1">
                <a:latin typeface="Times New Roman" pitchFamily="18" charset="0"/>
                <a:ea typeface="Calibri" pitchFamily="34" charset="0"/>
                <a:cs typeface="Times New Roman" pitchFamily="18" charset="0"/>
              </a:rPr>
              <a:t>Атлантичному</a:t>
            </a:r>
            <a:r>
              <a:rPr lang="ru-RU" altLang="uk-UA" sz="2800" dirty="0">
                <a:latin typeface="Times New Roman" pitchFamily="18" charset="0"/>
                <a:ea typeface="Calibri" pitchFamily="34" charset="0"/>
                <a:cs typeface="Times New Roman" pitchFamily="18" charset="0"/>
              </a:rPr>
              <a:t> </a:t>
            </a:r>
            <a:r>
              <a:rPr lang="ru-RU" altLang="uk-UA" sz="2800" dirty="0" err="1">
                <a:latin typeface="Times New Roman" pitchFamily="18" charset="0"/>
                <a:ea typeface="Calibri" pitchFamily="34" charset="0"/>
                <a:cs typeface="Times New Roman" pitchFamily="18" charset="0"/>
              </a:rPr>
              <a:t>океані</a:t>
            </a:r>
            <a:r>
              <a:rPr lang="ru-RU" altLang="uk-UA" sz="2800" dirty="0">
                <a:latin typeface="Times New Roman" pitchFamily="18" charset="0"/>
                <a:ea typeface="Calibri" pitchFamily="34" charset="0"/>
                <a:cs typeface="Times New Roman" pitchFamily="18" charset="0"/>
              </a:rPr>
              <a:t> </a:t>
            </a:r>
            <a:r>
              <a:rPr lang="ru-RU" altLang="uk-UA" sz="2800" dirty="0" err="1">
                <a:latin typeface="Times New Roman" pitchFamily="18" charset="0"/>
                <a:ea typeface="Calibri" pitchFamily="34" charset="0"/>
                <a:cs typeface="Times New Roman" pitchFamily="18" charset="0"/>
              </a:rPr>
              <a:t>називається</a:t>
            </a:r>
            <a:r>
              <a:rPr lang="ru-RU" altLang="uk-UA" sz="2800" dirty="0">
                <a:latin typeface="Times New Roman" pitchFamily="18" charset="0"/>
                <a:ea typeface="Calibri" pitchFamily="34" charset="0"/>
                <a:cs typeface="Times New Roman" pitchFamily="18" charset="0"/>
              </a:rPr>
              <a:t>…</a:t>
            </a:r>
          </a:p>
          <a:p>
            <a:r>
              <a:rPr lang="ru-RU" altLang="uk-UA" sz="2800" dirty="0">
                <a:latin typeface="Times New Roman" pitchFamily="18" charset="0"/>
                <a:ea typeface="Calibri" pitchFamily="34" charset="0"/>
                <a:cs typeface="Times New Roman" pitchFamily="18" charset="0"/>
              </a:rPr>
              <a:t>• </a:t>
            </a:r>
            <a:r>
              <a:rPr lang="ru-RU" altLang="uk-UA" sz="2800" dirty="0" err="1">
                <a:latin typeface="Times New Roman" pitchFamily="18" charset="0"/>
                <a:ea typeface="Calibri" pitchFamily="34" charset="0"/>
                <a:cs typeface="Times New Roman" pitchFamily="18" charset="0"/>
              </a:rPr>
              <a:t>Індійський</a:t>
            </a:r>
            <a:r>
              <a:rPr lang="ru-RU" altLang="uk-UA" sz="2800" dirty="0">
                <a:latin typeface="Times New Roman" pitchFamily="18" charset="0"/>
                <a:ea typeface="Calibri" pitchFamily="34" charset="0"/>
                <a:cs typeface="Times New Roman" pitchFamily="18" charset="0"/>
              </a:rPr>
              <a:t> океан </a:t>
            </a:r>
            <a:r>
              <a:rPr lang="ru-RU" altLang="uk-UA" sz="2800" dirty="0" err="1">
                <a:latin typeface="Times New Roman" pitchFamily="18" charset="0"/>
                <a:ea typeface="Calibri" pitchFamily="34" charset="0"/>
                <a:cs typeface="Times New Roman" pitchFamily="18" charset="0"/>
              </a:rPr>
              <a:t>перетинається</a:t>
            </a:r>
            <a:r>
              <a:rPr lang="ru-RU" altLang="uk-UA" sz="2800" dirty="0">
                <a:latin typeface="Times New Roman" pitchFamily="18" charset="0"/>
                <a:ea typeface="Calibri" pitchFamily="34" charset="0"/>
                <a:cs typeface="Times New Roman" pitchFamily="18" charset="0"/>
              </a:rPr>
              <a:t> </a:t>
            </a:r>
            <a:r>
              <a:rPr lang="ru-RU" altLang="uk-UA" sz="2800" dirty="0" err="1">
                <a:latin typeface="Times New Roman" pitchFamily="18" charset="0"/>
                <a:ea typeface="Calibri" pitchFamily="34" charset="0"/>
                <a:cs typeface="Times New Roman" pitchFamily="18" charset="0"/>
              </a:rPr>
              <a:t>екватором</a:t>
            </a:r>
            <a:r>
              <a:rPr lang="ru-RU" altLang="uk-UA" sz="2800" dirty="0">
                <a:latin typeface="Times New Roman" pitchFamily="18" charset="0"/>
                <a:ea typeface="Calibri" pitchFamily="34" charset="0"/>
                <a:cs typeface="Times New Roman" pitchFamily="18" charset="0"/>
              </a:rPr>
              <a:t> в…</a:t>
            </a:r>
          </a:p>
          <a:p>
            <a:r>
              <a:rPr lang="ru-RU" altLang="uk-UA" sz="2800" dirty="0">
                <a:latin typeface="Times New Roman" pitchFamily="18" charset="0"/>
                <a:ea typeface="Calibri" pitchFamily="34" charset="0"/>
                <a:cs typeface="Times New Roman" pitchFamily="18" charset="0"/>
              </a:rPr>
              <a:t>• </a:t>
            </a:r>
            <a:r>
              <a:rPr lang="ru-RU" altLang="uk-UA" sz="2800" dirty="0" err="1">
                <a:latin typeface="Times New Roman" pitchFamily="18" charset="0"/>
                <a:ea typeface="Calibri" pitchFamily="34" charset="0"/>
                <a:cs typeface="Times New Roman" pitchFamily="18" charset="0"/>
              </a:rPr>
              <a:t>Індійський</a:t>
            </a:r>
            <a:r>
              <a:rPr lang="ru-RU" altLang="uk-UA" sz="2800" dirty="0">
                <a:latin typeface="Times New Roman" pitchFamily="18" charset="0"/>
                <a:ea typeface="Calibri" pitchFamily="34" charset="0"/>
                <a:cs typeface="Times New Roman" pitchFamily="18" charset="0"/>
              </a:rPr>
              <a:t> океан </a:t>
            </a:r>
            <a:r>
              <a:rPr lang="ru-RU" altLang="uk-UA" sz="2800" dirty="0" err="1">
                <a:latin typeface="Times New Roman" pitchFamily="18" charset="0"/>
                <a:ea typeface="Calibri" pitchFamily="34" charset="0"/>
                <a:cs typeface="Times New Roman" pitchFamily="18" charset="0"/>
              </a:rPr>
              <a:t>сполучається</a:t>
            </a:r>
            <a:r>
              <a:rPr lang="ru-RU" altLang="uk-UA" sz="2800" dirty="0">
                <a:latin typeface="Times New Roman" pitchFamily="18" charset="0"/>
                <a:ea typeface="Calibri" pitchFamily="34" charset="0"/>
                <a:cs typeface="Times New Roman" pitchFamily="18" charset="0"/>
              </a:rPr>
              <a:t> з Тихим та...</a:t>
            </a:r>
          </a:p>
        </p:txBody>
      </p:sp>
      <p:pic>
        <p:nvPicPr>
          <p:cNvPr id="6148" name="Рисунок 3" descr="16.gif"/>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0188" y="428625"/>
            <a:ext cx="898525" cy="814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pic>
        <p:nvPicPr>
          <p:cNvPr id="173" name="Shape 173"/>
          <p:cNvPicPr preferRelativeResize="0"/>
          <p:nvPr/>
        </p:nvPicPr>
        <p:blipFill rotWithShape="1">
          <a:blip r:embed="rId3">
            <a:alphaModFix/>
          </a:blip>
          <a:srcRect/>
          <a:stretch/>
        </p:blipFill>
        <p:spPr>
          <a:xfrm>
            <a:off x="0" y="0"/>
            <a:ext cx="11506200" cy="6994525"/>
          </a:xfrm>
          <a:prstGeom prst="rect">
            <a:avLst/>
          </a:prstGeom>
          <a:noFill/>
          <a:ln>
            <a:noFill/>
          </a:ln>
        </p:spPr>
      </p:pic>
      <p:sp>
        <p:nvSpPr>
          <p:cNvPr id="174" name="Shape 174"/>
          <p:cNvSpPr txBox="1">
            <a:spLocks noGrp="1"/>
          </p:cNvSpPr>
          <p:nvPr>
            <p:ph type="title"/>
          </p:nvPr>
        </p:nvSpPr>
        <p:spPr>
          <a:xfrm>
            <a:off x="457200" y="1"/>
            <a:ext cx="8229600" cy="836712"/>
          </a:xfrm>
          <a:prstGeom prst="rect">
            <a:avLst/>
          </a:prstGeom>
          <a:noFill/>
          <a:ln>
            <a:noFill/>
          </a:ln>
        </p:spPr>
        <p:txBody>
          <a:bodyPr lIns="91425" tIns="45700" rIns="91425" bIns="45700" anchor="t" anchorCtr="0">
            <a:noAutofit/>
          </a:bodyPr>
          <a:lstStyle/>
          <a:p>
            <a:pPr marL="0" marR="0" lvl="0" indent="0" algn="ctr" rtl="0">
              <a:spcBef>
                <a:spcPts val="0"/>
              </a:spcBef>
              <a:buClr>
                <a:srgbClr val="C3260C"/>
              </a:buClr>
              <a:buSzPct val="25000"/>
              <a:buFont typeface="Georgia"/>
              <a:buNone/>
            </a:pPr>
            <a:r>
              <a:rPr lang="ru-RU" sz="4000" b="1" i="0" u="none" strike="noStrike" cap="none" baseline="0" dirty="0" err="1" smtClean="0">
                <a:solidFill>
                  <a:srgbClr val="0000FF"/>
                </a:solidFill>
                <a:latin typeface="Trebuchet MS"/>
                <a:ea typeface="Trebuchet MS"/>
                <a:cs typeface="Trebuchet MS"/>
                <a:sym typeface="Trebuchet MS"/>
              </a:rPr>
              <a:t>Значення</a:t>
            </a:r>
            <a:r>
              <a:rPr lang="ru-RU" sz="4000" b="1" i="0" u="none" strike="noStrike" cap="none" baseline="0" dirty="0" smtClean="0">
                <a:solidFill>
                  <a:srgbClr val="0000FF"/>
                </a:solidFill>
                <a:latin typeface="Trebuchet MS"/>
                <a:ea typeface="Trebuchet MS"/>
                <a:cs typeface="Trebuchet MS"/>
                <a:sym typeface="Trebuchet MS"/>
              </a:rPr>
              <a:t> </a:t>
            </a:r>
            <a:r>
              <a:rPr lang="ru-RU" sz="4000" b="1" i="0" u="none" strike="noStrike" cap="none" baseline="0" dirty="0">
                <a:solidFill>
                  <a:srgbClr val="0000FF"/>
                </a:solidFill>
                <a:latin typeface="Trebuchet MS"/>
                <a:ea typeface="Trebuchet MS"/>
                <a:cs typeface="Trebuchet MS"/>
                <a:sym typeface="Trebuchet MS"/>
              </a:rPr>
              <a:t>океану:</a:t>
            </a:r>
            <a:br>
              <a:rPr lang="ru-RU" sz="4000" b="1" i="0" u="none" strike="noStrike" cap="none" baseline="0" dirty="0">
                <a:solidFill>
                  <a:srgbClr val="0000FF"/>
                </a:solidFill>
                <a:latin typeface="Trebuchet MS"/>
                <a:ea typeface="Trebuchet MS"/>
                <a:cs typeface="Trebuchet MS"/>
                <a:sym typeface="Trebuchet MS"/>
              </a:rPr>
            </a:br>
            <a:endParaRPr lang="ru-RU" sz="4000" b="1" i="0" u="none" strike="noStrike" cap="none" baseline="0" dirty="0">
              <a:solidFill>
                <a:srgbClr val="0000FF"/>
              </a:solidFill>
              <a:latin typeface="Trebuchet MS"/>
              <a:ea typeface="Trebuchet MS"/>
              <a:cs typeface="Trebuchet MS"/>
              <a:sym typeface="Trebuchet MS"/>
            </a:endParaRPr>
          </a:p>
        </p:txBody>
      </p:sp>
      <p:sp>
        <p:nvSpPr>
          <p:cNvPr id="175" name="Shape 175"/>
          <p:cNvSpPr txBox="1">
            <a:spLocks noGrp="1"/>
          </p:cNvSpPr>
          <p:nvPr>
            <p:ph type="body" idx="1"/>
          </p:nvPr>
        </p:nvSpPr>
        <p:spPr>
          <a:xfrm>
            <a:off x="2286000" y="0"/>
            <a:ext cx="6858000" cy="6858000"/>
          </a:xfrm>
          <a:prstGeom prst="rect">
            <a:avLst/>
          </a:prstGeom>
          <a:noFill/>
          <a:ln>
            <a:noFill/>
          </a:ln>
        </p:spPr>
        <p:txBody>
          <a:bodyPr lIns="91425" tIns="45700" rIns="91425" bIns="45700" anchor="t" anchorCtr="0">
            <a:noAutofit/>
          </a:bodyPr>
          <a:lstStyle/>
          <a:p>
            <a:pPr marL="228600" marR="0" lvl="0" indent="-190500" algn="l" rtl="0">
              <a:lnSpc>
                <a:spcPct val="90000"/>
              </a:lnSpc>
              <a:spcBef>
                <a:spcPts val="0"/>
              </a:spcBef>
              <a:spcAft>
                <a:spcPts val="0"/>
              </a:spcAft>
              <a:buClr>
                <a:srgbClr val="C3260C"/>
              </a:buClr>
              <a:buFont typeface="Georgia"/>
              <a:buNone/>
            </a:pPr>
            <a:endParaRPr sz="2800" b="1" i="0" u="none" strike="noStrike" cap="none" baseline="0" dirty="0">
              <a:solidFill>
                <a:schemeClr val="hlink"/>
              </a:solidFill>
              <a:latin typeface="Trebuchet MS"/>
              <a:ea typeface="Trebuchet MS"/>
              <a:cs typeface="Trebuchet MS"/>
              <a:sym typeface="Trebuchet MS"/>
            </a:endParaRPr>
          </a:p>
          <a:p>
            <a:pPr marL="228600" marR="0" lvl="0" indent="7620" algn="l" rtl="0">
              <a:lnSpc>
                <a:spcPct val="90000"/>
              </a:lnSpc>
              <a:spcBef>
                <a:spcPts val="780"/>
              </a:spcBef>
              <a:spcAft>
                <a:spcPts val="0"/>
              </a:spcAft>
              <a:buClr>
                <a:srgbClr val="C3260C"/>
              </a:buClr>
              <a:buFont typeface="Georgia"/>
              <a:buNone/>
            </a:pPr>
            <a:endParaRPr sz="2400" b="0" i="0" u="none" strike="noStrike" cap="none" baseline="0" dirty="0">
              <a:solidFill>
                <a:srgbClr val="FF0000"/>
              </a:solidFill>
              <a:latin typeface="Trebuchet MS"/>
              <a:ea typeface="Trebuchet MS"/>
              <a:cs typeface="Trebuchet MS"/>
              <a:sym typeface="Trebuchet MS"/>
            </a:endParaRPr>
          </a:p>
          <a:p>
            <a:pPr marL="45720" marR="0" lvl="0" indent="-7619" algn="l" rtl="0">
              <a:lnSpc>
                <a:spcPct val="90000"/>
              </a:lnSpc>
              <a:spcBef>
                <a:spcPts val="780"/>
              </a:spcBef>
              <a:spcAft>
                <a:spcPts val="0"/>
              </a:spcAft>
              <a:buClr>
                <a:srgbClr val="C3260C"/>
              </a:buClr>
              <a:buSzPct val="25000"/>
              <a:buFont typeface="Georgia"/>
              <a:buNone/>
            </a:pPr>
            <a:r>
              <a:rPr lang="ru-RU" sz="2400" b="1" i="0" u="none" strike="noStrike" cap="none" baseline="0" dirty="0" err="1">
                <a:solidFill>
                  <a:srgbClr val="990000"/>
                </a:solidFill>
                <a:latin typeface="Trebuchet MS"/>
                <a:ea typeface="Trebuchet MS"/>
                <a:cs typeface="Trebuchet MS"/>
                <a:sym typeface="Trebuchet MS"/>
              </a:rPr>
              <a:t>Створює</a:t>
            </a:r>
            <a:r>
              <a:rPr lang="ru-RU" sz="2400" b="1" i="0" u="none" strike="noStrike" cap="none" baseline="0" dirty="0">
                <a:solidFill>
                  <a:srgbClr val="990000"/>
                </a:solidFill>
                <a:latin typeface="Trebuchet MS"/>
                <a:ea typeface="Trebuchet MS"/>
                <a:cs typeface="Trebuchet MS"/>
                <a:sym typeface="Trebuchet MS"/>
              </a:rPr>
              <a:t> погоду </a:t>
            </a:r>
            <a:r>
              <a:rPr lang="ru-RU" sz="2400" b="1" i="0" u="none" strike="noStrike" cap="none" baseline="0" dirty="0" err="1">
                <a:solidFill>
                  <a:srgbClr val="990000"/>
                </a:solidFill>
                <a:latin typeface="Trebuchet MS"/>
                <a:ea typeface="Trebuchet MS"/>
                <a:cs typeface="Trebuchet MS"/>
                <a:sym typeface="Trebuchet MS"/>
              </a:rPr>
              <a:t>планети</a:t>
            </a:r>
            <a:r>
              <a:rPr lang="ru-RU" sz="2400" b="1" i="0" u="none" strike="noStrike" cap="none" baseline="0" dirty="0">
                <a:solidFill>
                  <a:srgbClr val="990000"/>
                </a:solidFill>
                <a:latin typeface="Trebuchet MS"/>
                <a:ea typeface="Trebuchet MS"/>
                <a:cs typeface="Trebuchet MS"/>
                <a:sym typeface="Trebuchet MS"/>
              </a:rPr>
              <a:t> - </a:t>
            </a:r>
            <a:r>
              <a:rPr lang="ru-RU" sz="2400" b="1" i="0" u="none" strike="noStrike" cap="none" baseline="0" dirty="0" err="1">
                <a:solidFill>
                  <a:srgbClr val="990000"/>
                </a:solidFill>
                <a:latin typeface="Trebuchet MS"/>
                <a:ea typeface="Trebuchet MS"/>
                <a:cs typeface="Trebuchet MS"/>
                <a:sym typeface="Trebuchet MS"/>
              </a:rPr>
              <a:t>зберігає</a:t>
            </a:r>
            <a:r>
              <a:rPr lang="ru-RU" sz="2400" b="1" i="0" u="none" strike="noStrike" cap="none" baseline="0" dirty="0">
                <a:solidFill>
                  <a:srgbClr val="990000"/>
                </a:solidFill>
                <a:latin typeface="Trebuchet MS"/>
                <a:ea typeface="Trebuchet MS"/>
                <a:cs typeface="Trebuchet MS"/>
                <a:sym typeface="Trebuchet MS"/>
              </a:rPr>
              <a:t> тепло і </a:t>
            </a:r>
            <a:r>
              <a:rPr lang="ru-RU" sz="2400" b="1" i="0" u="none" strike="noStrike" cap="none" baseline="0" dirty="0" err="1">
                <a:solidFill>
                  <a:srgbClr val="990000"/>
                </a:solidFill>
                <a:latin typeface="Trebuchet MS"/>
                <a:ea typeface="Trebuchet MS"/>
                <a:cs typeface="Trebuchet MS"/>
                <a:sym typeface="Trebuchet MS"/>
              </a:rPr>
              <a:t>регулює</a:t>
            </a:r>
            <a:r>
              <a:rPr lang="ru-RU" sz="2400" b="1" i="0" u="none" strike="noStrike" cap="none" baseline="0" dirty="0">
                <a:solidFill>
                  <a:srgbClr val="990000"/>
                </a:solidFill>
                <a:latin typeface="Trebuchet MS"/>
                <a:ea typeface="Trebuchet MS"/>
                <a:cs typeface="Trebuchet MS"/>
                <a:sym typeface="Trebuchet MS"/>
              </a:rPr>
              <a:t> температуру моря і </a:t>
            </a:r>
            <a:r>
              <a:rPr lang="ru-RU" sz="2400" b="1" i="0" u="none" strike="noStrike" cap="none" baseline="0" dirty="0" err="1">
                <a:solidFill>
                  <a:srgbClr val="990000"/>
                </a:solidFill>
                <a:latin typeface="Trebuchet MS"/>
                <a:ea typeface="Trebuchet MS"/>
                <a:cs typeface="Trebuchet MS"/>
                <a:sym typeface="Trebuchet MS"/>
              </a:rPr>
              <a:t>суші</a:t>
            </a:r>
            <a:endParaRPr lang="ru-RU" sz="2400" b="1" i="0" u="none" strike="noStrike" cap="none" baseline="0" dirty="0">
              <a:solidFill>
                <a:srgbClr val="990000"/>
              </a:solidFill>
              <a:latin typeface="Trebuchet MS"/>
              <a:ea typeface="Trebuchet MS"/>
              <a:cs typeface="Trebuchet MS"/>
              <a:sym typeface="Trebuchet MS"/>
            </a:endParaRPr>
          </a:p>
          <a:p>
            <a:pPr marL="228600" marR="0" lvl="0" indent="-190500" algn="l" rtl="0">
              <a:lnSpc>
                <a:spcPct val="90000"/>
              </a:lnSpc>
              <a:spcBef>
                <a:spcPts val="780"/>
              </a:spcBef>
              <a:spcAft>
                <a:spcPts val="0"/>
              </a:spcAft>
              <a:buClr>
                <a:srgbClr val="C3260C"/>
              </a:buClr>
              <a:buFont typeface="Georgia"/>
              <a:buNone/>
            </a:pPr>
            <a:endParaRPr sz="2400" b="1" i="0" u="none" strike="noStrike" cap="none" baseline="0" dirty="0">
              <a:solidFill>
                <a:srgbClr val="990000"/>
              </a:solidFill>
              <a:latin typeface="Trebuchet MS"/>
              <a:ea typeface="Trebuchet MS"/>
              <a:cs typeface="Trebuchet MS"/>
              <a:sym typeface="Trebuchet MS"/>
            </a:endParaRPr>
          </a:p>
          <a:p>
            <a:pPr marL="45720" marR="0" lvl="0" indent="-7619" algn="l" rtl="0">
              <a:lnSpc>
                <a:spcPct val="90000"/>
              </a:lnSpc>
              <a:spcBef>
                <a:spcPts val="780"/>
              </a:spcBef>
              <a:spcAft>
                <a:spcPts val="0"/>
              </a:spcAft>
              <a:buClr>
                <a:srgbClr val="C3260C"/>
              </a:buClr>
              <a:buSzPct val="25000"/>
              <a:buFont typeface="Georgia"/>
              <a:buNone/>
            </a:pPr>
            <a:r>
              <a:rPr lang="ru-RU" sz="2400" b="1" i="0" u="none" strike="noStrike" cap="none" baseline="0" dirty="0" err="1">
                <a:solidFill>
                  <a:srgbClr val="990000"/>
                </a:solidFill>
                <a:latin typeface="Trebuchet MS"/>
                <a:ea typeface="Trebuchet MS"/>
                <a:cs typeface="Trebuchet MS"/>
                <a:sym typeface="Trebuchet MS"/>
              </a:rPr>
              <a:t>Водорості</a:t>
            </a:r>
            <a:r>
              <a:rPr lang="ru-RU" sz="2400" b="1" i="0" u="none" strike="noStrike" cap="none" baseline="0" dirty="0">
                <a:solidFill>
                  <a:srgbClr val="990000"/>
                </a:solidFill>
                <a:latin typeface="Trebuchet MS"/>
                <a:ea typeface="Trebuchet MS"/>
                <a:cs typeface="Trebuchet MS"/>
                <a:sym typeface="Trebuchet MS"/>
              </a:rPr>
              <a:t> океану </a:t>
            </a:r>
            <a:r>
              <a:rPr lang="ru-RU" sz="2400" b="1" i="0" u="none" strike="noStrike" cap="none" baseline="0" dirty="0" err="1">
                <a:solidFill>
                  <a:srgbClr val="990000"/>
                </a:solidFill>
                <a:latin typeface="Trebuchet MS"/>
                <a:ea typeface="Trebuchet MS"/>
                <a:cs typeface="Trebuchet MS"/>
                <a:sym typeface="Trebuchet MS"/>
              </a:rPr>
              <a:t>виділяють</a:t>
            </a:r>
            <a:r>
              <a:rPr lang="ru-RU" sz="2400" b="1" i="0" u="none" strike="noStrike" cap="none" baseline="0" dirty="0">
                <a:solidFill>
                  <a:srgbClr val="990000"/>
                </a:solidFill>
                <a:latin typeface="Trebuchet MS"/>
                <a:ea typeface="Trebuchet MS"/>
                <a:cs typeface="Trebuchet MS"/>
                <a:sym typeface="Trebuchet MS"/>
              </a:rPr>
              <a:t> в атмосферу ½ </a:t>
            </a:r>
            <a:r>
              <a:rPr lang="ru-RU" sz="2400" b="1" i="0" u="none" strike="noStrike" cap="none" baseline="0" dirty="0" err="1">
                <a:solidFill>
                  <a:srgbClr val="990000"/>
                </a:solidFill>
                <a:latin typeface="Trebuchet MS"/>
                <a:ea typeface="Trebuchet MS"/>
                <a:cs typeface="Trebuchet MS"/>
                <a:sym typeface="Trebuchet MS"/>
              </a:rPr>
              <a:t>всього</a:t>
            </a:r>
            <a:r>
              <a:rPr lang="ru-RU" sz="2400" b="1" i="0" u="none" strike="noStrike" cap="none" baseline="0" dirty="0">
                <a:solidFill>
                  <a:srgbClr val="990000"/>
                </a:solidFill>
                <a:latin typeface="Trebuchet MS"/>
                <a:ea typeface="Trebuchet MS"/>
                <a:cs typeface="Trebuchet MS"/>
                <a:sym typeface="Trebuchet MS"/>
              </a:rPr>
              <a:t> </a:t>
            </a:r>
            <a:r>
              <a:rPr lang="ru-RU" sz="2400" b="1" i="0" u="none" strike="noStrike" cap="none" baseline="0" dirty="0" err="1">
                <a:solidFill>
                  <a:srgbClr val="990000"/>
                </a:solidFill>
                <a:latin typeface="Trebuchet MS"/>
                <a:ea typeface="Trebuchet MS"/>
                <a:cs typeface="Trebuchet MS"/>
                <a:sym typeface="Trebuchet MS"/>
              </a:rPr>
              <a:t>кисню</a:t>
            </a:r>
            <a:endParaRPr lang="ru-RU" sz="2400" b="1" i="0" u="none" strike="noStrike" cap="none" baseline="0" dirty="0">
              <a:solidFill>
                <a:srgbClr val="990000"/>
              </a:solidFill>
              <a:latin typeface="Trebuchet MS"/>
              <a:ea typeface="Trebuchet MS"/>
              <a:cs typeface="Trebuchet MS"/>
              <a:sym typeface="Trebuchet MS"/>
            </a:endParaRPr>
          </a:p>
          <a:p>
            <a:pPr marL="228600" marR="0" lvl="0" indent="7620" algn="l" rtl="0">
              <a:lnSpc>
                <a:spcPct val="90000"/>
              </a:lnSpc>
              <a:spcBef>
                <a:spcPts val="780"/>
              </a:spcBef>
              <a:spcAft>
                <a:spcPts val="0"/>
              </a:spcAft>
              <a:buClr>
                <a:srgbClr val="C3260C"/>
              </a:buClr>
              <a:buFont typeface="Georgia"/>
              <a:buNone/>
            </a:pPr>
            <a:endParaRPr sz="2400" b="1" i="0" u="none" strike="noStrike" cap="none" baseline="0" dirty="0">
              <a:solidFill>
                <a:srgbClr val="990000"/>
              </a:solidFill>
              <a:latin typeface="Trebuchet MS"/>
              <a:ea typeface="Trebuchet MS"/>
              <a:cs typeface="Trebuchet MS"/>
              <a:sym typeface="Trebuchet MS"/>
            </a:endParaRPr>
          </a:p>
          <a:p>
            <a:pPr marL="45720" marR="0" lvl="0" indent="-7619" algn="l" rtl="0">
              <a:lnSpc>
                <a:spcPct val="90000"/>
              </a:lnSpc>
              <a:spcBef>
                <a:spcPts val="780"/>
              </a:spcBef>
              <a:spcAft>
                <a:spcPts val="0"/>
              </a:spcAft>
              <a:buClr>
                <a:srgbClr val="C3260C"/>
              </a:buClr>
              <a:buSzPct val="25000"/>
              <a:buFont typeface="Georgia"/>
              <a:buNone/>
            </a:pPr>
            <a:r>
              <a:rPr lang="ru-RU" sz="2400" b="1" i="0" u="none" strike="noStrike" cap="none" baseline="0" dirty="0" err="1">
                <a:solidFill>
                  <a:srgbClr val="990000"/>
                </a:solidFill>
                <a:latin typeface="Trebuchet MS"/>
                <a:ea typeface="Trebuchet MS"/>
                <a:cs typeface="Trebuchet MS"/>
                <a:sym typeface="Trebuchet MS"/>
              </a:rPr>
              <a:t>Годує</a:t>
            </a:r>
            <a:r>
              <a:rPr lang="ru-RU" sz="2400" b="1" i="0" u="none" strike="noStrike" cap="none" baseline="0" dirty="0">
                <a:solidFill>
                  <a:srgbClr val="990000"/>
                </a:solidFill>
                <a:latin typeface="Trebuchet MS"/>
                <a:ea typeface="Trebuchet MS"/>
                <a:cs typeface="Trebuchet MS"/>
                <a:sym typeface="Trebuchet MS"/>
              </a:rPr>
              <a:t> </a:t>
            </a:r>
            <a:r>
              <a:rPr lang="ru-RU" sz="2400" b="1" i="0" u="none" strike="noStrike" cap="none" baseline="0" dirty="0" err="1">
                <a:solidFill>
                  <a:srgbClr val="990000"/>
                </a:solidFill>
                <a:latin typeface="Trebuchet MS"/>
                <a:ea typeface="Trebuchet MS"/>
                <a:cs typeface="Trebuchet MS"/>
                <a:sym typeface="Trebuchet MS"/>
              </a:rPr>
              <a:t>людину</a:t>
            </a:r>
            <a:endParaRPr lang="ru-RU" sz="2400" b="1" i="0" u="none" strike="noStrike" cap="none" baseline="0" dirty="0">
              <a:solidFill>
                <a:srgbClr val="990000"/>
              </a:solidFill>
              <a:latin typeface="Trebuchet MS"/>
              <a:ea typeface="Trebuchet MS"/>
              <a:cs typeface="Trebuchet MS"/>
              <a:sym typeface="Trebuchet MS"/>
            </a:endParaRPr>
          </a:p>
          <a:p>
            <a:pPr marL="228600" marR="0" lvl="0" indent="-190500" algn="l" rtl="0">
              <a:lnSpc>
                <a:spcPct val="90000"/>
              </a:lnSpc>
              <a:spcBef>
                <a:spcPts val="780"/>
              </a:spcBef>
              <a:spcAft>
                <a:spcPts val="0"/>
              </a:spcAft>
              <a:buClr>
                <a:srgbClr val="C3260C"/>
              </a:buClr>
              <a:buFont typeface="Georgia"/>
              <a:buNone/>
            </a:pPr>
            <a:endParaRPr sz="2400" b="1" i="0" u="none" strike="noStrike" cap="none" baseline="0" dirty="0">
              <a:solidFill>
                <a:srgbClr val="990000"/>
              </a:solidFill>
              <a:latin typeface="Trebuchet MS"/>
              <a:ea typeface="Trebuchet MS"/>
              <a:cs typeface="Trebuchet MS"/>
              <a:sym typeface="Trebuchet MS"/>
            </a:endParaRPr>
          </a:p>
          <a:p>
            <a:pPr marL="228600" marR="0" lvl="0" indent="-190500" algn="l" rtl="0">
              <a:lnSpc>
                <a:spcPct val="90000"/>
              </a:lnSpc>
              <a:spcBef>
                <a:spcPts val="780"/>
              </a:spcBef>
              <a:spcAft>
                <a:spcPts val="0"/>
              </a:spcAft>
              <a:buClr>
                <a:srgbClr val="C3260C"/>
              </a:buClr>
              <a:buFont typeface="Georgia"/>
              <a:buNone/>
            </a:pPr>
            <a:endParaRPr sz="2400" b="1" i="0" u="none" strike="noStrike" cap="none" baseline="0" dirty="0">
              <a:solidFill>
                <a:srgbClr val="990000"/>
              </a:solidFill>
              <a:latin typeface="Trebuchet MS"/>
              <a:ea typeface="Trebuchet MS"/>
              <a:cs typeface="Trebuchet MS"/>
              <a:sym typeface="Trebuchet MS"/>
            </a:endParaRPr>
          </a:p>
          <a:p>
            <a:pPr marL="45720" marR="0" lvl="0" indent="-7619" algn="l" rtl="0">
              <a:lnSpc>
                <a:spcPct val="90000"/>
              </a:lnSpc>
              <a:spcBef>
                <a:spcPts val="780"/>
              </a:spcBef>
              <a:spcAft>
                <a:spcPts val="0"/>
              </a:spcAft>
              <a:buClr>
                <a:srgbClr val="C3260C"/>
              </a:buClr>
              <a:buSzPct val="25000"/>
              <a:buFont typeface="Georgia"/>
              <a:buNone/>
            </a:pPr>
            <a:r>
              <a:rPr lang="ru-RU" sz="2400" b="1" i="0" u="none" strike="noStrike" cap="none" baseline="0" dirty="0">
                <a:solidFill>
                  <a:srgbClr val="990000"/>
                </a:solidFill>
                <a:latin typeface="Trebuchet MS"/>
                <a:ea typeface="Trebuchet MS"/>
                <a:cs typeface="Trebuchet MS"/>
                <a:sym typeface="Trebuchet MS"/>
              </a:rPr>
              <a:t>На </a:t>
            </a:r>
            <a:r>
              <a:rPr lang="ru-RU" sz="2400" b="1" i="0" u="none" strike="noStrike" cap="none" baseline="0" dirty="0" err="1">
                <a:solidFill>
                  <a:srgbClr val="990000"/>
                </a:solidFill>
                <a:latin typeface="Trebuchet MS"/>
                <a:ea typeface="Trebuchet MS"/>
                <a:cs typeface="Trebuchet MS"/>
                <a:sym typeface="Trebuchet MS"/>
              </a:rPr>
              <a:t>дні</a:t>
            </a:r>
            <a:r>
              <a:rPr lang="ru-RU" sz="2400" b="1" i="0" u="none" strike="noStrike" cap="none" baseline="0" dirty="0">
                <a:solidFill>
                  <a:srgbClr val="990000"/>
                </a:solidFill>
                <a:latin typeface="Trebuchet MS"/>
                <a:ea typeface="Trebuchet MS"/>
                <a:cs typeface="Trebuchet MS"/>
                <a:sym typeface="Trebuchet MS"/>
              </a:rPr>
              <a:t> </a:t>
            </a:r>
            <a:r>
              <a:rPr lang="ru-RU" sz="2400" b="1" i="0" u="none" strike="noStrike" cap="none" baseline="0" dirty="0" err="1">
                <a:solidFill>
                  <a:srgbClr val="990000"/>
                </a:solidFill>
                <a:latin typeface="Trebuchet MS"/>
                <a:ea typeface="Trebuchet MS"/>
                <a:cs typeface="Trebuchet MS"/>
                <a:sym typeface="Trebuchet MS"/>
              </a:rPr>
              <a:t>сховані</a:t>
            </a:r>
            <a:r>
              <a:rPr lang="ru-RU" sz="2400" b="1" i="0" u="none" strike="noStrike" cap="none" baseline="0" dirty="0">
                <a:solidFill>
                  <a:srgbClr val="990000"/>
                </a:solidFill>
                <a:latin typeface="Trebuchet MS"/>
                <a:ea typeface="Trebuchet MS"/>
                <a:cs typeface="Trebuchet MS"/>
                <a:sym typeface="Trebuchet MS"/>
              </a:rPr>
              <a:t> </a:t>
            </a:r>
            <a:r>
              <a:rPr lang="ru-RU" sz="2400" b="1" i="0" u="none" strike="noStrike" cap="none" baseline="0" dirty="0" err="1">
                <a:solidFill>
                  <a:srgbClr val="990000"/>
                </a:solidFill>
                <a:latin typeface="Trebuchet MS"/>
                <a:ea typeface="Trebuchet MS"/>
                <a:cs typeface="Trebuchet MS"/>
                <a:sym typeface="Trebuchet MS"/>
              </a:rPr>
              <a:t>величезні</a:t>
            </a:r>
            <a:r>
              <a:rPr lang="ru-RU" sz="2400" b="1" i="0" u="none" strike="noStrike" cap="none" baseline="0" dirty="0">
                <a:solidFill>
                  <a:srgbClr val="990000"/>
                </a:solidFill>
                <a:latin typeface="Trebuchet MS"/>
                <a:ea typeface="Trebuchet MS"/>
                <a:cs typeface="Trebuchet MS"/>
                <a:sym typeface="Trebuchet MS"/>
              </a:rPr>
              <a:t> запаси </a:t>
            </a:r>
            <a:r>
              <a:rPr lang="ru-RU" sz="2400" b="1" i="0" u="none" strike="noStrike" cap="none" baseline="0" dirty="0" err="1">
                <a:solidFill>
                  <a:srgbClr val="990000"/>
                </a:solidFill>
                <a:latin typeface="Trebuchet MS"/>
                <a:ea typeface="Trebuchet MS"/>
                <a:cs typeface="Trebuchet MS"/>
                <a:sym typeface="Trebuchet MS"/>
              </a:rPr>
              <a:t>природних</a:t>
            </a:r>
            <a:r>
              <a:rPr lang="ru-RU" sz="2400" b="1" i="0" u="none" strike="noStrike" cap="none" baseline="0" dirty="0">
                <a:solidFill>
                  <a:srgbClr val="990000"/>
                </a:solidFill>
                <a:latin typeface="Trebuchet MS"/>
                <a:ea typeface="Trebuchet MS"/>
                <a:cs typeface="Trebuchet MS"/>
                <a:sym typeface="Trebuchet MS"/>
              </a:rPr>
              <a:t> </a:t>
            </a:r>
            <a:r>
              <a:rPr lang="ru-RU" sz="2400" b="1" i="0" u="none" strike="noStrike" cap="none" baseline="0" dirty="0" err="1">
                <a:solidFill>
                  <a:srgbClr val="990000"/>
                </a:solidFill>
                <a:latin typeface="Trebuchet MS"/>
                <a:ea typeface="Trebuchet MS"/>
                <a:cs typeface="Trebuchet MS"/>
                <a:sym typeface="Trebuchet MS"/>
              </a:rPr>
              <a:t>копалин</a:t>
            </a:r>
            <a:endParaRPr lang="ru-RU" sz="2400" b="1" i="0" u="none" strike="noStrike" cap="none" baseline="0" dirty="0">
              <a:solidFill>
                <a:srgbClr val="990000"/>
              </a:solidFill>
              <a:latin typeface="Trebuchet MS"/>
              <a:ea typeface="Trebuchet MS"/>
              <a:cs typeface="Trebuchet MS"/>
              <a:sym typeface="Trebuchet MS"/>
            </a:endParaRPr>
          </a:p>
          <a:p>
            <a:pPr marL="228600" marR="0" lvl="0" indent="-190500" algn="l" rtl="0">
              <a:lnSpc>
                <a:spcPct val="90000"/>
              </a:lnSpc>
              <a:spcBef>
                <a:spcPts val="780"/>
              </a:spcBef>
              <a:spcAft>
                <a:spcPts val="0"/>
              </a:spcAft>
              <a:buClr>
                <a:srgbClr val="C3260C"/>
              </a:buClr>
              <a:buFont typeface="Georgia"/>
              <a:buNone/>
            </a:pPr>
            <a:endParaRPr sz="2400" b="1" i="0" u="none" strike="noStrike" cap="none" baseline="0" dirty="0">
              <a:solidFill>
                <a:srgbClr val="990000"/>
              </a:solidFill>
              <a:latin typeface="Trebuchet MS"/>
              <a:ea typeface="Trebuchet MS"/>
              <a:cs typeface="Trebuchet MS"/>
              <a:sym typeface="Trebuchet MS"/>
            </a:endParaRPr>
          </a:p>
          <a:p>
            <a:pPr marL="45720" marR="0" lvl="0" indent="-7619" algn="l" rtl="0">
              <a:lnSpc>
                <a:spcPct val="90000"/>
              </a:lnSpc>
              <a:spcBef>
                <a:spcPts val="780"/>
              </a:spcBef>
              <a:spcAft>
                <a:spcPts val="0"/>
              </a:spcAft>
              <a:buClr>
                <a:srgbClr val="C3260C"/>
              </a:buClr>
              <a:buSzPct val="25000"/>
              <a:buFont typeface="Georgia"/>
              <a:buNone/>
            </a:pPr>
            <a:r>
              <a:rPr lang="ru-RU" sz="2400" b="1" i="0" u="none" strike="noStrike" cap="none" baseline="0" dirty="0" err="1">
                <a:solidFill>
                  <a:srgbClr val="990000"/>
                </a:solidFill>
                <a:latin typeface="Trebuchet MS"/>
                <a:ea typeface="Trebuchet MS"/>
                <a:cs typeface="Trebuchet MS"/>
                <a:sym typeface="Trebuchet MS"/>
              </a:rPr>
              <a:t>Зручний</a:t>
            </a:r>
            <a:r>
              <a:rPr lang="ru-RU" sz="2400" b="1" i="0" u="none" strike="noStrike" cap="none" baseline="0" dirty="0">
                <a:solidFill>
                  <a:srgbClr val="990000"/>
                </a:solidFill>
                <a:latin typeface="Trebuchet MS"/>
                <a:ea typeface="Trebuchet MS"/>
                <a:cs typeface="Trebuchet MS"/>
                <a:sym typeface="Trebuchet MS"/>
              </a:rPr>
              <a:t> </a:t>
            </a:r>
            <a:r>
              <a:rPr lang="ru-RU" sz="2400" b="1" i="0" u="none" strike="noStrike" cap="none" baseline="0" dirty="0" err="1">
                <a:solidFill>
                  <a:srgbClr val="990000"/>
                </a:solidFill>
                <a:latin typeface="Trebuchet MS"/>
                <a:ea typeface="Trebuchet MS"/>
                <a:cs typeface="Trebuchet MS"/>
                <a:sym typeface="Trebuchet MS"/>
              </a:rPr>
              <a:t>водний</a:t>
            </a:r>
            <a:r>
              <a:rPr lang="ru-RU" sz="2400" b="1" i="0" u="none" strike="noStrike" cap="none" baseline="0" dirty="0">
                <a:solidFill>
                  <a:srgbClr val="990000"/>
                </a:solidFill>
                <a:latin typeface="Trebuchet MS"/>
                <a:ea typeface="Trebuchet MS"/>
                <a:cs typeface="Trebuchet MS"/>
                <a:sym typeface="Trebuchet MS"/>
              </a:rPr>
              <a:t> шлях, </a:t>
            </a:r>
            <a:r>
              <a:rPr lang="ru-RU" sz="2400" b="1" i="0" u="none" strike="noStrike" cap="none" baseline="0" dirty="0" err="1">
                <a:solidFill>
                  <a:srgbClr val="990000"/>
                </a:solidFill>
                <a:latin typeface="Trebuchet MS"/>
                <a:ea typeface="Trebuchet MS"/>
                <a:cs typeface="Trebuchet MS"/>
                <a:sym typeface="Trebuchet MS"/>
              </a:rPr>
              <a:t>що</a:t>
            </a:r>
            <a:r>
              <a:rPr lang="ru-RU" sz="2400" b="1" i="0" u="none" strike="noStrike" cap="none" baseline="0" dirty="0">
                <a:solidFill>
                  <a:srgbClr val="990000"/>
                </a:solidFill>
                <a:latin typeface="Trebuchet MS"/>
                <a:ea typeface="Trebuchet MS"/>
                <a:cs typeface="Trebuchet MS"/>
                <a:sym typeface="Trebuchet MS"/>
              </a:rPr>
              <a:t> </a:t>
            </a:r>
            <a:r>
              <a:rPr lang="ru-RU" sz="2400" b="1" i="0" u="none" strike="noStrike" cap="none" baseline="0" dirty="0" err="1">
                <a:solidFill>
                  <a:srgbClr val="990000"/>
                </a:solidFill>
                <a:latin typeface="Trebuchet MS"/>
                <a:ea typeface="Trebuchet MS"/>
                <a:cs typeface="Trebuchet MS"/>
                <a:sym typeface="Trebuchet MS"/>
              </a:rPr>
              <a:t>пов’язує</a:t>
            </a:r>
            <a:r>
              <a:rPr lang="ru-RU" sz="2400" b="1" i="0" u="none" strike="noStrike" cap="none" baseline="0" dirty="0">
                <a:solidFill>
                  <a:srgbClr val="990000"/>
                </a:solidFill>
                <a:latin typeface="Trebuchet MS"/>
                <a:ea typeface="Trebuchet MS"/>
                <a:cs typeface="Trebuchet MS"/>
                <a:sym typeface="Trebuchet MS"/>
              </a:rPr>
              <a:t> </a:t>
            </a:r>
            <a:r>
              <a:rPr lang="ru-RU" sz="2400" b="1" i="0" u="none" strike="noStrike" cap="none" baseline="0" dirty="0" err="1">
                <a:solidFill>
                  <a:srgbClr val="990000"/>
                </a:solidFill>
                <a:latin typeface="Trebuchet MS"/>
                <a:ea typeface="Trebuchet MS"/>
                <a:cs typeface="Trebuchet MS"/>
                <a:sym typeface="Trebuchet MS"/>
              </a:rPr>
              <a:t>між</a:t>
            </a:r>
            <a:r>
              <a:rPr lang="ru-RU" sz="2400" b="1" i="0" u="none" strike="noStrike" cap="none" baseline="0" dirty="0">
                <a:solidFill>
                  <a:srgbClr val="990000"/>
                </a:solidFill>
                <a:latin typeface="Trebuchet MS"/>
                <a:ea typeface="Trebuchet MS"/>
                <a:cs typeface="Trebuchet MS"/>
                <a:sym typeface="Trebuchet MS"/>
              </a:rPr>
              <a:t> собою материки і </a:t>
            </a:r>
            <a:r>
              <a:rPr lang="ru-RU" sz="2400" b="1" i="0" u="none" strike="noStrike" cap="none" baseline="0" dirty="0" err="1">
                <a:solidFill>
                  <a:srgbClr val="990000"/>
                </a:solidFill>
                <a:latin typeface="Trebuchet MS"/>
                <a:ea typeface="Trebuchet MS"/>
                <a:cs typeface="Trebuchet MS"/>
                <a:sym typeface="Trebuchet MS"/>
              </a:rPr>
              <a:t>країни</a:t>
            </a:r>
            <a:endParaRPr lang="ru-RU" sz="2400" b="1" i="0" u="none" strike="noStrike" cap="none" baseline="0" dirty="0">
              <a:solidFill>
                <a:srgbClr val="990000"/>
              </a:solidFill>
              <a:latin typeface="Trebuchet MS"/>
              <a:ea typeface="Trebuchet MS"/>
              <a:cs typeface="Trebuchet MS"/>
              <a:sym typeface="Trebuchet MS"/>
            </a:endParaRPr>
          </a:p>
          <a:p>
            <a:pPr marL="228600" marR="0" lvl="0" indent="7620" algn="l" rtl="0">
              <a:lnSpc>
                <a:spcPct val="90000"/>
              </a:lnSpc>
              <a:spcBef>
                <a:spcPts val="780"/>
              </a:spcBef>
              <a:spcAft>
                <a:spcPts val="0"/>
              </a:spcAft>
              <a:buClr>
                <a:srgbClr val="C3260C"/>
              </a:buClr>
              <a:buFont typeface="Georgia"/>
              <a:buNone/>
            </a:pPr>
            <a:endParaRPr sz="2400" b="1" i="0" u="none" strike="noStrike" cap="none" baseline="0" dirty="0">
              <a:solidFill>
                <a:srgbClr val="990000"/>
              </a:solidFill>
              <a:latin typeface="Trebuchet MS"/>
              <a:ea typeface="Trebuchet MS"/>
              <a:cs typeface="Trebuchet MS"/>
              <a:sym typeface="Trebuchet MS"/>
            </a:endParaRPr>
          </a:p>
          <a:p>
            <a:pPr marL="228600" marR="0" lvl="0" indent="7620" algn="l" rtl="0">
              <a:lnSpc>
                <a:spcPct val="90000"/>
              </a:lnSpc>
              <a:spcBef>
                <a:spcPts val="780"/>
              </a:spcBef>
              <a:spcAft>
                <a:spcPts val="0"/>
              </a:spcAft>
              <a:buClr>
                <a:srgbClr val="C3260C"/>
              </a:buClr>
              <a:buFont typeface="Georgia"/>
              <a:buNone/>
            </a:pPr>
            <a:endParaRPr sz="2400" b="1" i="0" u="none" strike="noStrike" cap="none" baseline="0" dirty="0">
              <a:solidFill>
                <a:srgbClr val="990000"/>
              </a:solidFill>
              <a:latin typeface="Trebuchet MS"/>
              <a:ea typeface="Trebuchet MS"/>
              <a:cs typeface="Trebuchet MS"/>
              <a:sym typeface="Trebuchet MS"/>
            </a:endParaRPr>
          </a:p>
          <a:p>
            <a:pPr marL="228600" marR="0" lvl="0" indent="40640" algn="l" rtl="0">
              <a:lnSpc>
                <a:spcPct val="90000"/>
              </a:lnSpc>
              <a:spcBef>
                <a:spcPts val="860"/>
              </a:spcBef>
              <a:spcAft>
                <a:spcPts val="0"/>
              </a:spcAft>
              <a:buClr>
                <a:srgbClr val="C3260C"/>
              </a:buClr>
              <a:buFont typeface="Georgia"/>
              <a:buNone/>
            </a:pPr>
            <a:endParaRPr sz="2800" b="0" i="0" u="none" strike="noStrike" cap="none" baseline="0" dirty="0">
              <a:solidFill>
                <a:srgbClr val="3F3F3F"/>
              </a:solidFill>
              <a:latin typeface="Trebuchet MS"/>
              <a:ea typeface="Trebuchet MS"/>
              <a:cs typeface="Trebuchet MS"/>
              <a:sym typeface="Trebuchet MS"/>
            </a:endParaRPr>
          </a:p>
          <a:p>
            <a:pPr marL="228600" marR="0" lvl="0" indent="40640" algn="l" rtl="0">
              <a:lnSpc>
                <a:spcPct val="90000"/>
              </a:lnSpc>
              <a:spcBef>
                <a:spcPts val="860"/>
              </a:spcBef>
              <a:spcAft>
                <a:spcPts val="300"/>
              </a:spcAft>
              <a:buClr>
                <a:srgbClr val="C3260C"/>
              </a:buClr>
              <a:buFont typeface="Georgia"/>
              <a:buNone/>
            </a:pPr>
            <a:endParaRPr sz="2800" b="0" i="0" u="none" strike="noStrike" cap="none" baseline="0" dirty="0">
              <a:solidFill>
                <a:srgbClr val="3F3F3F"/>
              </a:solidFill>
              <a:latin typeface="Trebuchet MS"/>
              <a:ea typeface="Trebuchet MS"/>
              <a:cs typeface="Trebuchet MS"/>
              <a:sym typeface="Trebuchet MS"/>
            </a:endParaRPr>
          </a:p>
        </p:txBody>
      </p:sp>
      <p:pic>
        <p:nvPicPr>
          <p:cNvPr id="176" name="Shape 176"/>
          <p:cNvPicPr preferRelativeResize="0"/>
          <p:nvPr/>
        </p:nvPicPr>
        <p:blipFill rotWithShape="1">
          <a:blip r:embed="rId4">
            <a:alphaModFix/>
          </a:blip>
          <a:srcRect/>
          <a:stretch/>
        </p:blipFill>
        <p:spPr>
          <a:xfrm>
            <a:off x="228600" y="2362200"/>
            <a:ext cx="1752600" cy="1314449"/>
          </a:xfrm>
          <a:prstGeom prst="rect">
            <a:avLst/>
          </a:prstGeom>
          <a:noFill/>
          <a:ln>
            <a:noFill/>
          </a:ln>
        </p:spPr>
      </p:pic>
      <p:pic>
        <p:nvPicPr>
          <p:cNvPr id="177" name="Shape 177"/>
          <p:cNvPicPr preferRelativeResize="0"/>
          <p:nvPr/>
        </p:nvPicPr>
        <p:blipFill rotWithShape="1">
          <a:blip r:embed="rId5">
            <a:alphaModFix/>
          </a:blip>
          <a:srcRect/>
          <a:stretch/>
        </p:blipFill>
        <p:spPr>
          <a:xfrm>
            <a:off x="152400" y="3962400"/>
            <a:ext cx="1904999" cy="1270000"/>
          </a:xfrm>
          <a:prstGeom prst="rect">
            <a:avLst/>
          </a:prstGeom>
          <a:noFill/>
          <a:ln>
            <a:noFill/>
          </a:ln>
        </p:spPr>
      </p:pic>
      <p:pic>
        <p:nvPicPr>
          <p:cNvPr id="178" name="Shape 178"/>
          <p:cNvPicPr preferRelativeResize="0"/>
          <p:nvPr/>
        </p:nvPicPr>
        <p:blipFill rotWithShape="1">
          <a:blip r:embed="rId6">
            <a:alphaModFix/>
          </a:blip>
          <a:srcRect/>
          <a:stretch/>
        </p:blipFill>
        <p:spPr>
          <a:xfrm>
            <a:off x="228600" y="5524500"/>
            <a:ext cx="1857375" cy="1333499"/>
          </a:xfrm>
          <a:prstGeom prst="rect">
            <a:avLst/>
          </a:prstGeom>
          <a:noFill/>
          <a:ln>
            <a:noFill/>
          </a:ln>
        </p:spPr>
      </p:pic>
      <p:pic>
        <p:nvPicPr>
          <p:cNvPr id="179" name="Shape 179"/>
          <p:cNvPicPr preferRelativeResize="0"/>
          <p:nvPr/>
        </p:nvPicPr>
        <p:blipFill rotWithShape="1">
          <a:blip r:embed="rId7">
            <a:alphaModFix/>
          </a:blip>
          <a:srcRect/>
          <a:stretch/>
        </p:blipFill>
        <p:spPr>
          <a:xfrm>
            <a:off x="304800" y="990600"/>
            <a:ext cx="1728787" cy="1152525"/>
          </a:xfrm>
          <a:prstGeom prst="rect">
            <a:avLst/>
          </a:prstGeom>
          <a:noFill/>
          <a:ln>
            <a:noFill/>
          </a:ln>
        </p:spPr>
      </p:pic>
    </p:spTree>
    <p:extLst>
      <p:ext uri="{BB962C8B-B14F-4D97-AF65-F5344CB8AC3E}">
        <p14:creationId xmlns:p14="http://schemas.microsoft.com/office/powerpoint/2010/main" val="4070956714"/>
      </p:ext>
    </p:extLst>
  </p:cSld>
  <p:clrMapOvr>
    <a:masterClrMapping/>
  </p:clrMapOvr>
  <mc:AlternateContent xmlns:mc="http://schemas.openxmlformats.org/markup-compatibility/2006" xmlns:p14="http://schemas.microsoft.com/office/powerpoint/2010/main">
    <mc:Choice Requires="p14">
      <p:transition spd="slow">
        <p14:flip dir="l"/>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174"/>
                                        </p:tgtEl>
                                        <p:attrNameLst>
                                          <p:attrName>style.visibility</p:attrName>
                                        </p:attrNameLst>
                                      </p:cBhvr>
                                      <p:to>
                                        <p:strVal val="visible"/>
                                      </p:to>
                                    </p:set>
                                    <p:anim calcmode="lin" valueType="num">
                                      <p:cBhvr additive="base">
                                        <p:cTn id="7" dur="500"/>
                                        <p:tgtEl>
                                          <p:spTgt spid="174"/>
                                        </p:tgtEl>
                                        <p:attrNameLst>
                                          <p:attrName>ppt_w</p:attrName>
                                        </p:attrNameLst>
                                      </p:cBhvr>
                                      <p:tavLst>
                                        <p:tav tm="0">
                                          <p:val>
                                            <p:strVal val="0"/>
                                          </p:val>
                                        </p:tav>
                                        <p:tav tm="100000">
                                          <p:val>
                                            <p:strVal val="#ppt_w"/>
                                          </p:val>
                                        </p:tav>
                                      </p:tavLst>
                                    </p:anim>
                                    <p:anim calcmode="lin" valueType="num">
                                      <p:cBhvr additive="base">
                                        <p:cTn id="8" dur="500"/>
                                        <p:tgtEl>
                                          <p:spTgt spid="174"/>
                                        </p:tgtEl>
                                        <p:attrNameLst>
                                          <p:attrName>ppt_h</p:attrName>
                                        </p:attrNameLst>
                                      </p:cBhvr>
                                      <p:tavLst>
                                        <p:tav tm="0">
                                          <p:val>
                                            <p:str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Заголовок 1"/>
          <p:cNvSpPr>
            <a:spLocks noGrp="1"/>
          </p:cNvSpPr>
          <p:nvPr>
            <p:ph type="title"/>
          </p:nvPr>
        </p:nvSpPr>
        <p:spPr>
          <a:xfrm>
            <a:off x="385763" y="188913"/>
            <a:ext cx="8218487" cy="417512"/>
          </a:xfrm>
        </p:spPr>
        <p:txBody>
          <a:bodyPr/>
          <a:lstStyle/>
          <a:p>
            <a:pPr algn="l" eaLnBrk="1" hangingPunct="1"/>
            <a:r>
              <a:rPr lang="uk-UA" altLang="uk-UA" sz="4000" b="1" smtClean="0">
                <a:solidFill>
                  <a:srgbClr val="FFC000"/>
                </a:solidFill>
              </a:rPr>
              <a:t>Піратство біля берегів Сомалі</a:t>
            </a:r>
            <a:endParaRPr lang="ru-RU" altLang="uk-UA" sz="4000" smtClean="0">
              <a:solidFill>
                <a:srgbClr val="FFC000"/>
              </a:solidFill>
            </a:endParaRPr>
          </a:p>
        </p:txBody>
      </p:sp>
      <p:sp>
        <p:nvSpPr>
          <p:cNvPr id="18435" name="Прямоугольник 2"/>
          <p:cNvSpPr>
            <a:spLocks noChangeArrowheads="1"/>
          </p:cNvSpPr>
          <p:nvPr/>
        </p:nvSpPr>
        <p:spPr bwMode="auto">
          <a:xfrm>
            <a:off x="4284663" y="1916113"/>
            <a:ext cx="4572000" cy="193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uk-UA" altLang="uk-UA" sz="2000" b="1">
                <a:latin typeface="Calibri" pitchFamily="34" charset="0"/>
              </a:rPr>
              <a:t>У зв'язку з відносно високою інтенсивністю руху нафтових танкерів, існує велика активність піратів біля узбережжя Сомалі. Це становить загрозу для судноплавства на міжнародному рівні</a:t>
            </a:r>
            <a:endParaRPr lang="ru-RU" altLang="uk-UA" sz="2000" b="1">
              <a:latin typeface="Calibri" pitchFamily="34" charset="0"/>
            </a:endParaRPr>
          </a:p>
        </p:txBody>
      </p:sp>
      <p:pic>
        <p:nvPicPr>
          <p:cNvPr id="1843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950" y="3644900"/>
            <a:ext cx="1943100" cy="2979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7" name="Рисунок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50825" y="1011238"/>
            <a:ext cx="4164013" cy="2309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8" name="Рисунок 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rot="-901720">
            <a:off x="6934200" y="388938"/>
            <a:ext cx="1871663" cy="1246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9" name="Рисунок 3"/>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124075" y="3500438"/>
            <a:ext cx="2944813" cy="187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0" name="Рисунок 4"/>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248275" y="3884613"/>
            <a:ext cx="3427413" cy="256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ll/>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pic>
        <p:nvPicPr>
          <p:cNvPr id="278" name="Shape 278"/>
          <p:cNvPicPr preferRelativeResize="0"/>
          <p:nvPr/>
        </p:nvPicPr>
        <p:blipFill rotWithShape="1">
          <a:blip r:embed="rId3">
            <a:alphaModFix/>
          </a:blip>
          <a:srcRect/>
          <a:stretch/>
        </p:blipFill>
        <p:spPr>
          <a:xfrm>
            <a:off x="583481" y="1628800"/>
            <a:ext cx="3295060" cy="2471296"/>
          </a:xfrm>
          <a:prstGeom prst="rect">
            <a:avLst/>
          </a:prstGeom>
          <a:noFill/>
          <a:ln>
            <a:noFill/>
          </a:ln>
        </p:spPr>
      </p:pic>
      <p:sp>
        <p:nvSpPr>
          <p:cNvPr id="279" name="Shape 279"/>
          <p:cNvSpPr txBox="1"/>
          <p:nvPr/>
        </p:nvSpPr>
        <p:spPr>
          <a:xfrm>
            <a:off x="571472" y="285728"/>
            <a:ext cx="7929617" cy="1200329"/>
          </a:xfrm>
          <a:prstGeom prst="rect">
            <a:avLst/>
          </a:prstGeom>
          <a:noFill/>
          <a:ln>
            <a:noFill/>
          </a:ln>
        </p:spPr>
        <p:txBody>
          <a:bodyPr lIns="91425" tIns="45700" rIns="91425" bIns="45700" anchor="t" anchorCtr="0">
            <a:noAutofit/>
          </a:bodyPr>
          <a:lstStyle/>
          <a:p>
            <a:pPr marL="0" marR="0" lvl="0" indent="0" algn="just" rtl="0">
              <a:spcBef>
                <a:spcPts val="0"/>
              </a:spcBef>
              <a:buSzPct val="25000"/>
              <a:buNone/>
            </a:pPr>
            <a:r>
              <a:rPr lang="ru-RU" sz="2400" b="1" i="0" u="none" strike="noStrike" cap="none" baseline="0" dirty="0" err="1">
                <a:solidFill>
                  <a:srgbClr val="000000"/>
                </a:solidFill>
                <a:latin typeface="Times New Roman"/>
                <a:ea typeface="Times New Roman"/>
                <a:cs typeface="Times New Roman"/>
                <a:sym typeface="Times New Roman"/>
              </a:rPr>
              <a:t>Найбагатший</a:t>
            </a:r>
            <a:r>
              <a:rPr lang="ru-RU" sz="2400" b="1" i="0" u="none" strike="noStrike" cap="none" baseline="0" dirty="0">
                <a:solidFill>
                  <a:srgbClr val="000000"/>
                </a:solidFill>
                <a:latin typeface="Times New Roman"/>
                <a:ea typeface="Times New Roman"/>
                <a:cs typeface="Times New Roman"/>
                <a:sym typeface="Times New Roman"/>
              </a:rPr>
              <a:t> </a:t>
            </a:r>
            <a:r>
              <a:rPr lang="ru-RU" sz="2400" b="1" i="0" u="none" strike="noStrike" cap="none" baseline="0" dirty="0" err="1">
                <a:solidFill>
                  <a:srgbClr val="000000"/>
                </a:solidFill>
                <a:latin typeface="Times New Roman"/>
                <a:ea typeface="Times New Roman"/>
                <a:cs typeface="Times New Roman"/>
                <a:sym typeface="Times New Roman"/>
              </a:rPr>
              <a:t>органічний</a:t>
            </a:r>
            <a:r>
              <a:rPr lang="ru-RU" sz="2400" b="1" i="0" u="none" strike="noStrike" cap="none" baseline="0" dirty="0">
                <a:solidFill>
                  <a:srgbClr val="000000"/>
                </a:solidFill>
                <a:latin typeface="Times New Roman"/>
                <a:ea typeface="Times New Roman"/>
                <a:cs typeface="Times New Roman"/>
                <a:sym typeface="Times New Roman"/>
              </a:rPr>
              <a:t> </a:t>
            </a:r>
            <a:r>
              <a:rPr lang="ru-RU" sz="2400" b="1" i="0" u="none" strike="noStrike" cap="none" baseline="0" dirty="0" err="1">
                <a:solidFill>
                  <a:srgbClr val="000000"/>
                </a:solidFill>
                <a:latin typeface="Times New Roman"/>
                <a:ea typeface="Times New Roman"/>
                <a:cs typeface="Times New Roman"/>
                <a:sym typeface="Times New Roman"/>
              </a:rPr>
              <a:t>світ</a:t>
            </a:r>
            <a:r>
              <a:rPr lang="ru-RU" sz="2400" b="1" i="0" u="none" strike="noStrike" cap="none" baseline="0" dirty="0">
                <a:solidFill>
                  <a:srgbClr val="000000"/>
                </a:solidFill>
                <a:latin typeface="Times New Roman"/>
                <a:ea typeface="Times New Roman"/>
                <a:cs typeface="Times New Roman"/>
                <a:sym typeface="Times New Roman"/>
              </a:rPr>
              <a:t> – на </a:t>
            </a:r>
            <a:r>
              <a:rPr lang="ru-RU" sz="2400" b="1" i="0" u="none" strike="noStrike" cap="none" baseline="0" dirty="0" err="1" smtClean="0">
                <a:solidFill>
                  <a:srgbClr val="000000"/>
                </a:solidFill>
                <a:latin typeface="Times New Roman"/>
                <a:ea typeface="Times New Roman"/>
                <a:cs typeface="Times New Roman"/>
                <a:sym typeface="Times New Roman"/>
              </a:rPr>
              <a:t>півночі</a:t>
            </a:r>
            <a:r>
              <a:rPr lang="ru-RU" sz="2400" b="1" i="0" u="none" strike="noStrike" cap="none" baseline="0" dirty="0" smtClean="0">
                <a:solidFill>
                  <a:srgbClr val="000000"/>
                </a:solidFill>
                <a:latin typeface="Times New Roman"/>
                <a:ea typeface="Times New Roman"/>
                <a:cs typeface="Times New Roman"/>
                <a:sym typeface="Times New Roman"/>
              </a:rPr>
              <a:t> океану</a:t>
            </a:r>
          </a:p>
          <a:p>
            <a:pPr marL="0" marR="0" lvl="0" indent="0" algn="just" rtl="0">
              <a:spcBef>
                <a:spcPts val="0"/>
              </a:spcBef>
              <a:buSzPct val="25000"/>
              <a:buNone/>
            </a:pPr>
            <a:r>
              <a:rPr lang="ru-RU" sz="2400" b="1" i="0" u="none" strike="noStrike" cap="none" baseline="0" dirty="0" err="1" smtClean="0">
                <a:solidFill>
                  <a:srgbClr val="000000"/>
                </a:solidFill>
                <a:latin typeface="Times New Roman"/>
                <a:ea typeface="Times New Roman"/>
                <a:cs typeface="Times New Roman"/>
                <a:sym typeface="Times New Roman"/>
              </a:rPr>
              <a:t>численні</a:t>
            </a:r>
            <a:r>
              <a:rPr lang="ru-RU" sz="2400" b="1" i="0" u="none" strike="noStrike" cap="none" baseline="0" dirty="0" smtClean="0">
                <a:solidFill>
                  <a:srgbClr val="000000"/>
                </a:solidFill>
                <a:latin typeface="Times New Roman"/>
                <a:ea typeface="Times New Roman"/>
                <a:cs typeface="Times New Roman"/>
                <a:sym typeface="Times New Roman"/>
              </a:rPr>
              <a:t> </a:t>
            </a:r>
            <a:r>
              <a:rPr lang="ru-RU" sz="2400" b="1" i="0" u="none" strike="noStrike" cap="none" baseline="0" dirty="0" err="1">
                <a:solidFill>
                  <a:srgbClr val="000000"/>
                </a:solidFill>
                <a:latin typeface="Times New Roman"/>
                <a:ea typeface="Times New Roman"/>
                <a:cs typeface="Times New Roman"/>
                <a:sym typeface="Times New Roman"/>
              </a:rPr>
              <a:t>види</a:t>
            </a:r>
            <a:r>
              <a:rPr lang="ru-RU" sz="2400" b="1" i="0" u="none" strike="noStrike" cap="none" baseline="0" dirty="0">
                <a:solidFill>
                  <a:srgbClr val="000000"/>
                </a:solidFill>
                <a:latin typeface="Times New Roman"/>
                <a:ea typeface="Times New Roman"/>
                <a:cs typeface="Times New Roman"/>
                <a:sym typeface="Times New Roman"/>
              </a:rPr>
              <a:t>  </a:t>
            </a:r>
            <a:r>
              <a:rPr lang="ru-RU" sz="2400" b="1" i="0" u="none" strike="noStrike" cap="none" baseline="0" dirty="0" err="1">
                <a:solidFill>
                  <a:srgbClr val="000000"/>
                </a:solidFill>
                <a:latin typeface="Times New Roman"/>
                <a:ea typeface="Times New Roman"/>
                <a:cs typeface="Times New Roman"/>
                <a:sym typeface="Times New Roman"/>
              </a:rPr>
              <a:t>риб</a:t>
            </a:r>
            <a:r>
              <a:rPr lang="ru-RU" sz="2400" b="1" i="0" u="none" strike="noStrike" cap="none" baseline="0" dirty="0">
                <a:solidFill>
                  <a:srgbClr val="000000"/>
                </a:solidFill>
                <a:latin typeface="Times New Roman"/>
                <a:ea typeface="Times New Roman"/>
                <a:cs typeface="Times New Roman"/>
                <a:sym typeface="Times New Roman"/>
              </a:rPr>
              <a:t>, </a:t>
            </a:r>
            <a:r>
              <a:rPr lang="ru-RU" sz="2400" b="1" i="0" u="none" strike="noStrike" cap="none" baseline="0" dirty="0" err="1">
                <a:solidFill>
                  <a:srgbClr val="000000"/>
                </a:solidFill>
                <a:latin typeface="Times New Roman"/>
                <a:ea typeface="Times New Roman"/>
                <a:cs typeface="Times New Roman"/>
                <a:sym typeface="Times New Roman"/>
              </a:rPr>
              <a:t>також</a:t>
            </a:r>
            <a:r>
              <a:rPr lang="ru-RU" sz="2400" b="1" i="0" u="none" strike="noStrike" cap="none" baseline="0" dirty="0">
                <a:solidFill>
                  <a:srgbClr val="000000"/>
                </a:solidFill>
                <a:latin typeface="Times New Roman"/>
                <a:ea typeface="Times New Roman"/>
                <a:cs typeface="Times New Roman"/>
                <a:sym typeface="Times New Roman"/>
              </a:rPr>
              <a:t> </a:t>
            </a:r>
            <a:r>
              <a:rPr lang="ru-RU" sz="2400" b="1" i="0" u="none" strike="noStrike" cap="none" baseline="0" dirty="0" err="1">
                <a:solidFill>
                  <a:srgbClr val="000000"/>
                </a:solidFill>
                <a:latin typeface="Times New Roman"/>
                <a:ea typeface="Times New Roman"/>
                <a:cs typeface="Times New Roman"/>
                <a:sym typeface="Times New Roman"/>
              </a:rPr>
              <a:t>водяться</a:t>
            </a:r>
            <a:r>
              <a:rPr lang="ru-RU" sz="2400" b="1" i="0" u="none" strike="noStrike" cap="none" baseline="0" dirty="0">
                <a:solidFill>
                  <a:srgbClr val="000000"/>
                </a:solidFill>
                <a:latin typeface="Times New Roman"/>
                <a:ea typeface="Times New Roman"/>
                <a:cs typeface="Times New Roman"/>
                <a:sym typeface="Times New Roman"/>
              </a:rPr>
              <a:t> </a:t>
            </a:r>
            <a:r>
              <a:rPr lang="ru-RU" sz="2400" b="1" i="0" u="none" strike="noStrike" cap="none" baseline="0" dirty="0" err="1">
                <a:solidFill>
                  <a:srgbClr val="000000"/>
                </a:solidFill>
                <a:latin typeface="Times New Roman"/>
                <a:ea typeface="Times New Roman"/>
                <a:cs typeface="Times New Roman"/>
                <a:sym typeface="Times New Roman"/>
              </a:rPr>
              <a:t>акули</a:t>
            </a:r>
            <a:r>
              <a:rPr lang="ru-RU" sz="2400" b="1" i="0" u="none" strike="noStrike" cap="none" baseline="0" dirty="0">
                <a:solidFill>
                  <a:srgbClr val="000000"/>
                </a:solidFill>
                <a:latin typeface="Times New Roman"/>
                <a:ea typeface="Times New Roman"/>
                <a:cs typeface="Times New Roman"/>
                <a:sym typeface="Times New Roman"/>
              </a:rPr>
              <a:t>, </a:t>
            </a:r>
            <a:r>
              <a:rPr lang="ru-RU" sz="2400" b="1" i="0" u="none" strike="noStrike" cap="none" baseline="0" dirty="0" err="1">
                <a:solidFill>
                  <a:srgbClr val="000000"/>
                </a:solidFill>
                <a:latin typeface="Times New Roman"/>
                <a:ea typeface="Times New Roman"/>
                <a:cs typeface="Times New Roman"/>
                <a:sym typeface="Times New Roman"/>
              </a:rPr>
              <a:t>морські</a:t>
            </a:r>
            <a:r>
              <a:rPr lang="ru-RU" sz="2400" b="1" i="0" u="none" strike="noStrike" cap="none" baseline="0" dirty="0">
                <a:solidFill>
                  <a:srgbClr val="000000"/>
                </a:solidFill>
                <a:latin typeface="Times New Roman"/>
                <a:ea typeface="Times New Roman"/>
                <a:cs typeface="Times New Roman"/>
                <a:sym typeface="Times New Roman"/>
              </a:rPr>
              <a:t> черепахи, скати, </a:t>
            </a:r>
            <a:r>
              <a:rPr lang="ru-RU" sz="2400" b="1" i="0" u="none" strike="noStrike" cap="none" baseline="0" dirty="0" err="1">
                <a:solidFill>
                  <a:srgbClr val="000000"/>
                </a:solidFill>
                <a:latin typeface="Times New Roman"/>
                <a:ea typeface="Times New Roman"/>
                <a:cs typeface="Times New Roman"/>
                <a:sym typeface="Times New Roman"/>
              </a:rPr>
              <a:t>дельфіни</a:t>
            </a:r>
            <a:r>
              <a:rPr lang="ru-RU" sz="2400" b="1" i="0" u="none" strike="noStrike" cap="none" baseline="0" dirty="0">
                <a:solidFill>
                  <a:srgbClr val="000000"/>
                </a:solidFill>
                <a:latin typeface="Times New Roman"/>
                <a:ea typeface="Times New Roman"/>
                <a:cs typeface="Times New Roman"/>
                <a:sym typeface="Times New Roman"/>
              </a:rPr>
              <a:t>.</a:t>
            </a:r>
          </a:p>
        </p:txBody>
      </p:sp>
      <p:pic>
        <p:nvPicPr>
          <p:cNvPr id="280" name="Shape 280"/>
          <p:cNvPicPr preferRelativeResize="0"/>
          <p:nvPr/>
        </p:nvPicPr>
        <p:blipFill rotWithShape="1">
          <a:blip r:embed="rId4">
            <a:alphaModFix/>
          </a:blip>
          <a:srcRect/>
          <a:stretch/>
        </p:blipFill>
        <p:spPr>
          <a:xfrm>
            <a:off x="5566237" y="4100096"/>
            <a:ext cx="2439508" cy="2564904"/>
          </a:xfrm>
          <a:prstGeom prst="rect">
            <a:avLst/>
          </a:prstGeom>
          <a:noFill/>
          <a:ln>
            <a:noFill/>
          </a:ln>
        </p:spPr>
      </p:pic>
      <p:pic>
        <p:nvPicPr>
          <p:cNvPr id="281" name="Shape 281"/>
          <p:cNvPicPr preferRelativeResize="0"/>
          <p:nvPr/>
        </p:nvPicPr>
        <p:blipFill rotWithShape="1">
          <a:blip r:embed="rId5">
            <a:alphaModFix/>
          </a:blip>
          <a:srcRect/>
          <a:stretch/>
        </p:blipFill>
        <p:spPr>
          <a:xfrm>
            <a:off x="4788023" y="1495720"/>
            <a:ext cx="3995936" cy="2314055"/>
          </a:xfrm>
          <a:prstGeom prst="rect">
            <a:avLst/>
          </a:prstGeom>
          <a:noFill/>
          <a:ln>
            <a:noFill/>
          </a:ln>
        </p:spPr>
      </p:pic>
      <p:pic>
        <p:nvPicPr>
          <p:cNvPr id="282" name="Shape 282"/>
          <p:cNvPicPr preferRelativeResize="0"/>
          <p:nvPr/>
        </p:nvPicPr>
        <p:blipFill rotWithShape="1">
          <a:blip r:embed="rId6">
            <a:alphaModFix/>
          </a:blip>
          <a:srcRect/>
          <a:stretch/>
        </p:blipFill>
        <p:spPr>
          <a:xfrm>
            <a:off x="1079270" y="4244112"/>
            <a:ext cx="3457010" cy="2276871"/>
          </a:xfrm>
          <a:prstGeom prst="rect">
            <a:avLst/>
          </a:prstGeom>
          <a:noFill/>
          <a:ln>
            <a:noFill/>
          </a:ln>
        </p:spPr>
      </p:pic>
    </p:spTree>
    <p:extLst>
      <p:ext uri="{BB962C8B-B14F-4D97-AF65-F5344CB8AC3E}">
        <p14:creationId xmlns:p14="http://schemas.microsoft.com/office/powerpoint/2010/main" val="552974260"/>
      </p:ext>
    </p:extLst>
  </p:cSld>
  <p:clrMapOvr>
    <a:masterClrMapping/>
  </p:clrMapOvr>
  <mc:AlternateContent xmlns:mc="http://schemas.openxmlformats.org/markup-compatibility/2006" xmlns:p14="http://schemas.microsoft.com/office/powerpoint/2010/main">
    <mc:Choice Requires="p14">
      <p:transition spd="slow">
        <p14:flip dir="l"/>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Заголовок 1"/>
          <p:cNvSpPr>
            <a:spLocks noGrp="1"/>
          </p:cNvSpPr>
          <p:nvPr>
            <p:ph type="title"/>
          </p:nvPr>
        </p:nvSpPr>
        <p:spPr>
          <a:xfrm>
            <a:off x="457200" y="274638"/>
            <a:ext cx="8686800" cy="439737"/>
          </a:xfrm>
        </p:spPr>
        <p:txBody>
          <a:bodyPr/>
          <a:lstStyle/>
          <a:p>
            <a:pPr algn="l" eaLnBrk="1" hangingPunct="1"/>
            <a:r>
              <a:rPr lang="uk-UA" altLang="uk-UA" sz="3600" b="1" smtClean="0">
                <a:solidFill>
                  <a:srgbClr val="FFC000"/>
                </a:solidFill>
              </a:rPr>
              <a:t>Флора і фауна регіону надзвичайно багаті.</a:t>
            </a:r>
            <a:endParaRPr lang="ru-RU" altLang="uk-UA" sz="3600" b="1" smtClean="0">
              <a:solidFill>
                <a:srgbClr val="FFC000"/>
              </a:solidFill>
            </a:endParaRPr>
          </a:p>
        </p:txBody>
      </p:sp>
      <p:sp>
        <p:nvSpPr>
          <p:cNvPr id="19459" name="Прямоугольник 2"/>
          <p:cNvSpPr>
            <a:spLocks noChangeArrowheads="1"/>
          </p:cNvSpPr>
          <p:nvPr/>
        </p:nvSpPr>
        <p:spPr bwMode="auto">
          <a:xfrm>
            <a:off x="107504" y="2735466"/>
            <a:ext cx="9001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uk-UA" altLang="uk-UA" sz="2400" b="1" dirty="0">
                <a:latin typeface="Calibri" pitchFamily="34" charset="0"/>
              </a:rPr>
              <a:t>бурі, червоні та зелені водорості. </a:t>
            </a:r>
          </a:p>
          <a:p>
            <a:pPr algn="ctr" eaLnBrk="1" hangingPunct="1"/>
            <a:r>
              <a:rPr lang="uk-UA" altLang="uk-UA" sz="2400" b="1" dirty="0" smtClean="0">
                <a:latin typeface="Calibri" pitchFamily="34" charset="0"/>
              </a:rPr>
              <a:t>населяють</a:t>
            </a:r>
            <a:r>
              <a:rPr lang="uk-UA" altLang="uk-UA" sz="2400" b="1" dirty="0">
                <a:latin typeface="Calibri" pitchFamily="34" charset="0"/>
              </a:rPr>
              <a:t> молюски, </a:t>
            </a:r>
            <a:r>
              <a:rPr lang="uk-UA" altLang="uk-UA" sz="2400" b="1" dirty="0" smtClean="0">
                <a:latin typeface="Calibri" pitchFamily="34" charset="0"/>
              </a:rPr>
              <a:t>кальмари</a:t>
            </a:r>
            <a:r>
              <a:rPr lang="uk-UA" altLang="uk-UA" sz="2400" b="1" dirty="0">
                <a:latin typeface="Calibri" pitchFamily="34" charset="0"/>
              </a:rPr>
              <a:t> , </a:t>
            </a:r>
            <a:r>
              <a:rPr lang="uk-UA" altLang="uk-UA" sz="2400" b="1" dirty="0" smtClean="0">
                <a:latin typeface="Calibri" pitchFamily="34" charset="0"/>
              </a:rPr>
              <a:t>краби  і</a:t>
            </a:r>
            <a:r>
              <a:rPr lang="uk-UA" altLang="uk-UA" sz="2400" b="1" dirty="0">
                <a:latin typeface="Calibri" pitchFamily="34" charset="0"/>
              </a:rPr>
              <a:t> лангусти </a:t>
            </a:r>
            <a:endParaRPr lang="ru-RU" altLang="uk-UA" sz="2400" b="1" dirty="0">
              <a:latin typeface="Calibri" pitchFamily="34" charset="0"/>
            </a:endParaRPr>
          </a:p>
        </p:txBody>
      </p:sp>
      <p:pic>
        <p:nvPicPr>
          <p:cNvPr id="1946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75856" y="979691"/>
            <a:ext cx="2620962" cy="174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72225" y="979691"/>
            <a:ext cx="2609850" cy="175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5" name="Picture 9" descr="http://intranet.tdmu.edu.ua/data/kafedra/internal/pharma_1/classes_stud/uk/med/biol/ptn/%D0%9C%D1%96%D0%BA%D0%BE%D0%BB%D0%BE%D0%B3%D1%96%D1%8F%20%D1%82%D0%B0%20%D0%B0%D0%BB%D1%8C%D0%B3%D0%BE%D0%BB%D0%BE%D0%B3%D1%96%D1%8F/2%20%D0%BA%D1%83%D1%80%D1%81/04-%D0%92%D1%96%D0%B4%D0%B4%D1%96%D0%BB%D0%B8%20%D0%91%D1%83%D1%80%D1%96,%20%D0%A7%D0%B5%D1%80%D0%B2%D0%BE%D0%BD%D1%96,%20%D0%94%D1%96%D0%B0%D1%82%D0%BE%D0%BC%D0%BE%D0%B2%D1%96%20%D0%B2%D0%BE%D0%B4%D0%BE%D1%80.files/image012.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7544" y="979691"/>
            <a:ext cx="2659033" cy="1755775"/>
          </a:xfrm>
          <a:prstGeom prst="rect">
            <a:avLst/>
          </a:prstGeom>
          <a:noFill/>
          <a:extLst>
            <a:ext uri="{909E8E84-426E-40DD-AFC4-6F175D3DCCD1}">
              <a14:hiddenFill xmlns:a14="http://schemas.microsoft.com/office/drawing/2010/main">
                <a:solidFill>
                  <a:srgbClr val="FFFFFF"/>
                </a:solidFill>
              </a14:hiddenFill>
            </a:ext>
          </a:extLst>
        </p:spPr>
      </p:pic>
      <p:pic>
        <p:nvPicPr>
          <p:cNvPr id="19467" name="Picture 11" descr="http://womencenterck.org.ua/wp-content/uploads/2015/04/78.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1085" y="3566463"/>
            <a:ext cx="2805492" cy="2335750"/>
          </a:xfrm>
          <a:prstGeom prst="rect">
            <a:avLst/>
          </a:prstGeom>
          <a:noFill/>
          <a:extLst>
            <a:ext uri="{909E8E84-426E-40DD-AFC4-6F175D3DCCD1}">
              <a14:hiddenFill xmlns:a14="http://schemas.microsoft.com/office/drawing/2010/main">
                <a:solidFill>
                  <a:srgbClr val="FFFFFF"/>
                </a:solidFill>
              </a14:hiddenFill>
            </a:ext>
          </a:extLst>
        </p:spPr>
      </p:pic>
      <p:pic>
        <p:nvPicPr>
          <p:cNvPr id="19469" name="Picture 13" descr="http://blog.vetatlas.ru/wp-content/uploads/maxresdefault6.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218185" y="3566463"/>
            <a:ext cx="2736304" cy="2296464"/>
          </a:xfrm>
          <a:prstGeom prst="rect">
            <a:avLst/>
          </a:prstGeom>
          <a:noFill/>
          <a:extLst>
            <a:ext uri="{909E8E84-426E-40DD-AFC4-6F175D3DCCD1}">
              <a14:hiddenFill xmlns:a14="http://schemas.microsoft.com/office/drawing/2010/main">
                <a:solidFill>
                  <a:srgbClr val="FFFFFF"/>
                </a:solidFill>
              </a14:hiddenFill>
            </a:ext>
          </a:extLst>
        </p:spPr>
      </p:pic>
      <p:pic>
        <p:nvPicPr>
          <p:cNvPr id="19471" name="Picture 15" descr="http://medusy.ru/diving/langust/langust2.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60504" y="3576926"/>
            <a:ext cx="3048000" cy="228600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pull/>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Заголовок 1"/>
          <p:cNvSpPr>
            <a:spLocks noGrp="1"/>
          </p:cNvSpPr>
          <p:nvPr>
            <p:ph type="title"/>
          </p:nvPr>
        </p:nvSpPr>
        <p:spPr>
          <a:xfrm>
            <a:off x="457200" y="274638"/>
            <a:ext cx="8229600" cy="706437"/>
          </a:xfrm>
        </p:spPr>
        <p:txBody>
          <a:bodyPr/>
          <a:lstStyle/>
          <a:p>
            <a:pPr algn="l" eaLnBrk="1" hangingPunct="1"/>
            <a:r>
              <a:rPr lang="uk-UA" altLang="uk-UA" sz="2800" b="1" smtClean="0">
                <a:solidFill>
                  <a:srgbClr val="FFC000"/>
                </a:solidFill>
              </a:rPr>
              <a:t>Найчисленнішими рибами Індійського океану </a:t>
            </a:r>
            <a:endParaRPr lang="ru-RU" altLang="uk-UA" sz="2800" b="1" smtClean="0">
              <a:solidFill>
                <a:srgbClr val="FFC000"/>
              </a:solidFill>
            </a:endParaRPr>
          </a:p>
        </p:txBody>
      </p:sp>
      <p:sp>
        <p:nvSpPr>
          <p:cNvPr id="21507" name="Прямоугольник 2"/>
          <p:cNvSpPr>
            <a:spLocks noChangeArrowheads="1"/>
          </p:cNvSpPr>
          <p:nvPr/>
        </p:nvSpPr>
        <p:spPr bwMode="auto">
          <a:xfrm>
            <a:off x="142875" y="908050"/>
            <a:ext cx="5214938" cy="550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uk-UA" altLang="uk-UA" sz="3200" b="1" dirty="0">
                <a:latin typeface="Calibri" pitchFamily="34" charset="0"/>
              </a:rPr>
              <a:t>Анчоуси, летючі риби,</a:t>
            </a:r>
          </a:p>
          <a:p>
            <a:pPr algn="ctr" eaLnBrk="1" hangingPunct="1"/>
            <a:r>
              <a:rPr lang="uk-UA" altLang="uk-UA" sz="3200" b="1" dirty="0">
                <a:latin typeface="Calibri" pitchFamily="34" charset="0"/>
              </a:rPr>
              <a:t> тунець і акули , </a:t>
            </a:r>
            <a:r>
              <a:rPr lang="uk-UA" altLang="uk-UA" sz="3200" b="1" dirty="0" smtClean="0">
                <a:latin typeface="Calibri" pitchFamily="34" charset="0"/>
              </a:rPr>
              <a:t>риби-папугами</a:t>
            </a:r>
            <a:r>
              <a:rPr lang="uk-UA" altLang="uk-UA" sz="3200" b="1" dirty="0">
                <a:latin typeface="Calibri" pitchFamily="34" charset="0"/>
              </a:rPr>
              <a:t>,  рибами-хірургами,  отруйними крилатками та </a:t>
            </a:r>
          </a:p>
          <a:p>
            <a:pPr algn="ctr" eaLnBrk="1" hangingPunct="1"/>
            <a:r>
              <a:rPr lang="uk-UA" altLang="uk-UA" sz="3200" b="1" dirty="0" err="1">
                <a:latin typeface="Calibri" pitchFamily="34" charset="0"/>
              </a:rPr>
              <a:t>лопатеперими</a:t>
            </a:r>
            <a:r>
              <a:rPr lang="uk-UA" altLang="uk-UA" sz="3200" b="1" dirty="0">
                <a:latin typeface="Calibri" pitchFamily="34" charset="0"/>
              </a:rPr>
              <a:t> рибами</a:t>
            </a:r>
            <a:endParaRPr lang="ru-RU" altLang="uk-UA" sz="3200" b="1" dirty="0">
              <a:latin typeface="Calibri" pitchFamily="34" charset="0"/>
            </a:endParaRPr>
          </a:p>
          <a:p>
            <a:pPr algn="ctr" eaLnBrk="1" hangingPunct="1"/>
            <a:r>
              <a:rPr lang="uk-UA" altLang="uk-UA" sz="3200" b="1" dirty="0">
                <a:latin typeface="Calibri" pitchFamily="34" charset="0"/>
              </a:rPr>
              <a:t>Орнітофауна представлена, зокрема, птахами-фрегатам, альбатросами і декількома видами</a:t>
            </a:r>
          </a:p>
          <a:p>
            <a:pPr algn="ctr" eaLnBrk="1" hangingPunct="1"/>
            <a:r>
              <a:rPr lang="uk-UA" altLang="uk-UA" sz="3200" b="1" dirty="0">
                <a:latin typeface="Calibri" pitchFamily="34" charset="0"/>
              </a:rPr>
              <a:t> антарктичних пінгвінів </a:t>
            </a:r>
            <a:endParaRPr lang="ru-RU" altLang="uk-UA" sz="3200" b="1" dirty="0">
              <a:latin typeface="Calibri" pitchFamily="34" charset="0"/>
            </a:endParaRPr>
          </a:p>
        </p:txBody>
      </p:sp>
      <p:pic>
        <p:nvPicPr>
          <p:cNvPr id="2150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0" y="1052513"/>
            <a:ext cx="3684588" cy="2376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0" y="3860800"/>
            <a:ext cx="3684588" cy="230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ll/>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sp>
        <p:nvSpPr>
          <p:cNvPr id="287" name="Shape 287"/>
          <p:cNvSpPr txBox="1">
            <a:spLocks noGrp="1"/>
          </p:cNvSpPr>
          <p:nvPr>
            <p:ph type="title"/>
          </p:nvPr>
        </p:nvSpPr>
        <p:spPr>
          <a:xfrm>
            <a:off x="323528" y="332656"/>
            <a:ext cx="8496944" cy="1143000"/>
          </a:xfrm>
          <a:prstGeom prst="rect">
            <a:avLst/>
          </a:prstGeom>
          <a:noFill/>
          <a:ln>
            <a:noFill/>
          </a:ln>
        </p:spPr>
        <p:txBody>
          <a:bodyPr lIns="91425" tIns="45700" rIns="91425" bIns="45700" anchor="t" anchorCtr="0">
            <a:noAutofit/>
          </a:bodyPr>
          <a:lstStyle/>
          <a:p>
            <a:pPr marL="0" marR="0" lvl="0" indent="0" algn="ctr" rtl="0">
              <a:spcBef>
                <a:spcPts val="0"/>
              </a:spcBef>
              <a:buClr>
                <a:srgbClr val="C3260C"/>
              </a:buClr>
              <a:buSzPct val="25000"/>
              <a:buFont typeface="Georgia"/>
              <a:buNone/>
            </a:pPr>
            <a:r>
              <a:rPr lang="ru-RU" sz="2800" b="1" i="0" u="none" strike="noStrike" cap="none" baseline="0">
                <a:solidFill>
                  <a:srgbClr val="FF0000"/>
                </a:solidFill>
                <a:latin typeface="Times New Roman"/>
                <a:ea typeface="Times New Roman"/>
                <a:cs typeface="Times New Roman"/>
                <a:sym typeface="Times New Roman"/>
              </a:rPr>
              <a:t>У прибережних водах багато коралів. Це вони «будують» коралові ріфи й острови(атоли).</a:t>
            </a:r>
          </a:p>
        </p:txBody>
      </p:sp>
      <p:pic>
        <p:nvPicPr>
          <p:cNvPr id="288" name="Shape 288"/>
          <p:cNvPicPr preferRelativeResize="0"/>
          <p:nvPr/>
        </p:nvPicPr>
        <p:blipFill rotWithShape="1">
          <a:blip r:embed="rId3">
            <a:alphaModFix/>
          </a:blip>
          <a:srcRect/>
          <a:stretch/>
        </p:blipFill>
        <p:spPr>
          <a:xfrm>
            <a:off x="5004048" y="1340767"/>
            <a:ext cx="3288365" cy="2466274"/>
          </a:xfrm>
          <a:prstGeom prst="rect">
            <a:avLst/>
          </a:prstGeom>
          <a:noFill/>
          <a:ln>
            <a:noFill/>
          </a:ln>
        </p:spPr>
      </p:pic>
      <p:pic>
        <p:nvPicPr>
          <p:cNvPr id="289" name="Shape 289"/>
          <p:cNvPicPr preferRelativeResize="0"/>
          <p:nvPr/>
        </p:nvPicPr>
        <p:blipFill rotWithShape="1">
          <a:blip r:embed="rId4">
            <a:alphaModFix/>
          </a:blip>
          <a:srcRect/>
          <a:stretch/>
        </p:blipFill>
        <p:spPr>
          <a:xfrm>
            <a:off x="503547" y="1340767"/>
            <a:ext cx="3811018" cy="2466274"/>
          </a:xfrm>
          <a:prstGeom prst="rect">
            <a:avLst/>
          </a:prstGeom>
          <a:noFill/>
          <a:ln>
            <a:noFill/>
          </a:ln>
        </p:spPr>
      </p:pic>
      <p:pic>
        <p:nvPicPr>
          <p:cNvPr id="290" name="Shape 290"/>
          <p:cNvPicPr preferRelativeResize="0"/>
          <p:nvPr/>
        </p:nvPicPr>
        <p:blipFill rotWithShape="1">
          <a:blip r:embed="rId5">
            <a:alphaModFix/>
          </a:blip>
          <a:srcRect/>
          <a:stretch/>
        </p:blipFill>
        <p:spPr>
          <a:xfrm>
            <a:off x="2843808" y="3838617"/>
            <a:ext cx="3480750" cy="2610562"/>
          </a:xfrm>
          <a:prstGeom prst="rect">
            <a:avLst/>
          </a:prstGeom>
          <a:noFill/>
          <a:ln>
            <a:noFill/>
          </a:ln>
        </p:spPr>
      </p:pic>
    </p:spTree>
    <p:extLst>
      <p:ext uri="{BB962C8B-B14F-4D97-AF65-F5344CB8AC3E}">
        <p14:creationId xmlns:p14="http://schemas.microsoft.com/office/powerpoint/2010/main" val="1204779030"/>
      </p:ext>
    </p:extLst>
  </p:cSld>
  <p:clrMapOvr>
    <a:masterClrMapping/>
  </p:clrMapOvr>
  <mc:AlternateContent xmlns:mc="http://schemas.openxmlformats.org/markup-compatibility/2006" xmlns:p14="http://schemas.microsoft.com/office/powerpoint/2010/main">
    <mc:Choice Requires="p14">
      <p:transition spd="slow">
        <p14:flip dir="l"/>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Заголовок 1"/>
          <p:cNvSpPr>
            <a:spLocks noGrp="1"/>
          </p:cNvSpPr>
          <p:nvPr>
            <p:ph type="title"/>
          </p:nvPr>
        </p:nvSpPr>
        <p:spPr>
          <a:xfrm>
            <a:off x="457200" y="274638"/>
            <a:ext cx="8229600" cy="561975"/>
          </a:xfrm>
        </p:spPr>
        <p:txBody>
          <a:bodyPr/>
          <a:lstStyle/>
          <a:p>
            <a:pPr algn="l" eaLnBrk="1" hangingPunct="1"/>
            <a:r>
              <a:rPr lang="uk-UA" altLang="uk-UA" sz="4000" b="1" smtClean="0">
                <a:solidFill>
                  <a:srgbClr val="FFC000"/>
                </a:solidFill>
              </a:rPr>
              <a:t>Корали</a:t>
            </a:r>
            <a:endParaRPr lang="ru-RU" altLang="uk-UA" sz="4000" smtClean="0">
              <a:solidFill>
                <a:srgbClr val="FFC000"/>
              </a:solidFill>
            </a:endParaRPr>
          </a:p>
        </p:txBody>
      </p:sp>
      <p:sp>
        <p:nvSpPr>
          <p:cNvPr id="20483" name="Прямоугольник 2"/>
          <p:cNvSpPr>
            <a:spLocks noChangeArrowheads="1"/>
          </p:cNvSpPr>
          <p:nvPr/>
        </p:nvSpPr>
        <p:spPr bwMode="auto">
          <a:xfrm>
            <a:off x="0" y="4000500"/>
            <a:ext cx="9429750"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uk-UA" altLang="uk-UA" sz="2000" b="1" dirty="0">
                <a:latin typeface="Calibri" pitchFamily="34" charset="0"/>
              </a:rPr>
              <a:t>Велика частина вод Індійського океану лежить в тропічному і помірному поясах. </a:t>
            </a:r>
            <a:r>
              <a:rPr lang="uk-UA" altLang="uk-UA" sz="2000" b="1" dirty="0" smtClean="0">
                <a:latin typeface="Calibri" pitchFamily="34" charset="0"/>
              </a:rPr>
              <a:t>У</a:t>
            </a:r>
            <a:r>
              <a:rPr lang="uk-UA" altLang="uk-UA" sz="2000" b="1" dirty="0">
                <a:latin typeface="Calibri" pitchFamily="34" charset="0"/>
              </a:rPr>
              <a:t> коралових  рифах живуть різноманітні  тварини: губки , молюски , краби ,голкошкірі ) і риби . </a:t>
            </a:r>
          </a:p>
          <a:p>
            <a:pPr eaLnBrk="1" hangingPunct="1"/>
            <a:r>
              <a:rPr lang="uk-UA" altLang="uk-UA" sz="2000" b="1" dirty="0">
                <a:latin typeface="Calibri" pitchFamily="34" charset="0"/>
              </a:rPr>
              <a:t>У тропічних мангрових  </a:t>
            </a:r>
            <a:r>
              <a:rPr lang="uk-UA" altLang="uk-UA" sz="2000" b="1" dirty="0" err="1">
                <a:latin typeface="Calibri" pitchFamily="34" charset="0"/>
              </a:rPr>
              <a:t>заростях</a:t>
            </a:r>
            <a:r>
              <a:rPr lang="uk-UA" altLang="uk-UA" sz="2000" b="1" dirty="0">
                <a:latin typeface="Calibri" pitchFamily="34" charset="0"/>
              </a:rPr>
              <a:t> живуть ракоподібні,  молюск та медузи </a:t>
            </a:r>
          </a:p>
          <a:p>
            <a:pPr eaLnBrk="1" hangingPunct="1"/>
            <a:r>
              <a:rPr lang="uk-UA" altLang="uk-UA" sz="2000" b="1" dirty="0">
                <a:latin typeface="Calibri" pitchFamily="34" charset="0"/>
              </a:rPr>
              <a:t>(діаметр останніх іноді перевищує 1 м).</a:t>
            </a:r>
            <a:endParaRPr lang="ru-RU" altLang="uk-UA" sz="2000" b="1" dirty="0">
              <a:latin typeface="Calibri" pitchFamily="34" charset="0"/>
            </a:endParaRPr>
          </a:p>
        </p:txBody>
      </p:sp>
      <p:pic>
        <p:nvPicPr>
          <p:cNvPr id="20484" name="Picture 5" descr="http://image.tsn.ua/media/images2/original/May2008/6763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5750" y="928688"/>
            <a:ext cx="3714750" cy="2868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5" name="Picture 7" descr="http://vkurse.ua/i/2007-08/chislennost-korallov.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86250" y="500063"/>
            <a:ext cx="3810000" cy="238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ll/>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3314" name="Text Box 4"/>
          <p:cNvSpPr txBox="1">
            <a:spLocks noChangeArrowheads="1"/>
          </p:cNvSpPr>
          <p:nvPr/>
        </p:nvSpPr>
        <p:spPr bwMode="auto">
          <a:xfrm>
            <a:off x="539750" y="5734050"/>
            <a:ext cx="79961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ru-RU" altLang="uk-UA" sz="2400" b="1" dirty="0" err="1">
                <a:solidFill>
                  <a:schemeClr val="bg1"/>
                </a:solidFill>
              </a:rPr>
              <a:t>Сейшельскі</a:t>
            </a:r>
            <a:r>
              <a:rPr lang="ru-RU" altLang="uk-UA" sz="2400" b="1" dirty="0">
                <a:solidFill>
                  <a:schemeClr val="bg1"/>
                </a:solidFill>
              </a:rPr>
              <a:t> </a:t>
            </a:r>
            <a:r>
              <a:rPr lang="ru-RU" altLang="uk-UA" sz="2400" b="1" dirty="0" err="1">
                <a:solidFill>
                  <a:schemeClr val="bg1"/>
                </a:solidFill>
              </a:rPr>
              <a:t>острови</a:t>
            </a:r>
            <a:r>
              <a:rPr lang="ru-RU" altLang="uk-UA" sz="2400" b="1" dirty="0">
                <a:solidFill>
                  <a:schemeClr val="bg1"/>
                </a:solidFill>
              </a:rPr>
              <a:t> </a:t>
            </a:r>
            <a:r>
              <a:rPr lang="ru-RU" altLang="uk-UA" sz="2400" b="1" dirty="0" smtClean="0">
                <a:solidFill>
                  <a:schemeClr val="bg1"/>
                </a:solidFill>
              </a:rPr>
              <a:t>–</a:t>
            </a:r>
            <a:r>
              <a:rPr lang="ru-RU" altLang="uk-UA" sz="2400" b="1" dirty="0" err="1" smtClean="0">
                <a:solidFill>
                  <a:schemeClr val="bg1"/>
                </a:solidFill>
              </a:rPr>
              <a:t>райський</a:t>
            </a:r>
            <a:r>
              <a:rPr lang="ru-RU" altLang="uk-UA" sz="2400" b="1" dirty="0" smtClean="0">
                <a:solidFill>
                  <a:schemeClr val="bg1"/>
                </a:solidFill>
              </a:rPr>
              <a:t> </a:t>
            </a:r>
            <a:r>
              <a:rPr lang="ru-RU" altLang="uk-UA" sz="2400" b="1" dirty="0" err="1" smtClean="0">
                <a:solidFill>
                  <a:schemeClr val="bg1"/>
                </a:solidFill>
              </a:rPr>
              <a:t>куточок</a:t>
            </a:r>
            <a:r>
              <a:rPr lang="ru-RU" altLang="uk-UA" sz="2400" b="1" dirty="0" smtClean="0">
                <a:solidFill>
                  <a:schemeClr val="bg1"/>
                </a:solidFill>
              </a:rPr>
              <a:t> на </a:t>
            </a:r>
            <a:r>
              <a:rPr lang="ru-RU" altLang="uk-UA" sz="2400" b="1" dirty="0" err="1" smtClean="0">
                <a:solidFill>
                  <a:schemeClr val="bg1"/>
                </a:solidFill>
              </a:rPr>
              <a:t>Землі</a:t>
            </a:r>
            <a:r>
              <a:rPr lang="ru-RU" altLang="uk-UA" sz="2400" b="1" dirty="0" smtClean="0">
                <a:solidFill>
                  <a:schemeClr val="bg1"/>
                </a:solidFill>
              </a:rPr>
              <a:t>…</a:t>
            </a:r>
            <a:endParaRPr lang="ru-RU" altLang="uk-UA" sz="2400" b="1" dirty="0">
              <a:solidFill>
                <a:schemeClr val="bg1"/>
              </a:solidFill>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Заголовок 1"/>
          <p:cNvSpPr>
            <a:spLocks noGrp="1"/>
          </p:cNvSpPr>
          <p:nvPr>
            <p:ph type="title"/>
          </p:nvPr>
        </p:nvSpPr>
        <p:spPr>
          <a:xfrm>
            <a:off x="571500" y="4643438"/>
            <a:ext cx="4286250" cy="1143000"/>
          </a:xfrm>
        </p:spPr>
        <p:txBody>
          <a:bodyPr/>
          <a:lstStyle/>
          <a:p>
            <a:pPr algn="l" eaLnBrk="1" hangingPunct="1"/>
            <a:r>
              <a:rPr lang="uk-UA" altLang="uk-UA" b="1" smtClean="0">
                <a:solidFill>
                  <a:srgbClr val="FFC000"/>
                </a:solidFill>
              </a:rPr>
              <a:t>Дякую за увагу!</a:t>
            </a:r>
            <a:endParaRPr lang="ru-RU" altLang="uk-UA" b="1" smtClean="0">
              <a:solidFill>
                <a:srgbClr val="FFC000"/>
              </a:solidFill>
            </a:endParaRPr>
          </a:p>
        </p:txBody>
      </p:sp>
      <p:pic>
        <p:nvPicPr>
          <p:cNvPr id="25603" name="Рисунок 3" descr="0360181.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00125" y="461963"/>
            <a:ext cx="6858000" cy="408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descr="boat001"/>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285875" y="1857375"/>
            <a:ext cx="2890838" cy="925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idx="4294967295"/>
          </p:nvPr>
        </p:nvSpPr>
        <p:spPr>
          <a:xfrm>
            <a:off x="0" y="0"/>
            <a:ext cx="5867400" cy="1371600"/>
          </a:xfrm>
        </p:spPr>
        <p:txBody>
          <a:bodyPr/>
          <a:lstStyle/>
          <a:p>
            <a:pPr eaLnBrk="1" hangingPunct="1"/>
            <a:r>
              <a:rPr lang="uk-UA" altLang="uk-UA" sz="5400" b="1" dirty="0" smtClean="0">
                <a:solidFill>
                  <a:srgbClr val="FFC000"/>
                </a:solidFill>
              </a:rPr>
              <a:t>Індійський океан</a:t>
            </a:r>
            <a:endParaRPr lang="ru-RU" altLang="uk-UA" sz="5400" b="1" dirty="0" smtClean="0">
              <a:solidFill>
                <a:srgbClr val="FFC000"/>
              </a:solidFill>
            </a:endParaRPr>
          </a:p>
        </p:txBody>
      </p:sp>
      <p:sp>
        <p:nvSpPr>
          <p:cNvPr id="4099" name="Rectangle 10"/>
          <p:cNvSpPr>
            <a:spLocks noGrp="1" noChangeArrowheads="1"/>
          </p:cNvSpPr>
          <p:nvPr>
            <p:ph type="body" sz="half" idx="4294967295"/>
          </p:nvPr>
        </p:nvSpPr>
        <p:spPr>
          <a:xfrm>
            <a:off x="5105400" y="1295400"/>
            <a:ext cx="3609975" cy="2847975"/>
          </a:xfrm>
        </p:spPr>
        <p:txBody>
          <a:bodyPr/>
          <a:lstStyle/>
          <a:p>
            <a:pPr eaLnBrk="1" hangingPunct="1"/>
            <a:r>
              <a:rPr lang="ru-RU" altLang="uk-UA" sz="2400" dirty="0" err="1" smtClean="0">
                <a:solidFill>
                  <a:srgbClr val="FFC000"/>
                </a:solidFill>
              </a:rPr>
              <a:t>Назву</a:t>
            </a:r>
            <a:r>
              <a:rPr lang="ru-RU" altLang="uk-UA" sz="2400" dirty="0" smtClean="0">
                <a:solidFill>
                  <a:srgbClr val="FFC000"/>
                </a:solidFill>
              </a:rPr>
              <a:t> </a:t>
            </a:r>
            <a:r>
              <a:rPr lang="ru-RU" altLang="uk-UA" sz="2400" dirty="0" smtClean="0">
                <a:solidFill>
                  <a:srgbClr val="FFC000"/>
                </a:solidFill>
              </a:rPr>
              <a:t>дав </a:t>
            </a:r>
            <a:r>
              <a:rPr lang="ru-RU" altLang="uk-UA" sz="2400" dirty="0" err="1" smtClean="0">
                <a:solidFill>
                  <a:srgbClr val="FFC000"/>
                </a:solidFill>
              </a:rPr>
              <a:t>португальський</a:t>
            </a:r>
            <a:r>
              <a:rPr lang="ru-RU" altLang="uk-UA" sz="2400" dirty="0" smtClean="0">
                <a:solidFill>
                  <a:srgbClr val="FFC000"/>
                </a:solidFill>
              </a:rPr>
              <a:t> учений </a:t>
            </a:r>
          </a:p>
          <a:p>
            <a:pPr eaLnBrk="1" hangingPunct="1">
              <a:buFontTx/>
              <a:buNone/>
            </a:pPr>
            <a:r>
              <a:rPr lang="ru-RU" altLang="uk-UA" sz="2400" dirty="0" smtClean="0">
                <a:solidFill>
                  <a:srgbClr val="FFC000"/>
                </a:solidFill>
              </a:rPr>
              <a:t>     С. </a:t>
            </a:r>
            <a:r>
              <a:rPr lang="ru-RU" altLang="uk-UA" sz="2400" dirty="0" err="1" smtClean="0">
                <a:solidFill>
                  <a:srgbClr val="FFC000"/>
                </a:solidFill>
              </a:rPr>
              <a:t>Мюнстер</a:t>
            </a:r>
            <a:r>
              <a:rPr lang="ru-RU" altLang="uk-UA" sz="2400" dirty="0" smtClean="0">
                <a:solidFill>
                  <a:srgbClr val="FFC000"/>
                </a:solidFill>
              </a:rPr>
              <a:t> </a:t>
            </a:r>
            <a:endParaRPr lang="uk-UA" altLang="uk-UA" sz="2400" b="1" dirty="0" smtClean="0">
              <a:solidFill>
                <a:schemeClr val="hlink"/>
              </a:solidFill>
            </a:endParaRPr>
          </a:p>
          <a:p>
            <a:pPr eaLnBrk="1" hangingPunct="1"/>
            <a:r>
              <a:rPr lang="uk-UA" altLang="uk-UA" sz="2400" b="1" dirty="0" smtClean="0">
                <a:solidFill>
                  <a:schemeClr val="hlink"/>
                </a:solidFill>
              </a:rPr>
              <a:t>За розмірами посідає</a:t>
            </a:r>
          </a:p>
          <a:p>
            <a:pPr eaLnBrk="1" hangingPunct="1">
              <a:buFontTx/>
              <a:buNone/>
            </a:pPr>
            <a:r>
              <a:rPr lang="uk-UA" altLang="uk-UA" sz="2400" b="1" dirty="0" smtClean="0">
                <a:solidFill>
                  <a:schemeClr val="hlink"/>
                </a:solidFill>
              </a:rPr>
              <a:t>     ІІІ місце</a:t>
            </a:r>
          </a:p>
          <a:p>
            <a:pPr eaLnBrk="1" hangingPunct="1"/>
            <a:r>
              <a:rPr lang="uk-UA" altLang="uk-UA" sz="2400" b="1" dirty="0" smtClean="0">
                <a:solidFill>
                  <a:schemeClr val="hlink"/>
                </a:solidFill>
              </a:rPr>
              <a:t>Найтепліший</a:t>
            </a:r>
            <a:endParaRPr lang="ru-RU" altLang="uk-UA" sz="2400" b="1" dirty="0" smtClean="0">
              <a:solidFill>
                <a:schemeClr val="hlink"/>
              </a:solidFill>
            </a:endParaRPr>
          </a:p>
        </p:txBody>
      </p:sp>
      <p:pic>
        <p:nvPicPr>
          <p:cNvPr id="4100" name="Picture 8" descr="i_ocea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1295400"/>
            <a:ext cx="4482326" cy="4509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1" name="Picture 11" descr="Коралловый риф"/>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36096" y="3933056"/>
            <a:ext cx="3373752" cy="2382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boat001"/>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flipH="1">
            <a:off x="5436096" y="215280"/>
            <a:ext cx="3373752" cy="1080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Tm="311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34"/>
          <p:cNvSpPr>
            <a:spLocks noGrp="1" noChangeArrowheads="1"/>
          </p:cNvSpPr>
          <p:nvPr>
            <p:ph type="title"/>
          </p:nvPr>
        </p:nvSpPr>
        <p:spPr>
          <a:xfrm>
            <a:off x="457200" y="274638"/>
            <a:ext cx="8229600" cy="993775"/>
          </a:xfrm>
        </p:spPr>
        <p:txBody>
          <a:bodyPr/>
          <a:lstStyle/>
          <a:p>
            <a:pPr eaLnBrk="1" hangingPunct="1"/>
            <a:r>
              <a:rPr lang="uk-UA" altLang="uk-UA" sz="3600" smtClean="0">
                <a:latin typeface="Times New Roman" pitchFamily="18" charset="0"/>
              </a:rPr>
              <a:t>СПІВВІДНОШЕННЯ  ПЛОЩ  ОКЕАНІВ</a:t>
            </a:r>
            <a:endParaRPr lang="ru-RU" altLang="uk-UA" sz="3600" smtClean="0">
              <a:latin typeface="Times New Roman" pitchFamily="18" charset="0"/>
            </a:endParaRPr>
          </a:p>
        </p:txBody>
      </p:sp>
      <p:graphicFrame>
        <p:nvGraphicFramePr>
          <p:cNvPr id="60556" name="Group 140"/>
          <p:cNvGraphicFramePr>
            <a:graphicFrameLocks noGrp="1"/>
          </p:cNvGraphicFramePr>
          <p:nvPr>
            <p:ph sz="half" idx="1"/>
          </p:nvPr>
        </p:nvGraphicFramePr>
        <p:xfrm>
          <a:off x="250825" y="1268413"/>
          <a:ext cx="4105275" cy="4525963"/>
        </p:xfrm>
        <a:graphic>
          <a:graphicData uri="http://schemas.openxmlformats.org/drawingml/2006/table">
            <a:tbl>
              <a:tblPr/>
              <a:tblGrid>
                <a:gridCol w="2060575"/>
                <a:gridCol w="2044700"/>
              </a:tblGrid>
              <a:tr h="1027112">
                <a:tc>
                  <a:txBody>
                    <a:bodyPr/>
                    <a:lstStyle>
                      <a:lvl1pPr marL="342900" indent="-342900">
                        <a:spcBef>
                          <a:spcPct val="20000"/>
                        </a:spcBef>
                        <a:defRPr sz="2800">
                          <a:solidFill>
                            <a:schemeClr val="tx1"/>
                          </a:solidFill>
                          <a:latin typeface="Arial" charset="0"/>
                        </a:defRPr>
                      </a:lvl1pPr>
                      <a:lvl2pPr marL="742950" indent="-285750">
                        <a:spcBef>
                          <a:spcPct val="20000"/>
                        </a:spcBef>
                        <a:defRPr sz="2400">
                          <a:solidFill>
                            <a:schemeClr val="tx1"/>
                          </a:solidFill>
                          <a:latin typeface="Arial" charset="0"/>
                        </a:defRPr>
                      </a:lvl2pPr>
                      <a:lvl3pPr marL="1143000" indent="-228600">
                        <a:spcBef>
                          <a:spcPct val="20000"/>
                        </a:spcBef>
                        <a:defRPr sz="2000">
                          <a:solidFill>
                            <a:schemeClr val="tx1"/>
                          </a:solidFill>
                          <a:latin typeface="Arial" charset="0"/>
                        </a:defRPr>
                      </a:lvl3pPr>
                      <a:lvl4pPr marL="1600200" indent="-228600">
                        <a:spcBef>
                          <a:spcPct val="20000"/>
                        </a:spcBef>
                        <a:defRPr>
                          <a:solidFill>
                            <a:schemeClr val="tx1"/>
                          </a:solidFill>
                          <a:latin typeface="Arial" charset="0"/>
                        </a:defRPr>
                      </a:lvl4pPr>
                      <a:lvl5pPr marL="2057400" indent="-228600">
                        <a:spcBef>
                          <a:spcPct val="20000"/>
                        </a:spcBef>
                        <a:defRPr>
                          <a:solidFill>
                            <a:schemeClr val="tx1"/>
                          </a:solidFill>
                          <a:latin typeface="Arial" charset="0"/>
                        </a:defRPr>
                      </a:lvl5pPr>
                      <a:lvl6pPr marL="2514600" indent="-228600" fontAlgn="base">
                        <a:spcBef>
                          <a:spcPct val="20000"/>
                        </a:spcBef>
                        <a:spcAft>
                          <a:spcPct val="0"/>
                        </a:spcAft>
                        <a:defRPr>
                          <a:solidFill>
                            <a:schemeClr val="tx1"/>
                          </a:solidFill>
                          <a:latin typeface="Arial" charset="0"/>
                        </a:defRPr>
                      </a:lvl6pPr>
                      <a:lvl7pPr marL="2971800" indent="-228600" fontAlgn="base">
                        <a:spcBef>
                          <a:spcPct val="20000"/>
                        </a:spcBef>
                        <a:spcAft>
                          <a:spcPct val="0"/>
                        </a:spcAft>
                        <a:defRPr>
                          <a:solidFill>
                            <a:schemeClr val="tx1"/>
                          </a:solidFill>
                          <a:latin typeface="Arial" charset="0"/>
                        </a:defRPr>
                      </a:lvl7pPr>
                      <a:lvl8pPr marL="3429000" indent="-228600" fontAlgn="base">
                        <a:spcBef>
                          <a:spcPct val="20000"/>
                        </a:spcBef>
                        <a:spcAft>
                          <a:spcPct val="0"/>
                        </a:spcAft>
                        <a:defRPr>
                          <a:solidFill>
                            <a:schemeClr val="tx1"/>
                          </a:solidFill>
                          <a:latin typeface="Arial" charset="0"/>
                        </a:defRPr>
                      </a:lvl8pPr>
                      <a:lvl9pPr marL="3886200" indent="-228600" fontAlgn="base">
                        <a:spcBef>
                          <a:spcPct val="20000"/>
                        </a:spcBef>
                        <a:spcAft>
                          <a:spcPct val="0"/>
                        </a:spcAft>
                        <a:defRPr>
                          <a:solidFill>
                            <a:schemeClr val="tx1"/>
                          </a:solidFill>
                          <a:latin typeface="Arial" charset="0"/>
                        </a:defRPr>
                      </a:lvl9p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uk-UA" altLang="uk-UA" sz="1400" b="0" i="0" u="none" strike="noStrike" cap="none" normalizeH="0" baseline="0" smtClean="0">
                          <a:ln>
                            <a:noFill/>
                          </a:ln>
                          <a:solidFill>
                            <a:schemeClr val="tx2"/>
                          </a:solidFill>
                          <a:effectLst/>
                          <a:latin typeface="Algerian" pitchFamily="82" charset="0"/>
                        </a:rPr>
                        <a:t>НАЗВА ОКЕАНУ</a:t>
                      </a:r>
                      <a:endParaRPr kumimoji="0" lang="ru-RU" altLang="uk-UA" sz="1400" b="0" i="0" u="none" strike="noStrike" cap="none" normalizeH="0" baseline="0" smtClean="0">
                        <a:ln>
                          <a:noFill/>
                        </a:ln>
                        <a:solidFill>
                          <a:schemeClr val="tx2"/>
                        </a:solidFill>
                        <a:effectLst/>
                        <a:latin typeface="Algerian" pitchFamily="82" charset="0"/>
                      </a:endParaRPr>
                    </a:p>
                  </a:txBody>
                  <a:tcPr anchor="b" horzOverflow="overflow">
                    <a:lnL cap="flat">
                      <a:noFill/>
                    </a:lnL>
                    <a:lnR>
                      <a:noFill/>
                    </a:lnR>
                    <a:lnT cap="flat">
                      <a:noFill/>
                    </a:lnT>
                    <a:lnB>
                      <a:noFill/>
                    </a:lnB>
                    <a:lnTlToBr>
                      <a:noFill/>
                    </a:lnTlToBr>
                    <a:lnBlToTr>
                      <a:noFill/>
                    </a:lnBlToTr>
                    <a:noFill/>
                  </a:tcPr>
                </a:tc>
                <a:tc>
                  <a:txBody>
                    <a:bodyPr/>
                    <a:lstStyle>
                      <a:lvl1pPr marL="342900" indent="-342900">
                        <a:spcBef>
                          <a:spcPct val="20000"/>
                        </a:spcBef>
                        <a:defRPr sz="2800">
                          <a:solidFill>
                            <a:schemeClr val="tx1"/>
                          </a:solidFill>
                          <a:latin typeface="Arial" charset="0"/>
                        </a:defRPr>
                      </a:lvl1pPr>
                      <a:lvl2pPr marL="742950" indent="-285750">
                        <a:spcBef>
                          <a:spcPct val="20000"/>
                        </a:spcBef>
                        <a:defRPr sz="2400">
                          <a:solidFill>
                            <a:schemeClr val="tx1"/>
                          </a:solidFill>
                          <a:latin typeface="Arial" charset="0"/>
                        </a:defRPr>
                      </a:lvl2pPr>
                      <a:lvl3pPr marL="1143000" indent="-228600">
                        <a:spcBef>
                          <a:spcPct val="20000"/>
                        </a:spcBef>
                        <a:defRPr sz="2000">
                          <a:solidFill>
                            <a:schemeClr val="tx1"/>
                          </a:solidFill>
                          <a:latin typeface="Arial" charset="0"/>
                        </a:defRPr>
                      </a:lvl3pPr>
                      <a:lvl4pPr marL="1600200" indent="-228600">
                        <a:spcBef>
                          <a:spcPct val="20000"/>
                        </a:spcBef>
                        <a:defRPr>
                          <a:solidFill>
                            <a:schemeClr val="tx1"/>
                          </a:solidFill>
                          <a:latin typeface="Arial" charset="0"/>
                        </a:defRPr>
                      </a:lvl4pPr>
                      <a:lvl5pPr marL="2057400" indent="-228600">
                        <a:spcBef>
                          <a:spcPct val="20000"/>
                        </a:spcBef>
                        <a:defRPr>
                          <a:solidFill>
                            <a:schemeClr val="tx1"/>
                          </a:solidFill>
                          <a:latin typeface="Arial" charset="0"/>
                        </a:defRPr>
                      </a:lvl5pPr>
                      <a:lvl6pPr marL="2514600" indent="-228600" fontAlgn="base">
                        <a:spcBef>
                          <a:spcPct val="20000"/>
                        </a:spcBef>
                        <a:spcAft>
                          <a:spcPct val="0"/>
                        </a:spcAft>
                        <a:defRPr>
                          <a:solidFill>
                            <a:schemeClr val="tx1"/>
                          </a:solidFill>
                          <a:latin typeface="Arial" charset="0"/>
                        </a:defRPr>
                      </a:lvl6pPr>
                      <a:lvl7pPr marL="2971800" indent="-228600" fontAlgn="base">
                        <a:spcBef>
                          <a:spcPct val="20000"/>
                        </a:spcBef>
                        <a:spcAft>
                          <a:spcPct val="0"/>
                        </a:spcAft>
                        <a:defRPr>
                          <a:solidFill>
                            <a:schemeClr val="tx1"/>
                          </a:solidFill>
                          <a:latin typeface="Arial" charset="0"/>
                        </a:defRPr>
                      </a:lvl7pPr>
                      <a:lvl8pPr marL="3429000" indent="-228600" fontAlgn="base">
                        <a:spcBef>
                          <a:spcPct val="20000"/>
                        </a:spcBef>
                        <a:spcAft>
                          <a:spcPct val="0"/>
                        </a:spcAft>
                        <a:defRPr>
                          <a:solidFill>
                            <a:schemeClr val="tx1"/>
                          </a:solidFill>
                          <a:latin typeface="Arial" charset="0"/>
                        </a:defRPr>
                      </a:lvl8pPr>
                      <a:lvl9pPr marL="3886200" indent="-228600" fontAlgn="base">
                        <a:spcBef>
                          <a:spcPct val="20000"/>
                        </a:spcBef>
                        <a:spcAft>
                          <a:spcPct val="0"/>
                        </a:spcAft>
                        <a:defRPr>
                          <a:solidFill>
                            <a:schemeClr val="tx1"/>
                          </a:solidFill>
                          <a:latin typeface="Arial" charset="0"/>
                        </a:defRPr>
                      </a:lvl9pPr>
                    </a:lstStyle>
                    <a:p>
                      <a:pPr marL="342900" marR="0" lvl="0" indent="-342900" algn="l" defTabSz="914400" rtl="0" eaLnBrk="1" fontAlgn="b" latinLnBrk="0" hangingPunct="1">
                        <a:lnSpc>
                          <a:spcPct val="100000"/>
                        </a:lnSpc>
                        <a:spcBef>
                          <a:spcPct val="0"/>
                        </a:spcBef>
                        <a:spcAft>
                          <a:spcPct val="0"/>
                        </a:spcAft>
                        <a:buClrTx/>
                        <a:buSzTx/>
                        <a:buFontTx/>
                        <a:buNone/>
                        <a:tabLst/>
                      </a:pPr>
                      <a:endParaRPr kumimoji="0" lang="ru-RU" altLang="uk-UA" sz="1400" b="0" i="0" u="none" strike="noStrike" cap="none" normalizeH="0" baseline="0" smtClean="0">
                        <a:ln>
                          <a:noFill/>
                        </a:ln>
                        <a:solidFill>
                          <a:schemeClr val="tx2"/>
                        </a:solidFill>
                        <a:effectLst/>
                        <a:latin typeface="Times New Roman" pitchFamily="18" charset="0"/>
                      </a:endParaRPr>
                    </a:p>
                    <a:p>
                      <a:pPr marL="342900" marR="0" lvl="0" indent="-342900" algn="l" defTabSz="914400" rtl="0" eaLnBrk="1" fontAlgn="b" latinLnBrk="0" hangingPunct="1">
                        <a:lnSpc>
                          <a:spcPct val="100000"/>
                        </a:lnSpc>
                        <a:spcBef>
                          <a:spcPct val="0"/>
                        </a:spcBef>
                        <a:spcAft>
                          <a:spcPct val="0"/>
                        </a:spcAft>
                        <a:buClrTx/>
                        <a:buSzTx/>
                        <a:buFontTx/>
                        <a:buNone/>
                        <a:tabLst/>
                      </a:pPr>
                      <a:endParaRPr kumimoji="0" lang="ru-RU" altLang="uk-UA" sz="1400" b="0" i="0" u="none" strike="noStrike" cap="none" normalizeH="0" baseline="0" smtClean="0">
                        <a:ln>
                          <a:noFill/>
                        </a:ln>
                        <a:solidFill>
                          <a:schemeClr val="tx2"/>
                        </a:solidFill>
                        <a:effectLst/>
                        <a:latin typeface="Times New Roman" pitchFamily="18" charset="0"/>
                      </a:endParaRPr>
                    </a:p>
                    <a:p>
                      <a:pPr marL="342900" marR="0" lvl="0" indent="-342900" algn="l" defTabSz="914400" rtl="0" eaLnBrk="1" fontAlgn="b" latinLnBrk="0" hangingPunct="1">
                        <a:lnSpc>
                          <a:spcPct val="100000"/>
                        </a:lnSpc>
                        <a:spcBef>
                          <a:spcPct val="0"/>
                        </a:spcBef>
                        <a:spcAft>
                          <a:spcPct val="0"/>
                        </a:spcAft>
                        <a:buClrTx/>
                        <a:buSzTx/>
                        <a:buFontTx/>
                        <a:buNone/>
                        <a:tabLst/>
                      </a:pPr>
                      <a:r>
                        <a:rPr kumimoji="0" lang="ru-RU" altLang="uk-UA" sz="1400" b="0" i="0" u="none" strike="noStrike" cap="none" normalizeH="0" baseline="0" smtClean="0">
                          <a:ln>
                            <a:noFill/>
                          </a:ln>
                          <a:solidFill>
                            <a:schemeClr val="tx2"/>
                          </a:solidFill>
                          <a:effectLst/>
                          <a:latin typeface="Times New Roman" pitchFamily="18" charset="0"/>
                        </a:rPr>
                        <a:t>ПЛОЩА В МЛН. КМ</a:t>
                      </a:r>
                      <a:r>
                        <a:rPr kumimoji="0" lang="ru-RU" altLang="uk-UA" sz="1400" b="0" i="0" u="none" strike="noStrike" cap="none" normalizeH="0" baseline="30000" smtClean="0">
                          <a:ln>
                            <a:noFill/>
                          </a:ln>
                          <a:solidFill>
                            <a:schemeClr val="tx2"/>
                          </a:solidFill>
                          <a:effectLst/>
                          <a:latin typeface="Times New Roman" pitchFamily="18" charset="0"/>
                        </a:rPr>
                        <a:t>2</a:t>
                      </a:r>
                    </a:p>
                    <a:p>
                      <a:pPr marL="342900" marR="0" lvl="0" indent="-342900" algn="l" defTabSz="914400" rtl="0" eaLnBrk="1" fontAlgn="b" latinLnBrk="0" hangingPunct="1">
                        <a:lnSpc>
                          <a:spcPct val="100000"/>
                        </a:lnSpc>
                        <a:spcBef>
                          <a:spcPct val="0"/>
                        </a:spcBef>
                        <a:spcAft>
                          <a:spcPct val="0"/>
                        </a:spcAft>
                        <a:buClrTx/>
                        <a:buSzTx/>
                        <a:buFontTx/>
                        <a:buNone/>
                        <a:tabLst/>
                      </a:pPr>
                      <a:endParaRPr kumimoji="0" lang="ru-RU" altLang="uk-UA" sz="900" b="0" i="0" u="none" strike="noStrike" cap="none" normalizeH="0" baseline="0" smtClean="0">
                        <a:ln>
                          <a:noFill/>
                        </a:ln>
                        <a:solidFill>
                          <a:schemeClr val="tx2"/>
                        </a:solidFill>
                        <a:effectLst/>
                        <a:latin typeface="Times New Roman" pitchFamily="18" charset="0"/>
                      </a:endParaRPr>
                    </a:p>
                  </a:txBody>
                  <a:tcPr anchor="b" horzOverflow="overflow">
                    <a:lnL>
                      <a:noFill/>
                    </a:lnL>
                    <a:lnR cap="flat">
                      <a:noFill/>
                    </a:lnR>
                    <a:lnT cap="flat">
                      <a:noFill/>
                    </a:lnT>
                    <a:lnB>
                      <a:noFill/>
                    </a:lnB>
                    <a:lnTlToBr>
                      <a:noFill/>
                    </a:lnTlToBr>
                    <a:lnBlToTr>
                      <a:noFill/>
                    </a:lnBlToTr>
                    <a:noFill/>
                  </a:tcPr>
                </a:tc>
              </a:tr>
              <a:tr h="684213">
                <a:tc>
                  <a:txBody>
                    <a:bodyPr/>
                    <a:lstStyle>
                      <a:lvl1pPr marL="342900" indent="-342900">
                        <a:spcBef>
                          <a:spcPct val="20000"/>
                        </a:spcBef>
                        <a:defRPr sz="2800">
                          <a:solidFill>
                            <a:schemeClr val="tx1"/>
                          </a:solidFill>
                          <a:latin typeface="Arial" charset="0"/>
                        </a:defRPr>
                      </a:lvl1pPr>
                      <a:lvl2pPr marL="742950" indent="-285750">
                        <a:spcBef>
                          <a:spcPct val="20000"/>
                        </a:spcBef>
                        <a:defRPr sz="2400">
                          <a:solidFill>
                            <a:schemeClr val="tx1"/>
                          </a:solidFill>
                          <a:latin typeface="Arial" charset="0"/>
                        </a:defRPr>
                      </a:lvl2pPr>
                      <a:lvl3pPr marL="1143000" indent="-228600">
                        <a:spcBef>
                          <a:spcPct val="20000"/>
                        </a:spcBef>
                        <a:defRPr sz="2000">
                          <a:solidFill>
                            <a:schemeClr val="tx1"/>
                          </a:solidFill>
                          <a:latin typeface="Arial" charset="0"/>
                        </a:defRPr>
                      </a:lvl3pPr>
                      <a:lvl4pPr marL="1600200" indent="-228600">
                        <a:spcBef>
                          <a:spcPct val="20000"/>
                        </a:spcBef>
                        <a:defRPr>
                          <a:solidFill>
                            <a:schemeClr val="tx1"/>
                          </a:solidFill>
                          <a:latin typeface="Arial" charset="0"/>
                        </a:defRPr>
                      </a:lvl4pPr>
                      <a:lvl5pPr marL="2057400" indent="-228600">
                        <a:spcBef>
                          <a:spcPct val="20000"/>
                        </a:spcBef>
                        <a:defRPr>
                          <a:solidFill>
                            <a:schemeClr val="tx1"/>
                          </a:solidFill>
                          <a:latin typeface="Arial" charset="0"/>
                        </a:defRPr>
                      </a:lvl5pPr>
                      <a:lvl6pPr marL="2514600" indent="-228600" fontAlgn="base">
                        <a:spcBef>
                          <a:spcPct val="20000"/>
                        </a:spcBef>
                        <a:spcAft>
                          <a:spcPct val="0"/>
                        </a:spcAft>
                        <a:defRPr>
                          <a:solidFill>
                            <a:schemeClr val="tx1"/>
                          </a:solidFill>
                          <a:latin typeface="Arial" charset="0"/>
                        </a:defRPr>
                      </a:lvl6pPr>
                      <a:lvl7pPr marL="2971800" indent="-228600" fontAlgn="base">
                        <a:spcBef>
                          <a:spcPct val="20000"/>
                        </a:spcBef>
                        <a:spcAft>
                          <a:spcPct val="0"/>
                        </a:spcAft>
                        <a:defRPr>
                          <a:solidFill>
                            <a:schemeClr val="tx1"/>
                          </a:solidFill>
                          <a:latin typeface="Arial" charset="0"/>
                        </a:defRPr>
                      </a:lvl7pPr>
                      <a:lvl8pPr marL="3429000" indent="-228600" fontAlgn="base">
                        <a:spcBef>
                          <a:spcPct val="20000"/>
                        </a:spcBef>
                        <a:spcAft>
                          <a:spcPct val="0"/>
                        </a:spcAft>
                        <a:defRPr>
                          <a:solidFill>
                            <a:schemeClr val="tx1"/>
                          </a:solidFill>
                          <a:latin typeface="Arial" charset="0"/>
                        </a:defRPr>
                      </a:lvl8pPr>
                      <a:lvl9pPr marL="3886200" indent="-228600" fontAlgn="base">
                        <a:spcBef>
                          <a:spcPct val="20000"/>
                        </a:spcBef>
                        <a:spcAft>
                          <a:spcPct val="0"/>
                        </a:spcAft>
                        <a:defRPr>
                          <a:solidFill>
                            <a:schemeClr val="tx1"/>
                          </a:solidFill>
                          <a:latin typeface="Arial" charset="0"/>
                        </a:defRPr>
                      </a:lvl9p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ru-RU" altLang="uk-UA" sz="1800" b="0" i="0" u="none" strike="noStrike" cap="none" normalizeH="0" baseline="0" smtClean="0">
                          <a:ln>
                            <a:noFill/>
                          </a:ln>
                          <a:solidFill>
                            <a:schemeClr val="tx2"/>
                          </a:solidFill>
                          <a:effectLst/>
                          <a:latin typeface="Algerian" pitchFamily="82" charset="0"/>
                        </a:rPr>
                        <a:t>ТИХИЙ</a:t>
                      </a:r>
                    </a:p>
                    <a:p>
                      <a:pPr marL="342900" marR="0" lvl="0" indent="-342900" algn="l" defTabSz="914400" rtl="0" eaLnBrk="1" fontAlgn="b" latinLnBrk="0" hangingPunct="1">
                        <a:lnSpc>
                          <a:spcPct val="100000"/>
                        </a:lnSpc>
                        <a:spcBef>
                          <a:spcPct val="0"/>
                        </a:spcBef>
                        <a:spcAft>
                          <a:spcPct val="0"/>
                        </a:spcAft>
                        <a:buClrTx/>
                        <a:buSzTx/>
                        <a:buFontTx/>
                        <a:buNone/>
                        <a:tabLst/>
                      </a:pPr>
                      <a:endParaRPr kumimoji="0" lang="ru-RU" altLang="uk-UA" sz="1200" b="0" i="0" u="none" strike="noStrike" cap="none" normalizeH="0" baseline="0" smtClean="0">
                        <a:ln>
                          <a:noFill/>
                        </a:ln>
                        <a:solidFill>
                          <a:schemeClr val="tx2"/>
                        </a:solidFill>
                        <a:effectLst/>
                        <a:latin typeface="Algerian" pitchFamily="82" charset="0"/>
                      </a:endParaRPr>
                    </a:p>
                  </a:txBody>
                  <a:tcPr anchor="b" horzOverflow="overflow">
                    <a:lnL cap="flat">
                      <a:noFill/>
                    </a:lnL>
                    <a:lnR>
                      <a:noFill/>
                    </a:lnR>
                    <a:lnT>
                      <a:noFill/>
                    </a:lnT>
                    <a:lnB>
                      <a:noFill/>
                    </a:lnB>
                    <a:lnTlToBr>
                      <a:noFill/>
                    </a:lnTlToBr>
                    <a:lnBlToTr>
                      <a:noFill/>
                    </a:lnBlToTr>
                    <a:noFill/>
                  </a:tcPr>
                </a:tc>
                <a:tc>
                  <a:txBody>
                    <a:bodyPr/>
                    <a:lstStyle>
                      <a:lvl1pPr marL="342900" indent="-342900">
                        <a:spcBef>
                          <a:spcPct val="20000"/>
                        </a:spcBef>
                        <a:defRPr sz="2800">
                          <a:solidFill>
                            <a:schemeClr val="tx1"/>
                          </a:solidFill>
                          <a:latin typeface="Arial" charset="0"/>
                        </a:defRPr>
                      </a:lvl1pPr>
                      <a:lvl2pPr marL="742950" indent="-285750">
                        <a:spcBef>
                          <a:spcPct val="20000"/>
                        </a:spcBef>
                        <a:defRPr sz="2400">
                          <a:solidFill>
                            <a:schemeClr val="tx1"/>
                          </a:solidFill>
                          <a:latin typeface="Arial" charset="0"/>
                        </a:defRPr>
                      </a:lvl2pPr>
                      <a:lvl3pPr marL="1143000" indent="-228600">
                        <a:spcBef>
                          <a:spcPct val="20000"/>
                        </a:spcBef>
                        <a:defRPr sz="2000">
                          <a:solidFill>
                            <a:schemeClr val="tx1"/>
                          </a:solidFill>
                          <a:latin typeface="Arial" charset="0"/>
                        </a:defRPr>
                      </a:lvl3pPr>
                      <a:lvl4pPr marL="1600200" indent="-228600">
                        <a:spcBef>
                          <a:spcPct val="20000"/>
                        </a:spcBef>
                        <a:defRPr>
                          <a:solidFill>
                            <a:schemeClr val="tx1"/>
                          </a:solidFill>
                          <a:latin typeface="Arial" charset="0"/>
                        </a:defRPr>
                      </a:lvl4pPr>
                      <a:lvl5pPr marL="2057400" indent="-228600">
                        <a:spcBef>
                          <a:spcPct val="20000"/>
                        </a:spcBef>
                        <a:defRPr>
                          <a:solidFill>
                            <a:schemeClr val="tx1"/>
                          </a:solidFill>
                          <a:latin typeface="Arial" charset="0"/>
                        </a:defRPr>
                      </a:lvl5pPr>
                      <a:lvl6pPr marL="2514600" indent="-228600" fontAlgn="base">
                        <a:spcBef>
                          <a:spcPct val="20000"/>
                        </a:spcBef>
                        <a:spcAft>
                          <a:spcPct val="0"/>
                        </a:spcAft>
                        <a:defRPr>
                          <a:solidFill>
                            <a:schemeClr val="tx1"/>
                          </a:solidFill>
                          <a:latin typeface="Arial" charset="0"/>
                        </a:defRPr>
                      </a:lvl6pPr>
                      <a:lvl7pPr marL="2971800" indent="-228600" fontAlgn="base">
                        <a:spcBef>
                          <a:spcPct val="20000"/>
                        </a:spcBef>
                        <a:spcAft>
                          <a:spcPct val="0"/>
                        </a:spcAft>
                        <a:defRPr>
                          <a:solidFill>
                            <a:schemeClr val="tx1"/>
                          </a:solidFill>
                          <a:latin typeface="Arial" charset="0"/>
                        </a:defRPr>
                      </a:lvl7pPr>
                      <a:lvl8pPr marL="3429000" indent="-228600" fontAlgn="base">
                        <a:spcBef>
                          <a:spcPct val="20000"/>
                        </a:spcBef>
                        <a:spcAft>
                          <a:spcPct val="0"/>
                        </a:spcAft>
                        <a:defRPr>
                          <a:solidFill>
                            <a:schemeClr val="tx1"/>
                          </a:solidFill>
                          <a:latin typeface="Arial" charset="0"/>
                        </a:defRPr>
                      </a:lvl8pPr>
                      <a:lvl9pPr marL="3886200" indent="-228600" fontAlgn="base">
                        <a:spcBef>
                          <a:spcPct val="20000"/>
                        </a:spcBef>
                        <a:spcAft>
                          <a:spcPct val="0"/>
                        </a:spcAft>
                        <a:defRPr>
                          <a:solidFill>
                            <a:schemeClr val="tx1"/>
                          </a:solidFill>
                          <a:latin typeface="Arial" charset="0"/>
                        </a:defRPr>
                      </a:lvl9p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ru-RU" altLang="uk-UA" sz="1800" b="0" i="0" u="none" strike="noStrike" cap="none" normalizeH="0" baseline="0" smtClean="0">
                          <a:ln>
                            <a:noFill/>
                          </a:ln>
                          <a:solidFill>
                            <a:schemeClr val="tx2"/>
                          </a:solidFill>
                          <a:effectLst/>
                          <a:latin typeface="Times New Roman" pitchFamily="18" charset="0"/>
                        </a:rPr>
                        <a:t>1</a:t>
                      </a:r>
                      <a:r>
                        <a:rPr kumimoji="0" lang="en-US" altLang="uk-UA" sz="1800" b="0" i="0" u="none" strike="noStrike" cap="none" normalizeH="0" baseline="0" smtClean="0">
                          <a:ln>
                            <a:noFill/>
                          </a:ln>
                          <a:solidFill>
                            <a:schemeClr val="tx2"/>
                          </a:solidFill>
                          <a:effectLst/>
                          <a:latin typeface="Times New Roman" pitchFamily="18" charset="0"/>
                        </a:rPr>
                        <a:t>78</a:t>
                      </a:r>
                      <a:r>
                        <a:rPr kumimoji="0" lang="uk-UA" altLang="uk-UA" sz="1800" b="0" i="0" u="none" strike="noStrike" cap="none" normalizeH="0" baseline="0" smtClean="0">
                          <a:ln>
                            <a:noFill/>
                          </a:ln>
                          <a:solidFill>
                            <a:schemeClr val="tx2"/>
                          </a:solidFill>
                          <a:effectLst/>
                          <a:latin typeface="Times New Roman" pitchFamily="18" charset="0"/>
                        </a:rPr>
                        <a:t>, 7</a:t>
                      </a:r>
                      <a:endParaRPr kumimoji="0" lang="ru-RU" altLang="uk-UA" sz="1800" b="0" i="0" u="none" strike="noStrike" cap="none" normalizeH="0" baseline="0" smtClean="0">
                        <a:ln>
                          <a:noFill/>
                        </a:ln>
                        <a:solidFill>
                          <a:schemeClr val="tx2"/>
                        </a:solidFill>
                        <a:effectLst/>
                        <a:latin typeface="Times New Roman" pitchFamily="18" charset="0"/>
                      </a:endParaRPr>
                    </a:p>
                    <a:p>
                      <a:pPr marL="342900" marR="0" lvl="0" indent="-342900" algn="ctr" defTabSz="914400" rtl="0" eaLnBrk="1" fontAlgn="b" latinLnBrk="0" hangingPunct="1">
                        <a:lnSpc>
                          <a:spcPct val="100000"/>
                        </a:lnSpc>
                        <a:spcBef>
                          <a:spcPct val="0"/>
                        </a:spcBef>
                        <a:spcAft>
                          <a:spcPct val="0"/>
                        </a:spcAft>
                        <a:buClrTx/>
                        <a:buSzTx/>
                        <a:buFontTx/>
                        <a:buNone/>
                        <a:tabLst/>
                      </a:pPr>
                      <a:endParaRPr kumimoji="0" lang="ru-RU" altLang="uk-UA" sz="1200" b="0" i="0" u="none" strike="noStrike" cap="none" normalizeH="0" baseline="0" smtClean="0">
                        <a:ln>
                          <a:noFill/>
                        </a:ln>
                        <a:solidFill>
                          <a:schemeClr val="tx2"/>
                        </a:solidFill>
                        <a:effectLst/>
                        <a:latin typeface="Times New Roman" pitchFamily="18" charset="0"/>
                      </a:endParaRPr>
                    </a:p>
                  </a:txBody>
                  <a:tcPr anchor="b" horzOverflow="overflow">
                    <a:lnL>
                      <a:noFill/>
                    </a:lnL>
                    <a:lnR cap="flat">
                      <a:noFill/>
                    </a:lnR>
                    <a:lnT>
                      <a:noFill/>
                    </a:lnT>
                    <a:lnB>
                      <a:noFill/>
                    </a:lnB>
                    <a:lnTlToBr>
                      <a:noFill/>
                    </a:lnTlToBr>
                    <a:lnBlToTr>
                      <a:noFill/>
                    </a:lnBlToTr>
                    <a:noFill/>
                  </a:tcPr>
                </a:tc>
              </a:tr>
              <a:tr h="684213">
                <a:tc>
                  <a:txBody>
                    <a:bodyPr/>
                    <a:lstStyle>
                      <a:lvl1pPr marL="342900" indent="-342900">
                        <a:spcBef>
                          <a:spcPct val="20000"/>
                        </a:spcBef>
                        <a:defRPr sz="2800">
                          <a:solidFill>
                            <a:schemeClr val="tx1"/>
                          </a:solidFill>
                          <a:latin typeface="Arial" charset="0"/>
                        </a:defRPr>
                      </a:lvl1pPr>
                      <a:lvl2pPr marL="742950" indent="-285750">
                        <a:spcBef>
                          <a:spcPct val="20000"/>
                        </a:spcBef>
                        <a:defRPr sz="2400">
                          <a:solidFill>
                            <a:schemeClr val="tx1"/>
                          </a:solidFill>
                          <a:latin typeface="Arial" charset="0"/>
                        </a:defRPr>
                      </a:lvl2pPr>
                      <a:lvl3pPr marL="1143000" indent="-228600">
                        <a:spcBef>
                          <a:spcPct val="20000"/>
                        </a:spcBef>
                        <a:defRPr sz="2000">
                          <a:solidFill>
                            <a:schemeClr val="tx1"/>
                          </a:solidFill>
                          <a:latin typeface="Arial" charset="0"/>
                        </a:defRPr>
                      </a:lvl3pPr>
                      <a:lvl4pPr marL="1600200" indent="-228600">
                        <a:spcBef>
                          <a:spcPct val="20000"/>
                        </a:spcBef>
                        <a:defRPr>
                          <a:solidFill>
                            <a:schemeClr val="tx1"/>
                          </a:solidFill>
                          <a:latin typeface="Arial" charset="0"/>
                        </a:defRPr>
                      </a:lvl4pPr>
                      <a:lvl5pPr marL="2057400" indent="-228600">
                        <a:spcBef>
                          <a:spcPct val="20000"/>
                        </a:spcBef>
                        <a:defRPr>
                          <a:solidFill>
                            <a:schemeClr val="tx1"/>
                          </a:solidFill>
                          <a:latin typeface="Arial" charset="0"/>
                        </a:defRPr>
                      </a:lvl5pPr>
                      <a:lvl6pPr marL="2514600" indent="-228600" fontAlgn="base">
                        <a:spcBef>
                          <a:spcPct val="20000"/>
                        </a:spcBef>
                        <a:spcAft>
                          <a:spcPct val="0"/>
                        </a:spcAft>
                        <a:defRPr>
                          <a:solidFill>
                            <a:schemeClr val="tx1"/>
                          </a:solidFill>
                          <a:latin typeface="Arial" charset="0"/>
                        </a:defRPr>
                      </a:lvl6pPr>
                      <a:lvl7pPr marL="2971800" indent="-228600" fontAlgn="base">
                        <a:spcBef>
                          <a:spcPct val="20000"/>
                        </a:spcBef>
                        <a:spcAft>
                          <a:spcPct val="0"/>
                        </a:spcAft>
                        <a:defRPr>
                          <a:solidFill>
                            <a:schemeClr val="tx1"/>
                          </a:solidFill>
                          <a:latin typeface="Arial" charset="0"/>
                        </a:defRPr>
                      </a:lvl7pPr>
                      <a:lvl8pPr marL="3429000" indent="-228600" fontAlgn="base">
                        <a:spcBef>
                          <a:spcPct val="20000"/>
                        </a:spcBef>
                        <a:spcAft>
                          <a:spcPct val="0"/>
                        </a:spcAft>
                        <a:defRPr>
                          <a:solidFill>
                            <a:schemeClr val="tx1"/>
                          </a:solidFill>
                          <a:latin typeface="Arial" charset="0"/>
                        </a:defRPr>
                      </a:lvl8pPr>
                      <a:lvl9pPr marL="3886200" indent="-228600" fontAlgn="base">
                        <a:spcBef>
                          <a:spcPct val="20000"/>
                        </a:spcBef>
                        <a:spcAft>
                          <a:spcPct val="0"/>
                        </a:spcAft>
                        <a:defRPr>
                          <a:solidFill>
                            <a:schemeClr val="tx1"/>
                          </a:solidFill>
                          <a:latin typeface="Arial" charset="0"/>
                        </a:defRPr>
                      </a:lvl9p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ru-RU" altLang="uk-UA" sz="1800" b="0" i="0" u="none" strike="noStrike" cap="none" normalizeH="0" baseline="0" smtClean="0">
                          <a:ln>
                            <a:noFill/>
                          </a:ln>
                          <a:solidFill>
                            <a:schemeClr val="tx2"/>
                          </a:solidFill>
                          <a:effectLst/>
                          <a:latin typeface="Algerian" pitchFamily="82" charset="0"/>
                        </a:rPr>
                        <a:t>АТЛАНТИЧНИЙ</a:t>
                      </a:r>
                    </a:p>
                    <a:p>
                      <a:pPr marL="342900" marR="0" lvl="0" indent="-342900" algn="l" defTabSz="914400" rtl="0" eaLnBrk="1" fontAlgn="b" latinLnBrk="0" hangingPunct="1">
                        <a:lnSpc>
                          <a:spcPct val="100000"/>
                        </a:lnSpc>
                        <a:spcBef>
                          <a:spcPct val="0"/>
                        </a:spcBef>
                        <a:spcAft>
                          <a:spcPct val="0"/>
                        </a:spcAft>
                        <a:buClrTx/>
                        <a:buSzTx/>
                        <a:buFontTx/>
                        <a:buNone/>
                        <a:tabLst/>
                      </a:pPr>
                      <a:endParaRPr kumimoji="0" lang="ru-RU" altLang="uk-UA" sz="1200" b="0" i="0" u="none" strike="noStrike" cap="none" normalizeH="0" baseline="0" smtClean="0">
                        <a:ln>
                          <a:noFill/>
                        </a:ln>
                        <a:solidFill>
                          <a:schemeClr val="tx2"/>
                        </a:solidFill>
                        <a:effectLst/>
                        <a:latin typeface="Algerian" pitchFamily="82" charset="0"/>
                      </a:endParaRPr>
                    </a:p>
                  </a:txBody>
                  <a:tcPr anchor="b" horzOverflow="overflow">
                    <a:lnL cap="flat">
                      <a:noFill/>
                    </a:lnL>
                    <a:lnR>
                      <a:noFill/>
                    </a:lnR>
                    <a:lnT>
                      <a:noFill/>
                    </a:lnT>
                    <a:lnB>
                      <a:noFill/>
                    </a:lnB>
                    <a:lnTlToBr>
                      <a:noFill/>
                    </a:lnTlToBr>
                    <a:lnBlToTr>
                      <a:noFill/>
                    </a:lnBlToTr>
                    <a:noFill/>
                  </a:tcPr>
                </a:tc>
                <a:tc>
                  <a:txBody>
                    <a:bodyPr/>
                    <a:lstStyle>
                      <a:lvl1pPr marL="342900" indent="-342900">
                        <a:spcBef>
                          <a:spcPct val="20000"/>
                        </a:spcBef>
                        <a:defRPr sz="2800">
                          <a:solidFill>
                            <a:schemeClr val="tx1"/>
                          </a:solidFill>
                          <a:latin typeface="Arial" charset="0"/>
                        </a:defRPr>
                      </a:lvl1pPr>
                      <a:lvl2pPr marL="742950" indent="-285750">
                        <a:spcBef>
                          <a:spcPct val="20000"/>
                        </a:spcBef>
                        <a:defRPr sz="2400">
                          <a:solidFill>
                            <a:schemeClr val="tx1"/>
                          </a:solidFill>
                          <a:latin typeface="Arial" charset="0"/>
                        </a:defRPr>
                      </a:lvl2pPr>
                      <a:lvl3pPr marL="1143000" indent="-228600">
                        <a:spcBef>
                          <a:spcPct val="20000"/>
                        </a:spcBef>
                        <a:defRPr sz="2000">
                          <a:solidFill>
                            <a:schemeClr val="tx1"/>
                          </a:solidFill>
                          <a:latin typeface="Arial" charset="0"/>
                        </a:defRPr>
                      </a:lvl3pPr>
                      <a:lvl4pPr marL="1600200" indent="-228600">
                        <a:spcBef>
                          <a:spcPct val="20000"/>
                        </a:spcBef>
                        <a:defRPr>
                          <a:solidFill>
                            <a:schemeClr val="tx1"/>
                          </a:solidFill>
                          <a:latin typeface="Arial" charset="0"/>
                        </a:defRPr>
                      </a:lvl4pPr>
                      <a:lvl5pPr marL="2057400" indent="-228600">
                        <a:spcBef>
                          <a:spcPct val="20000"/>
                        </a:spcBef>
                        <a:defRPr>
                          <a:solidFill>
                            <a:schemeClr val="tx1"/>
                          </a:solidFill>
                          <a:latin typeface="Arial" charset="0"/>
                        </a:defRPr>
                      </a:lvl5pPr>
                      <a:lvl6pPr marL="2514600" indent="-228600" fontAlgn="base">
                        <a:spcBef>
                          <a:spcPct val="20000"/>
                        </a:spcBef>
                        <a:spcAft>
                          <a:spcPct val="0"/>
                        </a:spcAft>
                        <a:defRPr>
                          <a:solidFill>
                            <a:schemeClr val="tx1"/>
                          </a:solidFill>
                          <a:latin typeface="Arial" charset="0"/>
                        </a:defRPr>
                      </a:lvl6pPr>
                      <a:lvl7pPr marL="2971800" indent="-228600" fontAlgn="base">
                        <a:spcBef>
                          <a:spcPct val="20000"/>
                        </a:spcBef>
                        <a:spcAft>
                          <a:spcPct val="0"/>
                        </a:spcAft>
                        <a:defRPr>
                          <a:solidFill>
                            <a:schemeClr val="tx1"/>
                          </a:solidFill>
                          <a:latin typeface="Arial" charset="0"/>
                        </a:defRPr>
                      </a:lvl7pPr>
                      <a:lvl8pPr marL="3429000" indent="-228600" fontAlgn="base">
                        <a:spcBef>
                          <a:spcPct val="20000"/>
                        </a:spcBef>
                        <a:spcAft>
                          <a:spcPct val="0"/>
                        </a:spcAft>
                        <a:defRPr>
                          <a:solidFill>
                            <a:schemeClr val="tx1"/>
                          </a:solidFill>
                          <a:latin typeface="Arial" charset="0"/>
                        </a:defRPr>
                      </a:lvl8pPr>
                      <a:lvl9pPr marL="3886200" indent="-228600" fontAlgn="base">
                        <a:spcBef>
                          <a:spcPct val="20000"/>
                        </a:spcBef>
                        <a:spcAft>
                          <a:spcPct val="0"/>
                        </a:spcAft>
                        <a:defRPr>
                          <a:solidFill>
                            <a:schemeClr val="tx1"/>
                          </a:solidFill>
                          <a:latin typeface="Arial" charset="0"/>
                        </a:defRPr>
                      </a:lvl9p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ru-RU" altLang="uk-UA" sz="1800" b="0" i="0" u="none" strike="noStrike" cap="none" normalizeH="0" baseline="0" smtClean="0">
                          <a:ln>
                            <a:noFill/>
                          </a:ln>
                          <a:solidFill>
                            <a:schemeClr val="tx2"/>
                          </a:solidFill>
                          <a:effectLst/>
                          <a:latin typeface="Times New Roman" pitchFamily="18" charset="0"/>
                        </a:rPr>
                        <a:t>91,7</a:t>
                      </a:r>
                    </a:p>
                    <a:p>
                      <a:pPr marL="342900" marR="0" lvl="0" indent="-342900" algn="ctr" defTabSz="914400" rtl="0" eaLnBrk="1" fontAlgn="b" latinLnBrk="0" hangingPunct="1">
                        <a:lnSpc>
                          <a:spcPct val="100000"/>
                        </a:lnSpc>
                        <a:spcBef>
                          <a:spcPct val="0"/>
                        </a:spcBef>
                        <a:spcAft>
                          <a:spcPct val="0"/>
                        </a:spcAft>
                        <a:buClrTx/>
                        <a:buSzTx/>
                        <a:buFontTx/>
                        <a:buNone/>
                        <a:tabLst/>
                      </a:pPr>
                      <a:endParaRPr kumimoji="0" lang="ru-RU" altLang="uk-UA" sz="1200" b="0" i="0" u="none" strike="noStrike" cap="none" normalizeH="0" baseline="0" smtClean="0">
                        <a:ln>
                          <a:noFill/>
                        </a:ln>
                        <a:solidFill>
                          <a:schemeClr val="tx2"/>
                        </a:solidFill>
                        <a:effectLst/>
                        <a:latin typeface="Times New Roman" pitchFamily="18" charset="0"/>
                      </a:endParaRPr>
                    </a:p>
                  </a:txBody>
                  <a:tcPr anchor="b" horzOverflow="overflow">
                    <a:lnL>
                      <a:noFill/>
                    </a:lnL>
                    <a:lnR cap="flat">
                      <a:noFill/>
                    </a:lnR>
                    <a:lnT>
                      <a:noFill/>
                    </a:lnT>
                    <a:lnB>
                      <a:noFill/>
                    </a:lnB>
                    <a:lnTlToBr>
                      <a:noFill/>
                    </a:lnTlToBr>
                    <a:lnBlToTr>
                      <a:noFill/>
                    </a:lnBlToTr>
                    <a:noFill/>
                  </a:tcPr>
                </a:tc>
              </a:tr>
              <a:tr h="684213">
                <a:tc>
                  <a:txBody>
                    <a:bodyPr/>
                    <a:lstStyle>
                      <a:lvl1pPr marL="342900" indent="-342900">
                        <a:spcBef>
                          <a:spcPct val="20000"/>
                        </a:spcBef>
                        <a:defRPr sz="2800">
                          <a:solidFill>
                            <a:schemeClr val="tx1"/>
                          </a:solidFill>
                          <a:latin typeface="Arial" charset="0"/>
                        </a:defRPr>
                      </a:lvl1pPr>
                      <a:lvl2pPr marL="742950" indent="-285750">
                        <a:spcBef>
                          <a:spcPct val="20000"/>
                        </a:spcBef>
                        <a:defRPr sz="2400">
                          <a:solidFill>
                            <a:schemeClr val="tx1"/>
                          </a:solidFill>
                          <a:latin typeface="Arial" charset="0"/>
                        </a:defRPr>
                      </a:lvl2pPr>
                      <a:lvl3pPr marL="1143000" indent="-228600">
                        <a:spcBef>
                          <a:spcPct val="20000"/>
                        </a:spcBef>
                        <a:defRPr sz="2000">
                          <a:solidFill>
                            <a:schemeClr val="tx1"/>
                          </a:solidFill>
                          <a:latin typeface="Arial" charset="0"/>
                        </a:defRPr>
                      </a:lvl3pPr>
                      <a:lvl4pPr marL="1600200" indent="-228600">
                        <a:spcBef>
                          <a:spcPct val="20000"/>
                        </a:spcBef>
                        <a:defRPr>
                          <a:solidFill>
                            <a:schemeClr val="tx1"/>
                          </a:solidFill>
                          <a:latin typeface="Arial" charset="0"/>
                        </a:defRPr>
                      </a:lvl4pPr>
                      <a:lvl5pPr marL="2057400" indent="-228600">
                        <a:spcBef>
                          <a:spcPct val="20000"/>
                        </a:spcBef>
                        <a:defRPr>
                          <a:solidFill>
                            <a:schemeClr val="tx1"/>
                          </a:solidFill>
                          <a:latin typeface="Arial" charset="0"/>
                        </a:defRPr>
                      </a:lvl5pPr>
                      <a:lvl6pPr marL="2514600" indent="-228600" fontAlgn="base">
                        <a:spcBef>
                          <a:spcPct val="20000"/>
                        </a:spcBef>
                        <a:spcAft>
                          <a:spcPct val="0"/>
                        </a:spcAft>
                        <a:defRPr>
                          <a:solidFill>
                            <a:schemeClr val="tx1"/>
                          </a:solidFill>
                          <a:latin typeface="Arial" charset="0"/>
                        </a:defRPr>
                      </a:lvl6pPr>
                      <a:lvl7pPr marL="2971800" indent="-228600" fontAlgn="base">
                        <a:spcBef>
                          <a:spcPct val="20000"/>
                        </a:spcBef>
                        <a:spcAft>
                          <a:spcPct val="0"/>
                        </a:spcAft>
                        <a:defRPr>
                          <a:solidFill>
                            <a:schemeClr val="tx1"/>
                          </a:solidFill>
                          <a:latin typeface="Arial" charset="0"/>
                        </a:defRPr>
                      </a:lvl7pPr>
                      <a:lvl8pPr marL="3429000" indent="-228600" fontAlgn="base">
                        <a:spcBef>
                          <a:spcPct val="20000"/>
                        </a:spcBef>
                        <a:spcAft>
                          <a:spcPct val="0"/>
                        </a:spcAft>
                        <a:defRPr>
                          <a:solidFill>
                            <a:schemeClr val="tx1"/>
                          </a:solidFill>
                          <a:latin typeface="Arial" charset="0"/>
                        </a:defRPr>
                      </a:lvl8pPr>
                      <a:lvl9pPr marL="3886200" indent="-228600" fontAlgn="base">
                        <a:spcBef>
                          <a:spcPct val="20000"/>
                        </a:spcBef>
                        <a:spcAft>
                          <a:spcPct val="0"/>
                        </a:spcAft>
                        <a:defRPr>
                          <a:solidFill>
                            <a:schemeClr val="tx1"/>
                          </a:solidFill>
                          <a:latin typeface="Arial" charset="0"/>
                        </a:defRPr>
                      </a:lvl9p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ru-RU" altLang="uk-UA" sz="1800" b="0" i="0" u="none" strike="noStrike" cap="none" normalizeH="0" baseline="0" smtClean="0">
                          <a:ln>
                            <a:noFill/>
                          </a:ln>
                          <a:solidFill>
                            <a:schemeClr val="tx2"/>
                          </a:solidFill>
                          <a:effectLst/>
                          <a:latin typeface="Algerian" pitchFamily="82" charset="0"/>
                        </a:rPr>
                        <a:t>ІНДІЙСЬКИЙ</a:t>
                      </a:r>
                    </a:p>
                    <a:p>
                      <a:pPr marL="342900" marR="0" lvl="0" indent="-342900" algn="l" defTabSz="914400" rtl="0" eaLnBrk="1" fontAlgn="b" latinLnBrk="0" hangingPunct="1">
                        <a:lnSpc>
                          <a:spcPct val="100000"/>
                        </a:lnSpc>
                        <a:spcBef>
                          <a:spcPct val="0"/>
                        </a:spcBef>
                        <a:spcAft>
                          <a:spcPct val="0"/>
                        </a:spcAft>
                        <a:buClrTx/>
                        <a:buSzTx/>
                        <a:buFontTx/>
                        <a:buNone/>
                        <a:tabLst/>
                      </a:pPr>
                      <a:endParaRPr kumimoji="0" lang="ru-RU" altLang="uk-UA" sz="1200" b="0" i="0" u="none" strike="noStrike" cap="none" normalizeH="0" baseline="0" smtClean="0">
                        <a:ln>
                          <a:noFill/>
                        </a:ln>
                        <a:solidFill>
                          <a:schemeClr val="tx2"/>
                        </a:solidFill>
                        <a:effectLst/>
                        <a:latin typeface="Algerian" pitchFamily="82" charset="0"/>
                      </a:endParaRPr>
                    </a:p>
                  </a:txBody>
                  <a:tcPr anchor="b" horzOverflow="overflow">
                    <a:lnL cap="flat">
                      <a:noFill/>
                    </a:lnL>
                    <a:lnR>
                      <a:noFill/>
                    </a:lnR>
                    <a:lnT>
                      <a:noFill/>
                    </a:lnT>
                    <a:lnB>
                      <a:noFill/>
                    </a:lnB>
                    <a:lnTlToBr>
                      <a:noFill/>
                    </a:lnTlToBr>
                    <a:lnBlToTr>
                      <a:noFill/>
                    </a:lnBlToTr>
                    <a:noFill/>
                  </a:tcPr>
                </a:tc>
                <a:tc>
                  <a:txBody>
                    <a:bodyPr/>
                    <a:lstStyle>
                      <a:lvl1pPr marL="342900" indent="-342900">
                        <a:spcBef>
                          <a:spcPct val="20000"/>
                        </a:spcBef>
                        <a:defRPr sz="2800">
                          <a:solidFill>
                            <a:schemeClr val="tx1"/>
                          </a:solidFill>
                          <a:latin typeface="Arial" charset="0"/>
                        </a:defRPr>
                      </a:lvl1pPr>
                      <a:lvl2pPr marL="742950" indent="-285750">
                        <a:spcBef>
                          <a:spcPct val="20000"/>
                        </a:spcBef>
                        <a:defRPr sz="2400">
                          <a:solidFill>
                            <a:schemeClr val="tx1"/>
                          </a:solidFill>
                          <a:latin typeface="Arial" charset="0"/>
                        </a:defRPr>
                      </a:lvl2pPr>
                      <a:lvl3pPr marL="1143000" indent="-228600">
                        <a:spcBef>
                          <a:spcPct val="20000"/>
                        </a:spcBef>
                        <a:defRPr sz="2000">
                          <a:solidFill>
                            <a:schemeClr val="tx1"/>
                          </a:solidFill>
                          <a:latin typeface="Arial" charset="0"/>
                        </a:defRPr>
                      </a:lvl3pPr>
                      <a:lvl4pPr marL="1600200" indent="-228600">
                        <a:spcBef>
                          <a:spcPct val="20000"/>
                        </a:spcBef>
                        <a:defRPr>
                          <a:solidFill>
                            <a:schemeClr val="tx1"/>
                          </a:solidFill>
                          <a:latin typeface="Arial" charset="0"/>
                        </a:defRPr>
                      </a:lvl4pPr>
                      <a:lvl5pPr marL="2057400" indent="-228600">
                        <a:spcBef>
                          <a:spcPct val="20000"/>
                        </a:spcBef>
                        <a:defRPr>
                          <a:solidFill>
                            <a:schemeClr val="tx1"/>
                          </a:solidFill>
                          <a:latin typeface="Arial" charset="0"/>
                        </a:defRPr>
                      </a:lvl5pPr>
                      <a:lvl6pPr marL="2514600" indent="-228600" fontAlgn="base">
                        <a:spcBef>
                          <a:spcPct val="20000"/>
                        </a:spcBef>
                        <a:spcAft>
                          <a:spcPct val="0"/>
                        </a:spcAft>
                        <a:defRPr>
                          <a:solidFill>
                            <a:schemeClr val="tx1"/>
                          </a:solidFill>
                          <a:latin typeface="Arial" charset="0"/>
                        </a:defRPr>
                      </a:lvl6pPr>
                      <a:lvl7pPr marL="2971800" indent="-228600" fontAlgn="base">
                        <a:spcBef>
                          <a:spcPct val="20000"/>
                        </a:spcBef>
                        <a:spcAft>
                          <a:spcPct val="0"/>
                        </a:spcAft>
                        <a:defRPr>
                          <a:solidFill>
                            <a:schemeClr val="tx1"/>
                          </a:solidFill>
                          <a:latin typeface="Arial" charset="0"/>
                        </a:defRPr>
                      </a:lvl7pPr>
                      <a:lvl8pPr marL="3429000" indent="-228600" fontAlgn="base">
                        <a:spcBef>
                          <a:spcPct val="20000"/>
                        </a:spcBef>
                        <a:spcAft>
                          <a:spcPct val="0"/>
                        </a:spcAft>
                        <a:defRPr>
                          <a:solidFill>
                            <a:schemeClr val="tx1"/>
                          </a:solidFill>
                          <a:latin typeface="Arial" charset="0"/>
                        </a:defRPr>
                      </a:lvl8pPr>
                      <a:lvl9pPr marL="3886200" indent="-228600" fontAlgn="base">
                        <a:spcBef>
                          <a:spcPct val="20000"/>
                        </a:spcBef>
                        <a:spcAft>
                          <a:spcPct val="0"/>
                        </a:spcAft>
                        <a:defRPr>
                          <a:solidFill>
                            <a:schemeClr val="tx1"/>
                          </a:solidFill>
                          <a:latin typeface="Arial" charset="0"/>
                        </a:defRPr>
                      </a:lvl9p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ru-RU" altLang="uk-UA" sz="1800" b="0" i="0" u="none" strike="noStrike" cap="none" normalizeH="0" baseline="0" smtClean="0">
                          <a:ln>
                            <a:noFill/>
                          </a:ln>
                          <a:solidFill>
                            <a:schemeClr val="tx2"/>
                          </a:solidFill>
                          <a:effectLst/>
                          <a:latin typeface="Times New Roman" pitchFamily="18" charset="0"/>
                        </a:rPr>
                        <a:t>76,2</a:t>
                      </a:r>
                    </a:p>
                    <a:p>
                      <a:pPr marL="342900" marR="0" lvl="0" indent="-342900" algn="ctr" defTabSz="914400" rtl="0" eaLnBrk="1" fontAlgn="b" latinLnBrk="0" hangingPunct="1">
                        <a:lnSpc>
                          <a:spcPct val="100000"/>
                        </a:lnSpc>
                        <a:spcBef>
                          <a:spcPct val="0"/>
                        </a:spcBef>
                        <a:spcAft>
                          <a:spcPct val="0"/>
                        </a:spcAft>
                        <a:buClrTx/>
                        <a:buSzTx/>
                        <a:buFontTx/>
                        <a:buNone/>
                        <a:tabLst/>
                      </a:pPr>
                      <a:endParaRPr kumimoji="0" lang="ru-RU" altLang="uk-UA" sz="1200" b="0" i="0" u="none" strike="noStrike" cap="none" normalizeH="0" baseline="0" smtClean="0">
                        <a:ln>
                          <a:noFill/>
                        </a:ln>
                        <a:solidFill>
                          <a:schemeClr val="tx2"/>
                        </a:solidFill>
                        <a:effectLst/>
                        <a:latin typeface="Times New Roman" pitchFamily="18" charset="0"/>
                      </a:endParaRPr>
                    </a:p>
                  </a:txBody>
                  <a:tcPr anchor="b" horzOverflow="overflow">
                    <a:lnL>
                      <a:noFill/>
                    </a:lnL>
                    <a:lnR cap="flat">
                      <a:noFill/>
                    </a:lnR>
                    <a:lnT>
                      <a:noFill/>
                    </a:lnT>
                    <a:lnB>
                      <a:noFill/>
                    </a:lnB>
                    <a:lnTlToBr>
                      <a:noFill/>
                    </a:lnTlToBr>
                    <a:lnBlToTr>
                      <a:noFill/>
                    </a:lnBlToTr>
                    <a:noFill/>
                  </a:tcPr>
                </a:tc>
              </a:tr>
              <a:tr h="800099">
                <a:tc>
                  <a:txBody>
                    <a:bodyPr/>
                    <a:lstStyle>
                      <a:lvl1pPr marL="342900" indent="-342900">
                        <a:spcBef>
                          <a:spcPct val="20000"/>
                        </a:spcBef>
                        <a:defRPr sz="2800">
                          <a:solidFill>
                            <a:schemeClr val="tx1"/>
                          </a:solidFill>
                          <a:latin typeface="Arial" charset="0"/>
                        </a:defRPr>
                      </a:lvl1pPr>
                      <a:lvl2pPr marL="742950" indent="-285750">
                        <a:spcBef>
                          <a:spcPct val="20000"/>
                        </a:spcBef>
                        <a:defRPr sz="2400">
                          <a:solidFill>
                            <a:schemeClr val="tx1"/>
                          </a:solidFill>
                          <a:latin typeface="Arial" charset="0"/>
                        </a:defRPr>
                      </a:lvl2pPr>
                      <a:lvl3pPr marL="1143000" indent="-228600">
                        <a:spcBef>
                          <a:spcPct val="20000"/>
                        </a:spcBef>
                        <a:defRPr sz="2000">
                          <a:solidFill>
                            <a:schemeClr val="tx1"/>
                          </a:solidFill>
                          <a:latin typeface="Arial" charset="0"/>
                        </a:defRPr>
                      </a:lvl3pPr>
                      <a:lvl4pPr marL="1600200" indent="-228600">
                        <a:spcBef>
                          <a:spcPct val="20000"/>
                        </a:spcBef>
                        <a:defRPr>
                          <a:solidFill>
                            <a:schemeClr val="tx1"/>
                          </a:solidFill>
                          <a:latin typeface="Arial" charset="0"/>
                        </a:defRPr>
                      </a:lvl4pPr>
                      <a:lvl5pPr marL="2057400" indent="-228600">
                        <a:spcBef>
                          <a:spcPct val="20000"/>
                        </a:spcBef>
                        <a:defRPr>
                          <a:solidFill>
                            <a:schemeClr val="tx1"/>
                          </a:solidFill>
                          <a:latin typeface="Arial" charset="0"/>
                        </a:defRPr>
                      </a:lvl5pPr>
                      <a:lvl6pPr marL="2514600" indent="-228600" fontAlgn="base">
                        <a:spcBef>
                          <a:spcPct val="20000"/>
                        </a:spcBef>
                        <a:spcAft>
                          <a:spcPct val="0"/>
                        </a:spcAft>
                        <a:defRPr>
                          <a:solidFill>
                            <a:schemeClr val="tx1"/>
                          </a:solidFill>
                          <a:latin typeface="Arial" charset="0"/>
                        </a:defRPr>
                      </a:lvl6pPr>
                      <a:lvl7pPr marL="2971800" indent="-228600" fontAlgn="base">
                        <a:spcBef>
                          <a:spcPct val="20000"/>
                        </a:spcBef>
                        <a:spcAft>
                          <a:spcPct val="0"/>
                        </a:spcAft>
                        <a:defRPr>
                          <a:solidFill>
                            <a:schemeClr val="tx1"/>
                          </a:solidFill>
                          <a:latin typeface="Arial" charset="0"/>
                        </a:defRPr>
                      </a:lvl7pPr>
                      <a:lvl8pPr marL="3429000" indent="-228600" fontAlgn="base">
                        <a:spcBef>
                          <a:spcPct val="20000"/>
                        </a:spcBef>
                        <a:spcAft>
                          <a:spcPct val="0"/>
                        </a:spcAft>
                        <a:defRPr>
                          <a:solidFill>
                            <a:schemeClr val="tx1"/>
                          </a:solidFill>
                          <a:latin typeface="Arial" charset="0"/>
                        </a:defRPr>
                      </a:lvl8pPr>
                      <a:lvl9pPr marL="3886200" indent="-228600" fontAlgn="base">
                        <a:spcBef>
                          <a:spcPct val="20000"/>
                        </a:spcBef>
                        <a:spcAft>
                          <a:spcPct val="0"/>
                        </a:spcAft>
                        <a:defRPr>
                          <a:solidFill>
                            <a:schemeClr val="tx1"/>
                          </a:solidFill>
                          <a:latin typeface="Arial" charset="0"/>
                        </a:defRPr>
                      </a:lvl9p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ru-RU" altLang="uk-UA" sz="1800" b="0" i="0" u="none" strike="noStrike" cap="none" normalizeH="0" baseline="0" smtClean="0">
                          <a:ln>
                            <a:noFill/>
                          </a:ln>
                          <a:solidFill>
                            <a:schemeClr val="tx2"/>
                          </a:solidFill>
                          <a:effectLst/>
                          <a:latin typeface="Algerian" pitchFamily="82" charset="0"/>
                        </a:rPr>
                        <a:t>ПІВНІЧНИЙ</a:t>
                      </a:r>
                      <a:endParaRPr kumimoji="0" lang="en-US" altLang="uk-UA" sz="1800" b="0" i="0" u="none" strike="noStrike" cap="none" normalizeH="0" baseline="0" smtClean="0">
                        <a:ln>
                          <a:noFill/>
                        </a:ln>
                        <a:solidFill>
                          <a:schemeClr val="tx2"/>
                        </a:solidFill>
                        <a:effectLst/>
                        <a:latin typeface="Algerian" pitchFamily="82" charset="0"/>
                      </a:endParaRPr>
                    </a:p>
                    <a:p>
                      <a:pPr marL="342900" marR="0" lvl="0" indent="-342900" algn="l" defTabSz="914400" rtl="0" eaLnBrk="1" fontAlgn="b" latinLnBrk="0" hangingPunct="1">
                        <a:lnSpc>
                          <a:spcPct val="100000"/>
                        </a:lnSpc>
                        <a:spcBef>
                          <a:spcPct val="0"/>
                        </a:spcBef>
                        <a:spcAft>
                          <a:spcPct val="0"/>
                        </a:spcAft>
                        <a:buClrTx/>
                        <a:buSzTx/>
                        <a:buFontTx/>
                        <a:buNone/>
                        <a:tabLst/>
                      </a:pPr>
                      <a:r>
                        <a:rPr kumimoji="0" lang="ru-RU" altLang="uk-UA" sz="1800" b="0" i="0" u="none" strike="noStrike" cap="none" normalizeH="0" baseline="0" smtClean="0">
                          <a:ln>
                            <a:noFill/>
                          </a:ln>
                          <a:solidFill>
                            <a:schemeClr val="tx2"/>
                          </a:solidFill>
                          <a:effectLst/>
                          <a:latin typeface="Algerian" pitchFamily="82" charset="0"/>
                        </a:rPr>
                        <a:t>ЛЬОДОВИТИЙ</a:t>
                      </a:r>
                      <a:endParaRPr kumimoji="0" lang="ru-RU" altLang="uk-UA" sz="1200" b="0" i="0" u="none" strike="noStrike" cap="none" normalizeH="0" baseline="0" smtClean="0">
                        <a:ln>
                          <a:noFill/>
                        </a:ln>
                        <a:solidFill>
                          <a:schemeClr val="tx2"/>
                        </a:solidFill>
                        <a:effectLst/>
                        <a:latin typeface="Algerian" pitchFamily="82" charset="0"/>
                      </a:endParaRPr>
                    </a:p>
                  </a:txBody>
                  <a:tcPr anchor="b" horzOverflow="overflow">
                    <a:lnL cap="flat">
                      <a:noFill/>
                    </a:lnL>
                    <a:lnR>
                      <a:noFill/>
                    </a:lnR>
                    <a:lnT>
                      <a:noFill/>
                    </a:lnT>
                    <a:lnB>
                      <a:noFill/>
                    </a:lnB>
                    <a:lnTlToBr>
                      <a:noFill/>
                    </a:lnTlToBr>
                    <a:lnBlToTr>
                      <a:noFill/>
                    </a:lnBlToTr>
                    <a:noFill/>
                  </a:tcPr>
                </a:tc>
                <a:tc>
                  <a:txBody>
                    <a:bodyPr/>
                    <a:lstStyle>
                      <a:lvl1pPr marL="342900" indent="-342900">
                        <a:spcBef>
                          <a:spcPct val="20000"/>
                        </a:spcBef>
                        <a:defRPr sz="2800">
                          <a:solidFill>
                            <a:schemeClr val="tx1"/>
                          </a:solidFill>
                          <a:latin typeface="Arial" charset="0"/>
                        </a:defRPr>
                      </a:lvl1pPr>
                      <a:lvl2pPr marL="742950" indent="-285750">
                        <a:spcBef>
                          <a:spcPct val="20000"/>
                        </a:spcBef>
                        <a:defRPr sz="2400">
                          <a:solidFill>
                            <a:schemeClr val="tx1"/>
                          </a:solidFill>
                          <a:latin typeface="Arial" charset="0"/>
                        </a:defRPr>
                      </a:lvl2pPr>
                      <a:lvl3pPr marL="1143000" indent="-228600">
                        <a:spcBef>
                          <a:spcPct val="20000"/>
                        </a:spcBef>
                        <a:defRPr sz="2000">
                          <a:solidFill>
                            <a:schemeClr val="tx1"/>
                          </a:solidFill>
                          <a:latin typeface="Arial" charset="0"/>
                        </a:defRPr>
                      </a:lvl3pPr>
                      <a:lvl4pPr marL="1600200" indent="-228600">
                        <a:spcBef>
                          <a:spcPct val="20000"/>
                        </a:spcBef>
                        <a:defRPr>
                          <a:solidFill>
                            <a:schemeClr val="tx1"/>
                          </a:solidFill>
                          <a:latin typeface="Arial" charset="0"/>
                        </a:defRPr>
                      </a:lvl4pPr>
                      <a:lvl5pPr marL="2057400" indent="-228600">
                        <a:spcBef>
                          <a:spcPct val="20000"/>
                        </a:spcBef>
                        <a:defRPr>
                          <a:solidFill>
                            <a:schemeClr val="tx1"/>
                          </a:solidFill>
                          <a:latin typeface="Arial" charset="0"/>
                        </a:defRPr>
                      </a:lvl5pPr>
                      <a:lvl6pPr marL="2514600" indent="-228600" fontAlgn="base">
                        <a:spcBef>
                          <a:spcPct val="20000"/>
                        </a:spcBef>
                        <a:spcAft>
                          <a:spcPct val="0"/>
                        </a:spcAft>
                        <a:defRPr>
                          <a:solidFill>
                            <a:schemeClr val="tx1"/>
                          </a:solidFill>
                          <a:latin typeface="Arial" charset="0"/>
                        </a:defRPr>
                      </a:lvl6pPr>
                      <a:lvl7pPr marL="2971800" indent="-228600" fontAlgn="base">
                        <a:spcBef>
                          <a:spcPct val="20000"/>
                        </a:spcBef>
                        <a:spcAft>
                          <a:spcPct val="0"/>
                        </a:spcAft>
                        <a:defRPr>
                          <a:solidFill>
                            <a:schemeClr val="tx1"/>
                          </a:solidFill>
                          <a:latin typeface="Arial" charset="0"/>
                        </a:defRPr>
                      </a:lvl7pPr>
                      <a:lvl8pPr marL="3429000" indent="-228600" fontAlgn="base">
                        <a:spcBef>
                          <a:spcPct val="20000"/>
                        </a:spcBef>
                        <a:spcAft>
                          <a:spcPct val="0"/>
                        </a:spcAft>
                        <a:defRPr>
                          <a:solidFill>
                            <a:schemeClr val="tx1"/>
                          </a:solidFill>
                          <a:latin typeface="Arial" charset="0"/>
                        </a:defRPr>
                      </a:lvl8pPr>
                      <a:lvl9pPr marL="3886200" indent="-228600" fontAlgn="base">
                        <a:spcBef>
                          <a:spcPct val="20000"/>
                        </a:spcBef>
                        <a:spcAft>
                          <a:spcPct val="0"/>
                        </a:spcAft>
                        <a:defRPr>
                          <a:solidFill>
                            <a:schemeClr val="tx1"/>
                          </a:solidFill>
                          <a:latin typeface="Arial" charset="0"/>
                        </a:defRPr>
                      </a:lvl9p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ru-RU" altLang="uk-UA" sz="1800" b="0" i="0" u="none" strike="noStrike" cap="none" normalizeH="0" baseline="0" smtClean="0">
                          <a:ln>
                            <a:noFill/>
                          </a:ln>
                          <a:solidFill>
                            <a:schemeClr val="tx2"/>
                          </a:solidFill>
                          <a:effectLst/>
                          <a:latin typeface="Times New Roman" pitchFamily="18" charset="0"/>
                        </a:rPr>
                        <a:t>14,1</a:t>
                      </a:r>
                    </a:p>
                    <a:p>
                      <a:pPr marL="342900" marR="0" lvl="0" indent="-342900" algn="ctr" defTabSz="914400" rtl="0" eaLnBrk="1" fontAlgn="b" latinLnBrk="0" hangingPunct="1">
                        <a:lnSpc>
                          <a:spcPct val="100000"/>
                        </a:lnSpc>
                        <a:spcBef>
                          <a:spcPct val="0"/>
                        </a:spcBef>
                        <a:spcAft>
                          <a:spcPct val="0"/>
                        </a:spcAft>
                        <a:buClrTx/>
                        <a:buSzTx/>
                        <a:buFontTx/>
                        <a:buNone/>
                        <a:tabLst/>
                      </a:pPr>
                      <a:endParaRPr kumimoji="0" lang="ru-RU" altLang="uk-UA" sz="1200" b="0" i="0" u="none" strike="noStrike" cap="none" normalizeH="0" baseline="0" smtClean="0">
                        <a:ln>
                          <a:noFill/>
                        </a:ln>
                        <a:solidFill>
                          <a:schemeClr val="tx2"/>
                        </a:solidFill>
                        <a:effectLst/>
                        <a:latin typeface="Times New Roman" pitchFamily="18" charset="0"/>
                      </a:endParaRPr>
                    </a:p>
                  </a:txBody>
                  <a:tcPr anchor="b" horzOverflow="overflow">
                    <a:lnL>
                      <a:noFill/>
                    </a:lnL>
                    <a:lnR cap="flat">
                      <a:noFill/>
                    </a:lnR>
                    <a:lnT>
                      <a:noFill/>
                    </a:lnT>
                    <a:lnB>
                      <a:noFill/>
                    </a:lnB>
                    <a:lnTlToBr>
                      <a:noFill/>
                    </a:lnTlToBr>
                    <a:lnBlToTr>
                      <a:noFill/>
                    </a:lnBlToTr>
                    <a:noFill/>
                  </a:tcPr>
                </a:tc>
              </a:tr>
              <a:tr h="646113">
                <a:tc>
                  <a:txBody>
                    <a:bodyPr/>
                    <a:lstStyle>
                      <a:lvl1pPr>
                        <a:spcBef>
                          <a:spcPct val="20000"/>
                        </a:spcBef>
                        <a:defRPr sz="2800">
                          <a:solidFill>
                            <a:schemeClr val="tx1"/>
                          </a:solidFill>
                          <a:latin typeface="Arial" charset="0"/>
                        </a:defRPr>
                      </a:lvl1pPr>
                      <a:lvl2pPr>
                        <a:spcBef>
                          <a:spcPct val="20000"/>
                        </a:spcBef>
                        <a:defRPr sz="2400">
                          <a:solidFill>
                            <a:schemeClr val="tx1"/>
                          </a:solidFill>
                          <a:latin typeface="Arial" charset="0"/>
                        </a:defRPr>
                      </a:lvl2pPr>
                      <a:lvl3pPr>
                        <a:spcBef>
                          <a:spcPct val="20000"/>
                        </a:spcBef>
                        <a:defRPr sz="2000">
                          <a:solidFill>
                            <a:schemeClr val="tx1"/>
                          </a:solidFill>
                          <a:latin typeface="Arial" charset="0"/>
                        </a:defRPr>
                      </a:lvl3pPr>
                      <a:lvl4pPr>
                        <a:spcBef>
                          <a:spcPct val="20000"/>
                        </a:spcBef>
                        <a:defRPr>
                          <a:solidFill>
                            <a:schemeClr val="tx1"/>
                          </a:solidFill>
                          <a:latin typeface="Arial" charset="0"/>
                        </a:defRPr>
                      </a:lvl4pPr>
                      <a:lvl5pPr>
                        <a:spcBef>
                          <a:spcPct val="20000"/>
                        </a:spcBef>
                        <a:defRPr>
                          <a:solidFill>
                            <a:schemeClr val="tx1"/>
                          </a:solidFill>
                          <a:latin typeface="Arial" charset="0"/>
                        </a:defRPr>
                      </a:lvl5pPr>
                      <a:lvl6pPr fontAlgn="base">
                        <a:spcBef>
                          <a:spcPct val="20000"/>
                        </a:spcBef>
                        <a:spcAft>
                          <a:spcPct val="0"/>
                        </a:spcAft>
                        <a:defRPr>
                          <a:solidFill>
                            <a:schemeClr val="tx1"/>
                          </a:solidFill>
                          <a:latin typeface="Arial" charset="0"/>
                        </a:defRPr>
                      </a:lvl6pPr>
                      <a:lvl7pPr fontAlgn="base">
                        <a:spcBef>
                          <a:spcPct val="20000"/>
                        </a:spcBef>
                        <a:spcAft>
                          <a:spcPct val="0"/>
                        </a:spcAft>
                        <a:defRPr>
                          <a:solidFill>
                            <a:schemeClr val="tx1"/>
                          </a:solidFill>
                          <a:latin typeface="Arial" charset="0"/>
                        </a:defRPr>
                      </a:lvl7pPr>
                      <a:lvl8pPr fontAlgn="base">
                        <a:spcBef>
                          <a:spcPct val="20000"/>
                        </a:spcBef>
                        <a:spcAft>
                          <a:spcPct val="0"/>
                        </a:spcAft>
                        <a:defRPr>
                          <a:solidFill>
                            <a:schemeClr val="tx1"/>
                          </a:solidFill>
                          <a:latin typeface="Arial" charset="0"/>
                        </a:defRPr>
                      </a:lvl8pPr>
                      <a:lvl9pPr fontAlgn="base">
                        <a:spcBef>
                          <a:spcPct val="20000"/>
                        </a:spcBef>
                        <a:spcAft>
                          <a:spcPct val="0"/>
                        </a:spcAft>
                        <a:defRPr>
                          <a:solidFill>
                            <a:schemeClr val="tx1"/>
                          </a:solidFill>
                          <a:latin typeface="Arial"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uk-UA" altLang="uk-UA" sz="2800" b="0" i="0" u="none" strike="noStrike" cap="none" normalizeH="0" baseline="0" smtClean="0">
                        <a:ln>
                          <a:noFill/>
                        </a:ln>
                        <a:solidFill>
                          <a:schemeClr val="tx1"/>
                        </a:solidFill>
                        <a:effectLst/>
                        <a:latin typeface="Arial" charset="0"/>
                      </a:endParaRPr>
                    </a:p>
                  </a:txBody>
                  <a:tcPr anchor="b" horzOverflow="overflow">
                    <a:lnL cap="flat">
                      <a:noFill/>
                    </a:lnL>
                    <a:lnR>
                      <a:noFill/>
                    </a:lnR>
                    <a:lnT>
                      <a:noFill/>
                    </a:lnT>
                    <a:lnB cap="flat">
                      <a:noFill/>
                    </a:lnB>
                    <a:lnTlToBr>
                      <a:noFill/>
                    </a:lnTlToBr>
                    <a:lnBlToTr>
                      <a:noFill/>
                    </a:lnBlToTr>
                    <a:noFill/>
                  </a:tcPr>
                </a:tc>
                <a:tc>
                  <a:txBody>
                    <a:bodyPr/>
                    <a:lstStyle>
                      <a:lvl1pPr>
                        <a:spcBef>
                          <a:spcPct val="20000"/>
                        </a:spcBef>
                        <a:defRPr sz="2800">
                          <a:solidFill>
                            <a:schemeClr val="tx1"/>
                          </a:solidFill>
                          <a:latin typeface="Arial" charset="0"/>
                        </a:defRPr>
                      </a:lvl1pPr>
                      <a:lvl2pPr>
                        <a:spcBef>
                          <a:spcPct val="20000"/>
                        </a:spcBef>
                        <a:defRPr sz="2400">
                          <a:solidFill>
                            <a:schemeClr val="tx1"/>
                          </a:solidFill>
                          <a:latin typeface="Arial" charset="0"/>
                        </a:defRPr>
                      </a:lvl2pPr>
                      <a:lvl3pPr>
                        <a:spcBef>
                          <a:spcPct val="20000"/>
                        </a:spcBef>
                        <a:defRPr sz="2000">
                          <a:solidFill>
                            <a:schemeClr val="tx1"/>
                          </a:solidFill>
                          <a:latin typeface="Arial" charset="0"/>
                        </a:defRPr>
                      </a:lvl3pPr>
                      <a:lvl4pPr>
                        <a:spcBef>
                          <a:spcPct val="20000"/>
                        </a:spcBef>
                        <a:defRPr>
                          <a:solidFill>
                            <a:schemeClr val="tx1"/>
                          </a:solidFill>
                          <a:latin typeface="Arial" charset="0"/>
                        </a:defRPr>
                      </a:lvl4pPr>
                      <a:lvl5pPr>
                        <a:spcBef>
                          <a:spcPct val="20000"/>
                        </a:spcBef>
                        <a:defRPr>
                          <a:solidFill>
                            <a:schemeClr val="tx1"/>
                          </a:solidFill>
                          <a:latin typeface="Arial" charset="0"/>
                        </a:defRPr>
                      </a:lvl5pPr>
                      <a:lvl6pPr fontAlgn="base">
                        <a:spcBef>
                          <a:spcPct val="20000"/>
                        </a:spcBef>
                        <a:spcAft>
                          <a:spcPct val="0"/>
                        </a:spcAft>
                        <a:defRPr>
                          <a:solidFill>
                            <a:schemeClr val="tx1"/>
                          </a:solidFill>
                          <a:latin typeface="Arial" charset="0"/>
                        </a:defRPr>
                      </a:lvl6pPr>
                      <a:lvl7pPr fontAlgn="base">
                        <a:spcBef>
                          <a:spcPct val="20000"/>
                        </a:spcBef>
                        <a:spcAft>
                          <a:spcPct val="0"/>
                        </a:spcAft>
                        <a:defRPr>
                          <a:solidFill>
                            <a:schemeClr val="tx1"/>
                          </a:solidFill>
                          <a:latin typeface="Arial" charset="0"/>
                        </a:defRPr>
                      </a:lvl7pPr>
                      <a:lvl8pPr fontAlgn="base">
                        <a:spcBef>
                          <a:spcPct val="20000"/>
                        </a:spcBef>
                        <a:spcAft>
                          <a:spcPct val="0"/>
                        </a:spcAft>
                        <a:defRPr>
                          <a:solidFill>
                            <a:schemeClr val="tx1"/>
                          </a:solidFill>
                          <a:latin typeface="Arial" charset="0"/>
                        </a:defRPr>
                      </a:lvl8pPr>
                      <a:lvl9pPr fontAlgn="base">
                        <a:spcBef>
                          <a:spcPct val="20000"/>
                        </a:spcBef>
                        <a:spcAft>
                          <a:spcPct val="0"/>
                        </a:spcAft>
                        <a:defRPr>
                          <a:solidFill>
                            <a:schemeClr val="tx1"/>
                          </a:solidFill>
                          <a:latin typeface="Arial"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uk-UA" altLang="uk-UA" sz="2800" b="0" i="0" u="none" strike="noStrike" cap="none" normalizeH="0" baseline="0" smtClean="0">
                        <a:ln>
                          <a:noFill/>
                        </a:ln>
                        <a:solidFill>
                          <a:schemeClr val="tx1"/>
                        </a:solidFill>
                        <a:effectLst/>
                        <a:latin typeface="Arial" charset="0"/>
                      </a:endParaRPr>
                    </a:p>
                  </a:txBody>
                  <a:tcPr anchor="b" horzOverflow="overflow">
                    <a:lnL>
                      <a:noFill/>
                    </a:lnL>
                    <a:lnR cap="flat">
                      <a:noFill/>
                    </a:lnR>
                    <a:lnT>
                      <a:noFill/>
                    </a:lnT>
                    <a:lnB cap="flat">
                      <a:noFill/>
                    </a:lnB>
                    <a:lnTlToBr>
                      <a:noFill/>
                    </a:lnTlToBr>
                    <a:lnBlToTr>
                      <a:noFill/>
                    </a:lnBlToTr>
                    <a:noFill/>
                  </a:tcPr>
                </a:tc>
              </a:tr>
            </a:tbl>
          </a:graphicData>
        </a:graphic>
      </p:graphicFrame>
      <p:graphicFrame>
        <p:nvGraphicFramePr>
          <p:cNvPr id="5136" name="Object 133"/>
          <p:cNvGraphicFramePr>
            <a:graphicFrameLocks noChangeAspect="1"/>
          </p:cNvGraphicFramePr>
          <p:nvPr>
            <p:ph sz="half" idx="2"/>
            <p:extLst>
              <p:ext uri="{D42A27DB-BD31-4B8C-83A1-F6EECF244321}">
                <p14:modId xmlns:p14="http://schemas.microsoft.com/office/powerpoint/2010/main" val="2424243404"/>
              </p:ext>
            </p:extLst>
          </p:nvPr>
        </p:nvGraphicFramePr>
        <p:xfrm>
          <a:off x="2555776" y="2420888"/>
          <a:ext cx="6700838" cy="3959225"/>
        </p:xfrm>
        <a:graphic>
          <a:graphicData uri="http://schemas.openxmlformats.org/presentationml/2006/ole">
            <mc:AlternateContent xmlns:mc="http://schemas.openxmlformats.org/markup-compatibility/2006">
              <mc:Choice xmlns:v="urn:schemas-microsoft-com:vml" Requires="v">
                <p:oleObj spid="_x0000_s74759" name="Worksheet" r:id="rId3" imgW="6238959" imgH="3686243" progId="Excel.Sheet.8">
                  <p:embed/>
                </p:oleObj>
              </mc:Choice>
              <mc:Fallback>
                <p:oleObj name="Worksheet" r:id="rId3" imgW="6238959" imgH="3686243" progId="Excel.Shee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55776" y="2420888"/>
                        <a:ext cx="6700838" cy="3959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2522684981"/>
      </p:ext>
    </p:extLst>
  </p:cSld>
  <p:clrMapOvr>
    <a:masterClrMapping/>
  </p:clrMapOvr>
  <p:transition spd="med">
    <p:checker dir="ver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p:txBody>
          <a:bodyPr/>
          <a:lstStyle/>
          <a:p>
            <a:pPr eaLnBrk="1" hangingPunct="1">
              <a:defRPr/>
            </a:pPr>
            <a:r>
              <a:rPr lang="uk-UA" altLang="uk-UA" sz="5400" b="1" smtClean="0">
                <a:effectLst>
                  <a:outerShdw blurRad="38100" dist="38100" dir="2700000" algn="tl">
                    <a:srgbClr val="C0C0C0"/>
                  </a:outerShdw>
                </a:effectLst>
                <a:latin typeface="Times New Roman" pitchFamily="18" charset="0"/>
              </a:rPr>
              <a:t>Індійський океан</a:t>
            </a:r>
            <a:endParaRPr lang="ru-RU" altLang="uk-UA" sz="5400" b="1" smtClean="0">
              <a:effectLst>
                <a:outerShdw blurRad="38100" dist="38100" dir="2700000" algn="tl">
                  <a:srgbClr val="C0C0C0"/>
                </a:outerShdw>
              </a:effectLst>
              <a:latin typeface="Times New Roman" pitchFamily="18" charset="0"/>
            </a:endParaRPr>
          </a:p>
        </p:txBody>
      </p:sp>
      <p:sp>
        <p:nvSpPr>
          <p:cNvPr id="11267" name="Rectangle 3"/>
          <p:cNvSpPr>
            <a:spLocks noGrp="1" noChangeArrowheads="1"/>
          </p:cNvSpPr>
          <p:nvPr>
            <p:ph type="body" sz="half" idx="3"/>
          </p:nvPr>
        </p:nvSpPr>
        <p:spPr>
          <a:xfrm>
            <a:off x="2627313" y="1773238"/>
            <a:ext cx="6516687" cy="4525962"/>
          </a:xfrm>
        </p:spPr>
        <p:txBody>
          <a:bodyPr/>
          <a:lstStyle/>
          <a:p>
            <a:pPr eaLnBrk="1" hangingPunct="1"/>
            <a:r>
              <a:rPr lang="uk-UA" altLang="uk-UA" sz="2400" b="1" i="1" dirty="0" smtClean="0">
                <a:latin typeface="Times New Roman" pitchFamily="18" charset="0"/>
              </a:rPr>
              <a:t>Площа океану з морями – </a:t>
            </a:r>
          </a:p>
          <a:p>
            <a:pPr eaLnBrk="1" hangingPunct="1">
              <a:buFontTx/>
              <a:buNone/>
            </a:pPr>
            <a:r>
              <a:rPr lang="uk-UA" altLang="uk-UA" sz="2400" b="1" i="1" dirty="0" smtClean="0">
                <a:latin typeface="Times New Roman" pitchFamily="18" charset="0"/>
              </a:rPr>
              <a:t>    76 170 000 км</a:t>
            </a:r>
            <a:r>
              <a:rPr lang="uk-UA" altLang="uk-UA" sz="2400" b="1" i="1" baseline="30000" dirty="0" smtClean="0">
                <a:latin typeface="Times New Roman" pitchFamily="18" charset="0"/>
              </a:rPr>
              <a:t>2</a:t>
            </a:r>
          </a:p>
          <a:p>
            <a:pPr eaLnBrk="1" hangingPunct="1"/>
            <a:r>
              <a:rPr lang="uk-UA" altLang="uk-UA" sz="2400" b="1" i="1" dirty="0" smtClean="0">
                <a:latin typeface="Times New Roman" pitchFamily="18" charset="0"/>
              </a:rPr>
              <a:t>Пересічна глибина – 3 711 м</a:t>
            </a:r>
          </a:p>
          <a:p>
            <a:pPr eaLnBrk="1" hangingPunct="1"/>
            <a:r>
              <a:rPr lang="uk-UA" altLang="uk-UA" sz="2400" b="1" i="1" dirty="0" smtClean="0">
                <a:latin typeface="Times New Roman" pitchFamily="18" charset="0"/>
              </a:rPr>
              <a:t>Максимальна глибина – 7 729 м </a:t>
            </a:r>
            <a:endParaRPr lang="uk-UA" altLang="uk-UA" sz="2400" b="1" i="1" dirty="0" smtClean="0">
              <a:latin typeface="Times New Roman" pitchFamily="18" charset="0"/>
            </a:endParaRPr>
          </a:p>
          <a:p>
            <a:pPr marL="0" indent="0" eaLnBrk="1" hangingPunct="1">
              <a:buNone/>
            </a:pPr>
            <a:r>
              <a:rPr lang="uk-UA" altLang="uk-UA" sz="2400" b="1" i="1" dirty="0">
                <a:latin typeface="Times New Roman" pitchFamily="18" charset="0"/>
              </a:rPr>
              <a:t> </a:t>
            </a:r>
            <a:r>
              <a:rPr lang="uk-UA" altLang="uk-UA" sz="2400" b="1" i="1" dirty="0" smtClean="0">
                <a:latin typeface="Times New Roman" pitchFamily="18" charset="0"/>
              </a:rPr>
              <a:t>             (</a:t>
            </a:r>
            <a:r>
              <a:rPr lang="uk-UA" altLang="uk-UA" sz="2400" b="1" i="1" dirty="0" err="1" smtClean="0">
                <a:latin typeface="Times New Roman" pitchFamily="18" charset="0"/>
              </a:rPr>
              <a:t>Зондський</a:t>
            </a:r>
            <a:r>
              <a:rPr lang="uk-UA" altLang="uk-UA" sz="2400" b="1" i="1" dirty="0" smtClean="0">
                <a:latin typeface="Times New Roman" pitchFamily="18" charset="0"/>
              </a:rPr>
              <a:t>  жолоб)</a:t>
            </a:r>
          </a:p>
          <a:p>
            <a:pPr eaLnBrk="1" hangingPunct="1"/>
            <a:r>
              <a:rPr lang="uk-UA" altLang="uk-UA" sz="2400" b="1" i="1" dirty="0" smtClean="0">
                <a:latin typeface="Times New Roman" pitchFamily="18" charset="0"/>
              </a:rPr>
              <a:t>Кількість морів – 11</a:t>
            </a:r>
          </a:p>
          <a:p>
            <a:pPr eaLnBrk="1" hangingPunct="1"/>
            <a:r>
              <a:rPr lang="uk-UA" altLang="uk-UA" sz="2400" b="1" i="1" dirty="0" smtClean="0">
                <a:latin typeface="Times New Roman" pitchFamily="18" charset="0"/>
              </a:rPr>
              <a:t>Найбільша затока – Бенгальська,</a:t>
            </a:r>
          </a:p>
          <a:p>
            <a:pPr eaLnBrk="1" hangingPunct="1">
              <a:buFontTx/>
              <a:buNone/>
            </a:pPr>
            <a:r>
              <a:rPr lang="uk-UA" altLang="uk-UA" sz="2400" b="1" i="1" dirty="0" smtClean="0">
                <a:latin typeface="Times New Roman" pitchFamily="18" charset="0"/>
              </a:rPr>
              <a:t>    2 191 000 </a:t>
            </a:r>
            <a:r>
              <a:rPr lang="uk-UA" altLang="uk-UA" sz="2400" b="1" i="1" dirty="0" smtClean="0">
                <a:latin typeface="Times New Roman" pitchFamily="18" charset="0"/>
              </a:rPr>
              <a:t>км</a:t>
            </a:r>
            <a:r>
              <a:rPr lang="uk-UA" altLang="uk-UA" sz="2400" b="1" i="1" baseline="30000" dirty="0" smtClean="0">
                <a:latin typeface="Times New Roman" pitchFamily="18" charset="0"/>
              </a:rPr>
              <a:t>2</a:t>
            </a:r>
            <a:endParaRPr lang="uk-UA" altLang="uk-UA" sz="2400" b="1" i="1" dirty="0" smtClean="0">
              <a:latin typeface="Times New Roman" pitchFamily="18" charset="0"/>
            </a:endParaRPr>
          </a:p>
        </p:txBody>
      </p:sp>
      <p:pic>
        <p:nvPicPr>
          <p:cNvPr id="11268" name="Picture 4" descr="616226_96fc74db"/>
          <p:cNvPicPr>
            <a:picLocks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a:xfrm>
            <a:off x="250825" y="4076700"/>
            <a:ext cx="2233613" cy="2565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1269" name="Picture 5" descr="image_945659"/>
          <p:cNvPicPr>
            <a:picLocks noChangeAspect="1" noChangeArrowheads="1"/>
          </p:cNvPicPr>
          <p:nvPr>
            <p:ph sz="quarter" idx="2"/>
          </p:nvPr>
        </p:nvPicPr>
        <p:blipFill>
          <a:blip r:embed="rId3">
            <a:extLst>
              <a:ext uri="{28A0092B-C50C-407E-A947-70E740481C1C}">
                <a14:useLocalDpi xmlns:a14="http://schemas.microsoft.com/office/drawing/2010/main" val="0"/>
              </a:ext>
            </a:extLst>
          </a:blip>
          <a:srcRect/>
          <a:stretch>
            <a:fillRect/>
          </a:stretch>
        </p:blipFill>
        <p:spPr>
          <a:xfrm>
            <a:off x="250825" y="1341438"/>
            <a:ext cx="2233613" cy="26638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3068766067"/>
      </p:ext>
    </p:extLst>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Заголовок 2"/>
          <p:cNvSpPr>
            <a:spLocks noGrp="1"/>
          </p:cNvSpPr>
          <p:nvPr>
            <p:ph type="title"/>
          </p:nvPr>
        </p:nvSpPr>
        <p:spPr>
          <a:xfrm>
            <a:off x="457200" y="274638"/>
            <a:ext cx="8229600" cy="561975"/>
          </a:xfrm>
        </p:spPr>
        <p:txBody>
          <a:bodyPr/>
          <a:lstStyle/>
          <a:p>
            <a:pPr algn="l" eaLnBrk="1" hangingPunct="1"/>
            <a:r>
              <a:rPr lang="uk-UA" altLang="uk-UA" sz="3600" b="1" dirty="0" smtClean="0">
                <a:solidFill>
                  <a:srgbClr val="FFC000"/>
                </a:solidFill>
              </a:rPr>
              <a:t>Географічне </a:t>
            </a:r>
            <a:r>
              <a:rPr lang="uk-UA" altLang="uk-UA" sz="3600" b="1" dirty="0" smtClean="0">
                <a:solidFill>
                  <a:srgbClr val="FFC000"/>
                </a:solidFill>
              </a:rPr>
              <a:t>положення</a:t>
            </a:r>
            <a:endParaRPr lang="ru-RU" altLang="uk-UA" sz="3600" b="1" dirty="0" smtClean="0">
              <a:solidFill>
                <a:srgbClr val="FFC000"/>
              </a:solidFill>
            </a:endParaRPr>
          </a:p>
        </p:txBody>
      </p:sp>
      <p:graphicFrame>
        <p:nvGraphicFramePr>
          <p:cNvPr id="4" name="Таблица 3"/>
          <p:cNvGraphicFramePr>
            <a:graphicFrameLocks noGrp="1"/>
          </p:cNvGraphicFramePr>
          <p:nvPr>
            <p:extLst>
              <p:ext uri="{D42A27DB-BD31-4B8C-83A1-F6EECF244321}">
                <p14:modId xmlns:p14="http://schemas.microsoft.com/office/powerpoint/2010/main" val="1054115453"/>
              </p:ext>
            </p:extLst>
          </p:nvPr>
        </p:nvGraphicFramePr>
        <p:xfrm>
          <a:off x="4860032" y="1268760"/>
          <a:ext cx="3916648" cy="1841440"/>
        </p:xfrm>
        <a:graphic>
          <a:graphicData uri="http://schemas.openxmlformats.org/drawingml/2006/table">
            <a:tbl>
              <a:tblPr firstRow="1" firstCol="1" bandRow="1">
                <a:tableStyleId>{5C22544A-7EE6-4342-B048-85BDC9FD1C3A}</a:tableStyleId>
              </a:tblPr>
              <a:tblGrid>
                <a:gridCol w="1958324"/>
                <a:gridCol w="1958324"/>
              </a:tblGrid>
              <a:tr h="460360">
                <a:tc>
                  <a:txBody>
                    <a:bodyPr/>
                    <a:lstStyle/>
                    <a:p>
                      <a:pPr algn="r">
                        <a:lnSpc>
                          <a:spcPct val="115000"/>
                        </a:lnSpc>
                        <a:spcAft>
                          <a:spcPts val="0"/>
                        </a:spcAft>
                      </a:pPr>
                      <a:r>
                        <a:rPr lang="ru-RU" sz="1400" b="1" dirty="0" err="1">
                          <a:effectLst/>
                        </a:rPr>
                        <a:t>Площа</a:t>
                      </a:r>
                      <a:r>
                        <a:rPr lang="ru-RU" sz="1400" b="1" dirty="0">
                          <a:effectLst/>
                        </a:rPr>
                        <a:t> </a:t>
                      </a:r>
                      <a:r>
                        <a:rPr lang="ru-RU" sz="1400" b="1" dirty="0" err="1">
                          <a:effectLst/>
                        </a:rPr>
                        <a:t>дзеркала</a:t>
                      </a:r>
                      <a:endParaRPr lang="ru-RU" sz="1400" b="1" dirty="0">
                        <a:effectLst/>
                        <a:latin typeface="Calibri"/>
                        <a:ea typeface="Calibri"/>
                        <a:cs typeface="Times New Roman"/>
                      </a:endParaRPr>
                    </a:p>
                  </a:txBody>
                  <a:tcPr marL="9524" marR="152378" marT="9523" marB="9523" anchor="ctr"/>
                </a:tc>
                <a:tc>
                  <a:txBody>
                    <a:bodyPr/>
                    <a:lstStyle/>
                    <a:p>
                      <a:pPr>
                        <a:lnSpc>
                          <a:spcPct val="115000"/>
                        </a:lnSpc>
                        <a:spcAft>
                          <a:spcPts val="0"/>
                        </a:spcAft>
                      </a:pPr>
                      <a:r>
                        <a:rPr lang="ru-RU" sz="1400" b="1" dirty="0">
                          <a:effectLst/>
                        </a:rPr>
                        <a:t>76,2 млн. </a:t>
                      </a:r>
                      <a:r>
                        <a:rPr lang="ru-RU" sz="1400" b="1" u="none" dirty="0">
                          <a:effectLst/>
                        </a:rPr>
                        <a:t>км²</a:t>
                      </a:r>
                      <a:endParaRPr lang="ru-RU" sz="1400" b="1" u="none" dirty="0">
                        <a:effectLst/>
                        <a:latin typeface="Calibri"/>
                        <a:ea typeface="Calibri"/>
                        <a:cs typeface="Times New Roman"/>
                      </a:endParaRPr>
                    </a:p>
                  </a:txBody>
                  <a:tcPr marL="9524" marR="9524" marT="9523" marB="9523" anchor="ctr"/>
                </a:tc>
              </a:tr>
              <a:tr h="460360">
                <a:tc>
                  <a:txBody>
                    <a:bodyPr/>
                    <a:lstStyle/>
                    <a:p>
                      <a:pPr algn="r">
                        <a:lnSpc>
                          <a:spcPct val="115000"/>
                        </a:lnSpc>
                        <a:spcAft>
                          <a:spcPts val="0"/>
                        </a:spcAft>
                      </a:pPr>
                      <a:r>
                        <a:rPr lang="ru-RU" sz="1400" b="1" dirty="0" err="1">
                          <a:effectLst/>
                        </a:rPr>
                        <a:t>Найбільша</a:t>
                      </a:r>
                      <a:r>
                        <a:rPr lang="ru-RU" sz="1400" b="1" dirty="0">
                          <a:effectLst/>
                        </a:rPr>
                        <a:t> </a:t>
                      </a:r>
                      <a:r>
                        <a:rPr lang="ru-RU" sz="1400" b="1" dirty="0" err="1">
                          <a:effectLst/>
                        </a:rPr>
                        <a:t>глибина</a:t>
                      </a:r>
                      <a:endParaRPr lang="ru-RU" sz="1400" b="1" dirty="0">
                        <a:effectLst/>
                        <a:latin typeface="Calibri"/>
                        <a:ea typeface="Calibri"/>
                        <a:cs typeface="Times New Roman"/>
                      </a:endParaRPr>
                    </a:p>
                  </a:txBody>
                  <a:tcPr marL="9524" marR="152378" marT="9523" marB="9523" anchor="ctr"/>
                </a:tc>
                <a:tc>
                  <a:txBody>
                    <a:bodyPr/>
                    <a:lstStyle/>
                    <a:p>
                      <a:pPr>
                        <a:lnSpc>
                          <a:spcPct val="115000"/>
                        </a:lnSpc>
                        <a:spcAft>
                          <a:spcPts val="0"/>
                        </a:spcAft>
                      </a:pPr>
                      <a:r>
                        <a:rPr lang="ru-RU" sz="1400" b="1" u="none" dirty="0">
                          <a:effectLst/>
                        </a:rPr>
                        <a:t>7 729 м</a:t>
                      </a:r>
                      <a:endParaRPr lang="ru-RU" sz="1400" b="1" u="none" dirty="0">
                        <a:effectLst/>
                        <a:latin typeface="Calibri"/>
                        <a:ea typeface="Calibri"/>
                        <a:cs typeface="Times New Roman"/>
                      </a:endParaRPr>
                    </a:p>
                  </a:txBody>
                  <a:tcPr marL="9524" marR="9524" marT="9523" marB="9523" anchor="ctr"/>
                </a:tc>
              </a:tr>
              <a:tr h="460360">
                <a:tc>
                  <a:txBody>
                    <a:bodyPr/>
                    <a:lstStyle/>
                    <a:p>
                      <a:pPr algn="r">
                        <a:lnSpc>
                          <a:spcPct val="115000"/>
                        </a:lnSpc>
                        <a:spcAft>
                          <a:spcPts val="0"/>
                        </a:spcAft>
                      </a:pPr>
                      <a:r>
                        <a:rPr lang="ru-RU" sz="1400" b="1" dirty="0" err="1">
                          <a:effectLst/>
                        </a:rPr>
                        <a:t>Середня</a:t>
                      </a:r>
                      <a:r>
                        <a:rPr lang="ru-RU" sz="1400" b="1" dirty="0">
                          <a:effectLst/>
                        </a:rPr>
                        <a:t> </a:t>
                      </a:r>
                      <a:r>
                        <a:rPr lang="ru-RU" sz="1400" b="1" dirty="0" err="1">
                          <a:effectLst/>
                        </a:rPr>
                        <a:t>глибина</a:t>
                      </a:r>
                      <a:endParaRPr lang="ru-RU" sz="1400" b="1" dirty="0">
                        <a:effectLst/>
                        <a:latin typeface="Calibri"/>
                        <a:ea typeface="Calibri"/>
                        <a:cs typeface="Times New Roman"/>
                      </a:endParaRPr>
                    </a:p>
                  </a:txBody>
                  <a:tcPr marL="9524" marR="152378" marT="9523" marB="9523" anchor="ctr"/>
                </a:tc>
                <a:tc>
                  <a:txBody>
                    <a:bodyPr/>
                    <a:lstStyle/>
                    <a:p>
                      <a:pPr>
                        <a:lnSpc>
                          <a:spcPct val="115000"/>
                        </a:lnSpc>
                        <a:spcAft>
                          <a:spcPts val="0"/>
                        </a:spcAft>
                      </a:pPr>
                      <a:r>
                        <a:rPr lang="ru-RU" sz="1400" b="1" u="none" dirty="0">
                          <a:effectLst/>
                        </a:rPr>
                        <a:t>3 897 м</a:t>
                      </a:r>
                      <a:endParaRPr lang="ru-RU" sz="1400" b="1" u="none" dirty="0">
                        <a:effectLst/>
                        <a:latin typeface="Calibri"/>
                        <a:ea typeface="Calibri"/>
                        <a:cs typeface="Times New Roman"/>
                      </a:endParaRPr>
                    </a:p>
                  </a:txBody>
                  <a:tcPr marL="9524" marR="9524" marT="9523" marB="9523" anchor="ctr"/>
                </a:tc>
              </a:tr>
              <a:tr h="460360">
                <a:tc>
                  <a:txBody>
                    <a:bodyPr/>
                    <a:lstStyle/>
                    <a:p>
                      <a:pPr algn="r">
                        <a:lnSpc>
                          <a:spcPct val="115000"/>
                        </a:lnSpc>
                        <a:spcAft>
                          <a:spcPts val="0"/>
                        </a:spcAft>
                      </a:pPr>
                      <a:r>
                        <a:rPr lang="ru-RU" sz="1400" b="1">
                          <a:effectLst/>
                        </a:rPr>
                        <a:t>Об'єм</a:t>
                      </a:r>
                      <a:endParaRPr lang="ru-RU" sz="1400" b="1">
                        <a:effectLst/>
                        <a:latin typeface="Calibri"/>
                        <a:ea typeface="Calibri"/>
                        <a:cs typeface="Times New Roman"/>
                      </a:endParaRPr>
                    </a:p>
                  </a:txBody>
                  <a:tcPr marL="9524" marR="152378" marT="9523" marB="9523" anchor="ctr"/>
                </a:tc>
                <a:tc>
                  <a:txBody>
                    <a:bodyPr/>
                    <a:lstStyle/>
                    <a:p>
                      <a:pPr>
                        <a:lnSpc>
                          <a:spcPct val="115000"/>
                        </a:lnSpc>
                        <a:spcAft>
                          <a:spcPts val="0"/>
                        </a:spcAft>
                      </a:pPr>
                      <a:r>
                        <a:rPr lang="ru-RU" sz="1400" b="1" u="none" dirty="0">
                          <a:effectLst/>
                        </a:rPr>
                        <a:t>292 131 000 км³</a:t>
                      </a:r>
                      <a:endParaRPr lang="ru-RU" sz="1400" b="1" u="none" dirty="0">
                        <a:effectLst/>
                        <a:latin typeface="Calibri"/>
                        <a:ea typeface="Calibri"/>
                        <a:cs typeface="Times New Roman"/>
                      </a:endParaRPr>
                    </a:p>
                  </a:txBody>
                  <a:tcPr marL="9524" marR="9524" marT="9523" marB="9523" anchor="ctr"/>
                </a:tc>
              </a:tr>
            </a:tbl>
          </a:graphicData>
        </a:graphic>
      </p:graphicFrame>
      <p:sp>
        <p:nvSpPr>
          <p:cNvPr id="5140" name="Прямоугольник 4"/>
          <p:cNvSpPr>
            <a:spLocks noChangeArrowheads="1"/>
          </p:cNvSpPr>
          <p:nvPr/>
        </p:nvSpPr>
        <p:spPr bwMode="auto">
          <a:xfrm>
            <a:off x="4737472" y="3501008"/>
            <a:ext cx="4406527"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buFont typeface="Arial" charset="0"/>
              <a:buChar char="•"/>
            </a:pPr>
            <a:endParaRPr lang="en-US" altLang="uk-UA" sz="2400" dirty="0">
              <a:latin typeface="Calibri" pitchFamily="34" charset="0"/>
            </a:endParaRPr>
          </a:p>
          <a:p>
            <a:pPr eaLnBrk="1" hangingPunct="1">
              <a:buFont typeface="Arial" charset="0"/>
              <a:buChar char="•"/>
            </a:pPr>
            <a:r>
              <a:rPr lang="uk-UA" altLang="uk-UA" sz="2400" dirty="0" smtClean="0">
                <a:latin typeface="Calibri" pitchFamily="34" charset="0"/>
              </a:rPr>
              <a:t>Омиває береги Африки,</a:t>
            </a:r>
            <a:r>
              <a:rPr lang="uk-UA" altLang="uk-UA" sz="2400" dirty="0">
                <a:latin typeface="Calibri" pitchFamily="34" charset="0"/>
              </a:rPr>
              <a:t> </a:t>
            </a:r>
            <a:endParaRPr lang="uk-UA" altLang="uk-UA" sz="2400" dirty="0" smtClean="0">
              <a:latin typeface="Calibri" pitchFamily="34" charset="0"/>
            </a:endParaRPr>
          </a:p>
          <a:p>
            <a:pPr eaLnBrk="1" hangingPunct="1"/>
            <a:r>
              <a:rPr lang="uk-UA" altLang="uk-UA" sz="2400" dirty="0" smtClean="0">
                <a:latin typeface="Calibri" pitchFamily="34" charset="0"/>
              </a:rPr>
              <a:t>Азії,</a:t>
            </a:r>
            <a:r>
              <a:rPr lang="uk-UA" altLang="uk-UA" sz="2400" dirty="0">
                <a:latin typeface="Calibri" pitchFamily="34" charset="0"/>
              </a:rPr>
              <a:t> </a:t>
            </a:r>
            <a:r>
              <a:rPr lang="uk-UA" altLang="uk-UA" sz="2400" dirty="0" smtClean="0">
                <a:latin typeface="Calibri" pitchFamily="34" charset="0"/>
              </a:rPr>
              <a:t>Австралії та</a:t>
            </a:r>
            <a:r>
              <a:rPr lang="uk-UA" altLang="uk-UA" sz="2400" dirty="0">
                <a:latin typeface="Calibri" pitchFamily="34" charset="0"/>
              </a:rPr>
              <a:t> </a:t>
            </a:r>
            <a:r>
              <a:rPr lang="uk-UA" altLang="uk-UA" sz="2400" dirty="0" smtClean="0">
                <a:latin typeface="Calibri" pitchFamily="34" charset="0"/>
              </a:rPr>
              <a:t>Антарктиди</a:t>
            </a:r>
          </a:p>
          <a:p>
            <a:pPr eaLnBrk="1" hangingPunct="1"/>
            <a:endParaRPr lang="en-US" altLang="uk-UA" sz="2400" dirty="0">
              <a:latin typeface="Calibri" pitchFamily="34" charset="0"/>
            </a:endParaRPr>
          </a:p>
          <a:p>
            <a:pPr eaLnBrk="1" hangingPunct="1">
              <a:buFont typeface="Arial" charset="0"/>
              <a:buChar char="•"/>
            </a:pPr>
            <a:r>
              <a:rPr lang="uk-UA" altLang="uk-UA" sz="2400" dirty="0">
                <a:latin typeface="Calibri" pitchFamily="34" charset="0"/>
              </a:rPr>
              <a:t>займає близько 20% водної </a:t>
            </a:r>
            <a:r>
              <a:rPr lang="uk-UA" altLang="uk-UA" sz="2400" dirty="0" err="1">
                <a:latin typeface="Calibri" pitchFamily="34" charset="0"/>
              </a:rPr>
              <a:t>поверні</a:t>
            </a:r>
            <a:r>
              <a:rPr lang="uk-UA" altLang="uk-UA" sz="2400" dirty="0">
                <a:latin typeface="Calibri" pitchFamily="34" charset="0"/>
              </a:rPr>
              <a:t> Землі.</a:t>
            </a:r>
            <a:endParaRPr lang="ru-RU" altLang="uk-UA" sz="2400" dirty="0">
              <a:latin typeface="Calibri" pitchFamily="34" charset="0"/>
            </a:endParaRPr>
          </a:p>
        </p:txBody>
      </p:sp>
      <p:pic>
        <p:nvPicPr>
          <p:cNvPr id="5142" name="Picture 4" descr="Индийский океан">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1340768"/>
            <a:ext cx="4320480" cy="4056062"/>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spd="slow">
    <p:pull/>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Заголовок 1"/>
          <p:cNvSpPr>
            <a:spLocks noGrp="1"/>
          </p:cNvSpPr>
          <p:nvPr>
            <p:ph type="title"/>
          </p:nvPr>
        </p:nvSpPr>
        <p:spPr>
          <a:xfrm>
            <a:off x="457200" y="274638"/>
            <a:ext cx="8229600" cy="633412"/>
          </a:xfrm>
        </p:spPr>
        <p:txBody>
          <a:bodyPr/>
          <a:lstStyle/>
          <a:p>
            <a:pPr algn="l" eaLnBrk="1" hangingPunct="1"/>
            <a:r>
              <a:rPr lang="uk-UA" altLang="uk-UA" sz="3600" b="1" smtClean="0">
                <a:solidFill>
                  <a:srgbClr val="FFC000"/>
                </a:solidFill>
              </a:rPr>
              <a:t>Межі океану</a:t>
            </a:r>
            <a:endParaRPr lang="ru-RU" altLang="uk-UA" sz="3600" b="1" smtClean="0">
              <a:solidFill>
                <a:srgbClr val="FFC000"/>
              </a:solidFill>
            </a:endParaRPr>
          </a:p>
        </p:txBody>
      </p:sp>
      <p:pic>
        <p:nvPicPr>
          <p:cNvPr id="717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850" y="1081088"/>
            <a:ext cx="2384425" cy="238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2" name="Прямоугольник 2"/>
          <p:cNvSpPr>
            <a:spLocks noChangeArrowheads="1"/>
          </p:cNvSpPr>
          <p:nvPr/>
        </p:nvSpPr>
        <p:spPr bwMode="auto">
          <a:xfrm>
            <a:off x="2643188" y="1000125"/>
            <a:ext cx="6246812"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uk-UA" altLang="uk-UA" dirty="0" smtClean="0">
                <a:latin typeface="Calibri" pitchFamily="34" charset="0"/>
              </a:rPr>
              <a:t>Межа </a:t>
            </a:r>
            <a:r>
              <a:rPr lang="uk-UA" altLang="uk-UA" dirty="0">
                <a:latin typeface="Calibri" pitchFamily="34" charset="0"/>
              </a:rPr>
              <a:t>з Атлантичним проходить по довготі мису Голковий (20-й меридіан</a:t>
            </a:r>
            <a:r>
              <a:rPr lang="uk-UA" altLang="uk-UA" dirty="0" smtClean="0">
                <a:latin typeface="Calibri" pitchFamily="34" charset="0"/>
              </a:rPr>
              <a:t>),</a:t>
            </a:r>
          </a:p>
          <a:p>
            <a:pPr eaLnBrk="1" hangingPunct="1"/>
            <a:r>
              <a:rPr lang="uk-UA" altLang="uk-UA" dirty="0" smtClean="0">
                <a:latin typeface="Calibri" pitchFamily="34" charset="0"/>
              </a:rPr>
              <a:t> </a:t>
            </a:r>
            <a:r>
              <a:rPr lang="uk-UA" altLang="uk-UA" dirty="0">
                <a:latin typeface="Calibri" pitchFamily="34" charset="0"/>
              </a:rPr>
              <a:t>з Тихим океаном   по довготі мису Південно-Західний на острові Тасманія(меридіан 146° 55</a:t>
            </a:r>
            <a:r>
              <a:rPr lang="uk-UA" altLang="uk-UA" dirty="0" smtClean="0">
                <a:latin typeface="Calibri" pitchFamily="34" charset="0"/>
              </a:rPr>
              <a:t>').</a:t>
            </a:r>
          </a:p>
          <a:p>
            <a:pPr eaLnBrk="1" hangingPunct="1"/>
            <a:r>
              <a:rPr lang="uk-UA" altLang="uk-UA" dirty="0" smtClean="0">
                <a:latin typeface="Calibri" pitchFamily="34" charset="0"/>
              </a:rPr>
              <a:t> </a:t>
            </a:r>
            <a:r>
              <a:rPr lang="uk-UA" altLang="uk-UA" dirty="0">
                <a:latin typeface="Calibri" pitchFamily="34" charset="0"/>
              </a:rPr>
              <a:t>Також на півдні виділений Південний океан, межа з яким проходить по 60-й південній паралелі.</a:t>
            </a:r>
            <a:endParaRPr lang="ru-RU" altLang="uk-UA" dirty="0">
              <a:latin typeface="Calibri" pitchFamily="34" charset="0"/>
            </a:endParaRPr>
          </a:p>
          <a:p>
            <a:pPr eaLnBrk="1" hangingPunct="1"/>
            <a:r>
              <a:rPr lang="uk-UA" altLang="uk-UA" dirty="0">
                <a:latin typeface="Calibri" pitchFamily="34" charset="0"/>
              </a:rPr>
              <a:t> </a:t>
            </a:r>
            <a:endParaRPr lang="ru-RU" altLang="uk-UA" dirty="0">
              <a:latin typeface="Calibri" pitchFamily="34" charset="0"/>
            </a:endParaRPr>
          </a:p>
        </p:txBody>
      </p:sp>
      <p:sp>
        <p:nvSpPr>
          <p:cNvPr id="7173" name="Прямоугольник 3"/>
          <p:cNvSpPr>
            <a:spLocks noChangeArrowheads="1"/>
          </p:cNvSpPr>
          <p:nvPr/>
        </p:nvSpPr>
        <p:spPr bwMode="auto">
          <a:xfrm>
            <a:off x="323850" y="3573463"/>
            <a:ext cx="8645525" cy="286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uk-UA" altLang="uk-UA" sz="2000">
                <a:latin typeface="Calibri" pitchFamily="34" charset="0"/>
              </a:rPr>
              <a:t>Третя редакція «Меж океанів та морів» (Limits of Oceans and Seas) Міжнародної гідрографічної організаціївизначає дещо інші межі океану. Це визначення виключає будь-які окраїнні водні об'єкти, які окремо визначаються МГО (наприклад, Бенгальська затока таАравійське море), хоча вони, як правило, розглядаються як частина Індійського океану. Так, північні межі океану встановлюються так: південна межа Аравійського моря і моря Лакшадвіп південна межа Бенгальської затоки, південна межа Східно-Індійського архіпелагу та південна межа Великої Австралійської затоки.</a:t>
            </a:r>
            <a:endParaRPr lang="ru-RU" altLang="uk-UA" sz="2000">
              <a:latin typeface="Calibri" pitchFamily="34" charset="0"/>
            </a:endParaRPr>
          </a:p>
          <a:p>
            <a:pPr eaLnBrk="1" hangingPunct="1"/>
            <a:r>
              <a:rPr lang="uk-UA" altLang="uk-UA" sz="2000">
                <a:latin typeface="Calibri" pitchFamily="34" charset="0"/>
              </a:rPr>
              <a:t>Південна ж межа, натомість, проходить по узбережжю Антарктиди.</a:t>
            </a:r>
            <a:endParaRPr lang="ru-RU" altLang="uk-UA" sz="2000">
              <a:latin typeface="Calibri" pitchFamily="34" charset="0"/>
            </a:endParaRPr>
          </a:p>
        </p:txBody>
      </p:sp>
    </p:spTree>
  </p:cSld>
  <p:clrMapOvr>
    <a:masterClrMapping/>
  </p:clrMapOvr>
  <p:transition spd="slow">
    <p:pull/>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Заголовок 1"/>
          <p:cNvSpPr>
            <a:spLocks noGrp="1"/>
          </p:cNvSpPr>
          <p:nvPr>
            <p:ph type="title"/>
          </p:nvPr>
        </p:nvSpPr>
        <p:spPr>
          <a:xfrm>
            <a:off x="457200" y="274638"/>
            <a:ext cx="8229600" cy="633412"/>
          </a:xfrm>
        </p:spPr>
        <p:txBody>
          <a:bodyPr/>
          <a:lstStyle/>
          <a:p>
            <a:pPr algn="l" eaLnBrk="1" hangingPunct="1"/>
            <a:r>
              <a:rPr lang="uk-UA" altLang="uk-UA" sz="3200" b="1" smtClean="0">
                <a:solidFill>
                  <a:srgbClr val="FFC000"/>
                </a:solidFill>
              </a:rPr>
              <a:t>Історія дослідження</a:t>
            </a:r>
            <a:endParaRPr lang="ru-RU" altLang="uk-UA" sz="3200" b="1" smtClean="0">
              <a:solidFill>
                <a:srgbClr val="FFC000"/>
              </a:solidFill>
            </a:endParaRPr>
          </a:p>
        </p:txBody>
      </p:sp>
      <p:graphicFrame>
        <p:nvGraphicFramePr>
          <p:cNvPr id="3" name="Схема 2"/>
          <p:cNvGraphicFramePr/>
          <p:nvPr/>
        </p:nvGraphicFramePr>
        <p:xfrm>
          <a:off x="323528" y="1052736"/>
          <a:ext cx="8496944" cy="547260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p:cNvSpPr txBox="1"/>
          <p:nvPr/>
        </p:nvSpPr>
        <p:spPr>
          <a:xfrm>
            <a:off x="2312988" y="5013325"/>
            <a:ext cx="6610350" cy="1477963"/>
          </a:xfrm>
          <a:prstGeom prst="rect">
            <a:avLst/>
          </a:prstGeom>
          <a:noFill/>
        </p:spPr>
        <p:txBody>
          <a:bodyPr wrap="none">
            <a:spAutoFit/>
          </a:bodyPr>
          <a:lstStyle/>
          <a:p>
            <a:pPr marL="285750" indent="-285750" fontAlgn="auto">
              <a:spcBef>
                <a:spcPts val="0"/>
              </a:spcBef>
              <a:spcAft>
                <a:spcPts val="0"/>
              </a:spcAft>
              <a:buFont typeface="Arial" pitchFamily="34" charset="0"/>
              <a:buChar char="•"/>
              <a:defRPr/>
            </a:pPr>
            <a:r>
              <a:rPr lang="uk-UA" b="1" dirty="0">
                <a:solidFill>
                  <a:schemeClr val="bg1"/>
                </a:solidFill>
                <a:latin typeface="+mn-lt"/>
              </a:rPr>
              <a:t>Джеймс </a:t>
            </a:r>
            <a:r>
              <a:rPr lang="uk-UA" b="1" dirty="0" err="1">
                <a:solidFill>
                  <a:schemeClr val="bg1"/>
                </a:solidFill>
                <a:latin typeface="+mn-lt"/>
              </a:rPr>
              <a:t>Кук</a:t>
            </a:r>
            <a:r>
              <a:rPr lang="uk-UA" b="1" dirty="0">
                <a:solidFill>
                  <a:schemeClr val="bg1"/>
                </a:solidFill>
                <a:latin typeface="+mn-lt"/>
              </a:rPr>
              <a:t> англійський мореплавець у 18 </a:t>
            </a:r>
            <a:r>
              <a:rPr lang="uk-UA" b="1" dirty="0" err="1">
                <a:solidFill>
                  <a:schemeClr val="bg1"/>
                </a:solidFill>
                <a:latin typeface="+mn-lt"/>
              </a:rPr>
              <a:t>ст</a:t>
            </a:r>
            <a:r>
              <a:rPr lang="uk-UA" b="1" dirty="0">
                <a:solidFill>
                  <a:schemeClr val="bg1"/>
                </a:solidFill>
                <a:latin typeface="+mn-lt"/>
              </a:rPr>
              <a:t> зробив перші </a:t>
            </a:r>
          </a:p>
          <a:p>
            <a:pPr fontAlgn="auto">
              <a:spcBef>
                <a:spcPts val="0"/>
              </a:spcBef>
              <a:spcAft>
                <a:spcPts val="0"/>
              </a:spcAft>
              <a:defRPr/>
            </a:pPr>
            <a:r>
              <a:rPr lang="uk-UA" b="1" dirty="0">
                <a:solidFill>
                  <a:schemeClr val="bg1"/>
                </a:solidFill>
                <a:latin typeface="+mn-lt"/>
              </a:rPr>
              <a:t>     проміри глибин океану.</a:t>
            </a:r>
          </a:p>
          <a:p>
            <a:pPr marL="285750" indent="-285750" fontAlgn="auto">
              <a:spcBef>
                <a:spcPts val="0"/>
              </a:spcBef>
              <a:spcAft>
                <a:spcPts val="0"/>
              </a:spcAft>
              <a:buFont typeface="Arial" pitchFamily="34" charset="0"/>
              <a:buChar char="•"/>
              <a:defRPr/>
            </a:pPr>
            <a:r>
              <a:rPr lang="uk-UA" b="1" dirty="0">
                <a:solidFill>
                  <a:schemeClr val="bg1"/>
                </a:solidFill>
                <a:latin typeface="+mn-lt"/>
              </a:rPr>
              <a:t>Всебічне вивчення океану почалося в 19 ст. Нині вчені різних</a:t>
            </a:r>
          </a:p>
          <a:p>
            <a:pPr fontAlgn="auto">
              <a:spcBef>
                <a:spcPts val="0"/>
              </a:spcBef>
              <a:spcAft>
                <a:spcPts val="0"/>
              </a:spcAft>
              <a:defRPr/>
            </a:pPr>
            <a:r>
              <a:rPr lang="uk-UA" b="1" dirty="0">
                <a:solidFill>
                  <a:schemeClr val="bg1"/>
                </a:solidFill>
                <a:latin typeface="+mn-lt"/>
              </a:rPr>
              <a:t>     країн світу продовжують  досліджувати океан за допомогою</a:t>
            </a:r>
          </a:p>
          <a:p>
            <a:pPr fontAlgn="auto">
              <a:spcBef>
                <a:spcPts val="0"/>
              </a:spcBef>
              <a:spcAft>
                <a:spcPts val="0"/>
              </a:spcAft>
              <a:defRPr/>
            </a:pPr>
            <a:r>
              <a:rPr lang="uk-UA" b="1" dirty="0">
                <a:solidFill>
                  <a:schemeClr val="bg1"/>
                </a:solidFill>
                <a:latin typeface="+mn-lt"/>
              </a:rPr>
              <a:t>     підводних апаратів та штучних супутників Землі</a:t>
            </a:r>
            <a:endParaRPr lang="ru-RU" b="1" dirty="0">
              <a:solidFill>
                <a:schemeClr val="bg1"/>
              </a:solidFill>
              <a:latin typeface="+mn-lt"/>
            </a:endParaRPr>
          </a:p>
        </p:txBody>
      </p:sp>
    </p:spTree>
  </p:cSld>
  <p:clrMapOvr>
    <a:masterClrMapping/>
  </p:clrMapOvr>
  <p:transition spd="slow">
    <p:pull/>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Заголовок 1"/>
          <p:cNvSpPr>
            <a:spLocks noGrp="1"/>
          </p:cNvSpPr>
          <p:nvPr>
            <p:ph type="title"/>
          </p:nvPr>
        </p:nvSpPr>
        <p:spPr>
          <a:xfrm>
            <a:off x="323528" y="279399"/>
            <a:ext cx="8229600" cy="777875"/>
          </a:xfrm>
        </p:spPr>
        <p:txBody>
          <a:bodyPr/>
          <a:lstStyle/>
          <a:p>
            <a:pPr algn="l" eaLnBrk="1" hangingPunct="1"/>
            <a:r>
              <a:rPr lang="uk-UA" altLang="uk-UA" sz="2000" b="1" dirty="0" smtClean="0"/>
              <a:t>Рельєф </a:t>
            </a:r>
            <a:r>
              <a:rPr lang="uk-UA" altLang="uk-UA" sz="2000" b="1" dirty="0" err="1" smtClean="0"/>
              <a:t>дна</a:t>
            </a:r>
            <a:endParaRPr lang="ru-RU" altLang="uk-UA" sz="2000" b="1" dirty="0" smtClean="0"/>
          </a:p>
        </p:txBody>
      </p:sp>
      <p:pic>
        <p:nvPicPr>
          <p:cNvPr id="1126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1057274"/>
            <a:ext cx="3497181" cy="3811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8" name="Прямоугольник 2"/>
          <p:cNvSpPr>
            <a:spLocks noChangeArrowheads="1"/>
          </p:cNvSpPr>
          <p:nvPr/>
        </p:nvSpPr>
        <p:spPr bwMode="auto">
          <a:xfrm>
            <a:off x="201896" y="5010785"/>
            <a:ext cx="302560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uk-UA" altLang="uk-UA" b="1" dirty="0">
                <a:latin typeface="Calibri" pitchFamily="34" charset="0"/>
              </a:rPr>
              <a:t>профіль Індійського океану.</a:t>
            </a:r>
            <a:endParaRPr lang="ru-RU" altLang="uk-UA" b="1" dirty="0">
              <a:latin typeface="Calibri" pitchFamily="34" charset="0"/>
            </a:endParaRPr>
          </a:p>
        </p:txBody>
      </p:sp>
      <p:sp>
        <p:nvSpPr>
          <p:cNvPr id="11269" name="Прямоугольник 3"/>
          <p:cNvSpPr>
            <a:spLocks noChangeArrowheads="1"/>
          </p:cNvSpPr>
          <p:nvPr/>
        </p:nvSpPr>
        <p:spPr bwMode="auto">
          <a:xfrm>
            <a:off x="3707616" y="4041289"/>
            <a:ext cx="5317182"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uk-UA" altLang="uk-UA" sz="2400" b="1" dirty="0">
                <a:latin typeface="Calibri" pitchFamily="34" charset="0"/>
              </a:rPr>
              <a:t>Дно Індійського океану вкрите </a:t>
            </a:r>
            <a:r>
              <a:rPr lang="uk-UA" altLang="uk-UA" sz="2400" b="1" dirty="0" err="1">
                <a:latin typeface="Calibri" pitchFamily="34" charset="0"/>
              </a:rPr>
              <a:t>відкладеннями</a:t>
            </a:r>
            <a:r>
              <a:rPr lang="uk-UA" altLang="uk-UA" sz="2400" b="1" dirty="0">
                <a:latin typeface="Calibri" pitchFamily="34" charset="0"/>
              </a:rPr>
              <a:t> крейдового </a:t>
            </a:r>
            <a:r>
              <a:rPr lang="uk-UA" altLang="uk-UA" sz="2400" b="1" dirty="0" smtClean="0">
                <a:latin typeface="Calibri" pitchFamily="34" charset="0"/>
              </a:rPr>
              <a:t>періоду, </a:t>
            </a:r>
            <a:r>
              <a:rPr lang="uk-UA" altLang="uk-UA" sz="2400" b="1" dirty="0">
                <a:latin typeface="Calibri" pitchFamily="34" charset="0"/>
              </a:rPr>
              <a:t>товщина шару яких коливається від кількох сотень метрів до </a:t>
            </a:r>
            <a:r>
              <a:rPr lang="uk-UA" altLang="uk-UA" sz="2400" b="1" dirty="0" smtClean="0">
                <a:latin typeface="Calibri" pitchFamily="34" charset="0"/>
              </a:rPr>
              <a:t>6-9км</a:t>
            </a:r>
            <a:r>
              <a:rPr lang="uk-UA" altLang="uk-UA" sz="2400" b="1" dirty="0">
                <a:latin typeface="Calibri" pitchFamily="34" charset="0"/>
              </a:rPr>
              <a:t>. </a:t>
            </a:r>
          </a:p>
          <a:p>
            <a:pPr algn="ctr" eaLnBrk="1" hangingPunct="1"/>
            <a:r>
              <a:rPr lang="uk-UA" altLang="uk-UA" sz="2400" b="1" dirty="0" smtClean="0">
                <a:solidFill>
                  <a:srgbClr val="FFC000"/>
                </a:solidFill>
                <a:latin typeface="Calibri" pitchFamily="34" charset="0"/>
              </a:rPr>
              <a:t>Найглибший</a:t>
            </a:r>
            <a:r>
              <a:rPr lang="uk-UA" altLang="uk-UA" sz="2400" b="1" dirty="0">
                <a:solidFill>
                  <a:srgbClr val="FFC000"/>
                </a:solidFill>
                <a:latin typeface="Calibri" pitchFamily="34" charset="0"/>
              </a:rPr>
              <a:t> </a:t>
            </a:r>
            <a:r>
              <a:rPr lang="uk-UA" altLang="uk-UA" sz="2400" b="1" dirty="0" smtClean="0">
                <a:solidFill>
                  <a:srgbClr val="FFC000"/>
                </a:solidFill>
                <a:latin typeface="Calibri" pitchFamily="34" charset="0"/>
              </a:rPr>
              <a:t>—</a:t>
            </a:r>
            <a:r>
              <a:rPr lang="uk-UA" altLang="uk-UA" sz="2400" b="1" dirty="0" err="1" smtClean="0">
                <a:solidFill>
                  <a:srgbClr val="FFC000"/>
                </a:solidFill>
                <a:latin typeface="Calibri" pitchFamily="34" charset="0"/>
              </a:rPr>
              <a:t>Зондський</a:t>
            </a:r>
            <a:r>
              <a:rPr lang="uk-UA" altLang="uk-UA" sz="2400" b="1" dirty="0">
                <a:latin typeface="Calibri" pitchFamily="34" charset="0"/>
              </a:rPr>
              <a:t> </a:t>
            </a:r>
            <a:r>
              <a:rPr lang="uk-UA" altLang="uk-UA" sz="2400" b="1" dirty="0" smtClean="0">
                <a:latin typeface="Calibri" pitchFamily="34" charset="0"/>
              </a:rPr>
              <a:t>-7729 м.</a:t>
            </a:r>
          </a:p>
        </p:txBody>
      </p:sp>
      <p:sp>
        <p:nvSpPr>
          <p:cNvPr id="2" name="TextBox 1"/>
          <p:cNvSpPr txBox="1"/>
          <p:nvPr/>
        </p:nvSpPr>
        <p:spPr>
          <a:xfrm>
            <a:off x="3707904" y="1340768"/>
            <a:ext cx="5257055" cy="830997"/>
          </a:xfrm>
          <a:prstGeom prst="rect">
            <a:avLst/>
          </a:prstGeom>
          <a:noFill/>
        </p:spPr>
        <p:txBody>
          <a:bodyPr wrap="square" rtlCol="0">
            <a:spAutoFit/>
          </a:bodyPr>
          <a:lstStyle/>
          <a:p>
            <a:r>
              <a:rPr lang="uk-UA" sz="2400" dirty="0" smtClean="0"/>
              <a:t>Океан знаходиться в межах трьох літосферних плит. Яких?</a:t>
            </a:r>
            <a:endParaRPr lang="uk-UA" sz="2400" dirty="0"/>
          </a:p>
        </p:txBody>
      </p:sp>
    </p:spTree>
  </p:cSld>
  <p:clrMapOvr>
    <a:masterClrMapping/>
  </p:clrMapOvr>
  <p:transition spd="slow">
    <p:pull/>
  </p:transition>
  <p:timing>
    <p:tnLst>
      <p:par>
        <p:cTn id="1" dur="indefinite" restart="never" nodeType="tmRoot"/>
      </p:par>
    </p:tnLst>
  </p:timing>
</p:sld>
</file>

<file path=ppt/theme/theme1.xml><?xml version="1.0" encoding="utf-8"?>
<a:theme xmlns:a="http://schemas.openxmlformats.org/drawingml/2006/main" name="Тема Office">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Оформление по умолчанию">
  <a:themeElements>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Оформление по умолчанию">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Оформление по умолчанию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Оформление по умолчанию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Оформление по умолчанию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Оформление по умолчанию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Оформление по умолчанию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Оформление по умолчанию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Оформление по умолчанию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Оформление по умолчанию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Оформление по умолчанию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Оформление по умолчанию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Оформление по умолчанию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869</TotalTime>
  <Words>658</Words>
  <Application>Microsoft Office PowerPoint</Application>
  <PresentationFormat>Экран (4:3)</PresentationFormat>
  <Paragraphs>173</Paragraphs>
  <Slides>28</Slides>
  <Notes>5</Notes>
  <HiddenSlides>0</HiddenSlides>
  <MMClips>0</MMClips>
  <ScaleCrop>false</ScaleCrop>
  <HeadingPairs>
    <vt:vector size="8" baseType="variant">
      <vt:variant>
        <vt:lpstr>Использованные шрифты</vt:lpstr>
      </vt:variant>
      <vt:variant>
        <vt:i4>3</vt:i4>
      </vt:variant>
      <vt:variant>
        <vt:lpstr>Тема</vt:lpstr>
      </vt:variant>
      <vt:variant>
        <vt:i4>2</vt:i4>
      </vt:variant>
      <vt:variant>
        <vt:lpstr>Внедренные серверы OLE</vt:lpstr>
      </vt:variant>
      <vt:variant>
        <vt:i4>1</vt:i4>
      </vt:variant>
      <vt:variant>
        <vt:lpstr>Заголовки слайдов</vt:lpstr>
      </vt:variant>
      <vt:variant>
        <vt:i4>28</vt:i4>
      </vt:variant>
    </vt:vector>
  </HeadingPairs>
  <TitlesOfParts>
    <vt:vector size="34" baseType="lpstr">
      <vt:lpstr>Arial</vt:lpstr>
      <vt:lpstr>Calibri</vt:lpstr>
      <vt:lpstr>Times New Roman</vt:lpstr>
      <vt:lpstr>Тема Office</vt:lpstr>
      <vt:lpstr>Оформление по умолчанию</vt:lpstr>
      <vt:lpstr>Лист Microsoft Office Excel 97-2003</vt:lpstr>
      <vt:lpstr>Презентация PowerPoint</vt:lpstr>
      <vt:lpstr>Закінчіть речення </vt:lpstr>
      <vt:lpstr>Індійський океан</vt:lpstr>
      <vt:lpstr>СПІВВІДНОШЕННЯ  ПЛОЩ  ОКЕАНІВ</vt:lpstr>
      <vt:lpstr>Індійський океан</vt:lpstr>
      <vt:lpstr>Географічне положення</vt:lpstr>
      <vt:lpstr>Межі океану</vt:lpstr>
      <vt:lpstr>Історія дослідження</vt:lpstr>
      <vt:lpstr>Рельєф дна</vt:lpstr>
      <vt:lpstr>Моря та затоки            Течії</vt:lpstr>
      <vt:lpstr>      Острови Індійського океану</vt:lpstr>
      <vt:lpstr>Острови</vt:lpstr>
      <vt:lpstr>ОСТРОВИ,  СТВОРЕНІ  ЛЮДИНОЮ</vt:lpstr>
      <vt:lpstr>Мангрові  ліси </vt:lpstr>
      <vt:lpstr>Презентация PowerPoint</vt:lpstr>
      <vt:lpstr>ТЕЧІЇ   ІНДІЙСЬКОГО  ОКЕАНУ  </vt:lpstr>
      <vt:lpstr>Держави узбережжя Індійського океану</vt:lpstr>
      <vt:lpstr>Вплив діяльності людини на океан</vt:lpstr>
      <vt:lpstr>Океан в небезпеці!</vt:lpstr>
      <vt:lpstr>Значення океану: </vt:lpstr>
      <vt:lpstr>Піратство біля берегів Сомалі</vt:lpstr>
      <vt:lpstr>Презентация PowerPoint</vt:lpstr>
      <vt:lpstr>Флора і фауна регіону надзвичайно багаті.</vt:lpstr>
      <vt:lpstr>Найчисленнішими рибами Індійського океану </vt:lpstr>
      <vt:lpstr>У прибережних водах багато коралів. Це вони «будують» коралові ріфи й острови(атоли).</vt:lpstr>
      <vt:lpstr>Корали</vt:lpstr>
      <vt:lpstr>Презентация PowerPoint</vt:lpstr>
      <vt:lpstr>Дякую за увагу!</vt:lpstr>
    </vt:vector>
  </TitlesOfParts>
  <Company>SPecialiST RePack</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User</dc:creator>
  <cp:lastModifiedBy>Терен</cp:lastModifiedBy>
  <cp:revision>36</cp:revision>
  <dcterms:created xsi:type="dcterms:W3CDTF">2012-10-14T12:04:48Z</dcterms:created>
  <dcterms:modified xsi:type="dcterms:W3CDTF">2016-04-27T03:53:15Z</dcterms:modified>
</cp:coreProperties>
</file>