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Зразок підзаголовка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18.11.2015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18.11.2015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18.11.2015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18.11.2015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18.11.2015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18.11.2015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18.11.2015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18.11.2015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18.11.2015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18.11.2015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18.11.2015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‹#›</a:t>
            </a:fld>
            <a:endParaRPr lang="uk-UA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uk-UA" smtClean="0"/>
              <a:t>Клацніть піктограму, щоб додати зображення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C90A66AE-81F5-474A-B74B-EE41E9320F19}" type="datetimeFigureOut">
              <a:rPr lang="uk-UA" smtClean="0"/>
              <a:t>18.11.2015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764F593F-0D5B-4CF0-BEE2-6583C73E7271}" type="slidenum">
              <a:rPr lang="uk-UA" smtClean="0"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340768"/>
            <a:ext cx="8064896" cy="1584176"/>
          </a:xfrm>
        </p:spPr>
        <p:txBody>
          <a:bodyPr/>
          <a:lstStyle/>
          <a:p>
            <a:r>
              <a:rPr lang="uk-UA" dirty="0" smtClean="0"/>
              <a:t>Міжнародні екологічні організації</a:t>
            </a:r>
            <a:endParaRPr lang="ru-RU" dirty="0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5293410" y="5517232"/>
            <a:ext cx="3850590" cy="1057672"/>
          </a:xfrm>
        </p:spPr>
        <p:txBody>
          <a:bodyPr>
            <a:normAutofit fontScale="92500" lnSpcReduction="20000"/>
          </a:bodyPr>
          <a:lstStyle/>
          <a:p>
            <a:r>
              <a:rPr lang="uk-UA" dirty="0" smtClean="0"/>
              <a:t>Презентацію приготувала:</a:t>
            </a:r>
          </a:p>
          <a:p>
            <a:r>
              <a:rPr lang="uk-UA" dirty="0" smtClean="0"/>
              <a:t>Учениця 10 класу</a:t>
            </a:r>
          </a:p>
          <a:p>
            <a:r>
              <a:rPr lang="uk-UA" dirty="0" err="1" smtClean="0"/>
              <a:t>Улятовська</a:t>
            </a:r>
            <a:r>
              <a:rPr lang="uk-UA" dirty="0" smtClean="0"/>
              <a:t> Аліна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58432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0"/>
            <a:ext cx="7125113" cy="924475"/>
          </a:xfrm>
        </p:spPr>
        <p:txBody>
          <a:bodyPr/>
          <a:lstStyle/>
          <a:p>
            <a:r>
              <a:rPr lang="ru-RU" b="1" dirty="0" err="1"/>
              <a:t>Партія</a:t>
            </a:r>
            <a:r>
              <a:rPr lang="ru-RU" b="1" dirty="0"/>
              <a:t> </a:t>
            </a:r>
            <a:r>
              <a:rPr lang="ru-RU" b="1" dirty="0" err="1"/>
              <a:t>зелених</a:t>
            </a:r>
            <a:r>
              <a:rPr lang="ru-RU" dirty="0"/>
              <a:t> </a:t>
            </a: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19718" y="1340768"/>
            <a:ext cx="4408266" cy="4157990"/>
          </a:xfrm>
        </p:spPr>
        <p:txBody>
          <a:bodyPr>
            <a:noAutofit/>
          </a:bodyPr>
          <a:lstStyle/>
          <a:p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Партія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утворена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світогляді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поваги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тварин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рослин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охорони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екологічної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майбутніх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поколінь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відповідальності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всіх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людей в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світі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полягає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умовах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мирного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співіснування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у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рівноправному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співробітництві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Засадничо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зелені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являються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частиною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світового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політичного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руху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зелених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Котрі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борються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стале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демократичне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суспільство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де люди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мають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брати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себе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відповідальність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як локально, так і глобально.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1124744"/>
            <a:ext cx="4552900" cy="3983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6035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1187624" y="764704"/>
            <a:ext cx="7125112" cy="40514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Дякую за увагу!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9850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0"/>
            <a:ext cx="4176464" cy="999232"/>
          </a:xfrm>
        </p:spPr>
        <p:txBody>
          <a:bodyPr/>
          <a:lstStyle/>
          <a:p>
            <a:r>
              <a:rPr lang="en-US" b="1" dirty="0"/>
              <a:t>Global Nest</a:t>
            </a:r>
            <a:endParaRPr lang="ru-RU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496" y="3933056"/>
            <a:ext cx="9108503" cy="2736304"/>
          </a:xfrm>
        </p:spPr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Global Nest 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</a:t>
            </a:r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міжнародна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асоціаці</a:t>
            </a:r>
            <a:r>
              <a:rPr lang="uk-UA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вчених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технологівв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інженерів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та </a:t>
            </a:r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інших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зацікавлених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беруть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участь в </a:t>
            </a:r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усіх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наукових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технологічних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аспектів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навколишнього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середовища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,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 </a:t>
            </a:r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також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застосуванні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методів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спрямованих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 </a:t>
            </a:r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сталий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розвиток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Головною метою </a:t>
            </a:r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організації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є </a:t>
            </a:r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підтримка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сприяння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поширенню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інформації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 </a:t>
            </a:r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найсучасніших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методів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поліпшення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якості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життя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основі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розробки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застосування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технологій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політики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дружньої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навколишнього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середовища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196752"/>
            <a:ext cx="8063466" cy="2664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3164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171399"/>
            <a:ext cx="9396536" cy="1152128"/>
          </a:xfrm>
        </p:spPr>
        <p:txBody>
          <a:bodyPr/>
          <a:lstStyle/>
          <a:p>
            <a:r>
              <a:rPr lang="ru-RU" sz="2400" b="1" dirty="0" err="1"/>
              <a:t>Всесвітнє</a:t>
            </a:r>
            <a:r>
              <a:rPr lang="ru-RU" sz="2400" b="1" dirty="0"/>
              <a:t> </a:t>
            </a:r>
            <a:r>
              <a:rPr lang="ru-RU" sz="2400" b="1" dirty="0" err="1"/>
              <a:t>товариство</a:t>
            </a:r>
            <a:r>
              <a:rPr lang="ru-RU" sz="2400" b="1" dirty="0"/>
              <a:t> </a:t>
            </a:r>
            <a:r>
              <a:rPr lang="ru-RU" sz="2400" b="1" dirty="0" err="1"/>
              <a:t>захисту</a:t>
            </a:r>
            <a:r>
              <a:rPr lang="ru-RU" sz="2400" b="1" dirty="0"/>
              <a:t> </a:t>
            </a:r>
            <a:r>
              <a:rPr lang="ru-RU" sz="2400" b="1" dirty="0" err="1"/>
              <a:t>тварин</a:t>
            </a:r>
            <a:r>
              <a:rPr lang="ru-RU" sz="2400" b="1" dirty="0"/>
              <a:t> (</a:t>
            </a:r>
            <a:r>
              <a:rPr lang="ru-RU" sz="2400" b="1" dirty="0" smtClean="0"/>
              <a:t>ВТЗТ) (</a:t>
            </a:r>
            <a:r>
              <a:rPr lang="en-US" sz="2400" b="1" dirty="0" smtClean="0"/>
              <a:t>WSPA)</a:t>
            </a:r>
            <a:endParaRPr lang="ru-RU" sz="2400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-134177" y="3645024"/>
            <a:ext cx="9252520" cy="4051437"/>
          </a:xfrm>
        </p:spPr>
        <p:txBody>
          <a:bodyPr/>
          <a:lstStyle/>
          <a:p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іжнародна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некомерційна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зоозахисна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організація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діє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більш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ніж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150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країнах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світу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й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об'єднує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понад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900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організацій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ВТЗТ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бореться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жорстокого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поводження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тваринами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цілому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проводить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окремі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кампанії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конкретних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видів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жорстокого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негуманного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поводження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таких як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корида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цькування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ведмедя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китобійна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промисловість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утримання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дельфінів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неволі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інтенсивне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тваринництво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6181" y="548680"/>
            <a:ext cx="5727700" cy="4076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8330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35748"/>
            <a:ext cx="7125113" cy="924475"/>
          </a:xfrm>
        </p:spPr>
        <p:txBody>
          <a:bodyPr/>
          <a:lstStyle/>
          <a:p>
            <a:r>
              <a:rPr lang="ru-RU" b="1" dirty="0" err="1"/>
              <a:t>Всесвітній</a:t>
            </a:r>
            <a:r>
              <a:rPr lang="ru-RU" b="1" dirty="0"/>
              <a:t> фонд </a:t>
            </a:r>
            <a:r>
              <a:rPr lang="ru-RU" b="1" dirty="0" err="1"/>
              <a:t>природи</a:t>
            </a:r>
            <a:endParaRPr lang="ru-RU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-108520" y="1340768"/>
            <a:ext cx="4824536" cy="4518030"/>
          </a:xfrm>
        </p:spPr>
        <p:txBody>
          <a:bodyPr>
            <a:normAutofit fontScale="92500" lnSpcReduction="20000"/>
          </a:bodyPr>
          <a:lstStyle/>
          <a:p>
            <a:r>
              <a:rPr lang="ru-RU" sz="19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Міжнародна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неурядова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організація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займається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збереженням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природи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дослідженнями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відновленням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природного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середовища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1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Щорічно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WWF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здійснює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понад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1200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екологічних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проектів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привертаючи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увагу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мільйонів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людей до проблем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охорони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довкілля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їхнього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рішення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Організація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існує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добровільних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внесках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приблизно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9%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її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бюджету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поступає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приватних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пожертв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Місія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WWF —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запобігання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наростаючій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деградації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природного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середовища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планети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досягненні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гармонії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людини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природи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Головна мета —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збереження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біологічної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різноманітності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Землі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Символ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Всесвітнього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фонду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природи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— 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гігантська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панда.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980728"/>
            <a:ext cx="3399147" cy="504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4438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-171400"/>
            <a:ext cx="7125113" cy="924475"/>
          </a:xfrm>
        </p:spPr>
        <p:txBody>
          <a:bodyPr/>
          <a:lstStyle/>
          <a:p>
            <a:r>
              <a:rPr lang="ru-RU" b="1" dirty="0"/>
              <a:t>«</a:t>
            </a:r>
            <a:r>
              <a:rPr lang="ru-RU" b="1" dirty="0" err="1"/>
              <a:t>Зелений</a:t>
            </a:r>
            <a:r>
              <a:rPr lang="ru-RU" b="1" dirty="0"/>
              <a:t> Фронт»</a:t>
            </a:r>
            <a:endParaRPr lang="ru-RU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107504" y="548680"/>
            <a:ext cx="5112568" cy="2160240"/>
          </a:xfrm>
        </p:spPr>
        <p:txBody>
          <a:bodyPr>
            <a:norm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арківська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обласна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громадська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організація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екологічного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спрямування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яка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займається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охороною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навколишнього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природного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середовища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захистом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екологічних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пов'язаних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ними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соціальних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прав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громадян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620688"/>
            <a:ext cx="3494112" cy="36397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107" y="2780928"/>
            <a:ext cx="4826797" cy="3892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9660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9752" y="0"/>
            <a:ext cx="4104456" cy="924475"/>
          </a:xfrm>
        </p:spPr>
        <p:txBody>
          <a:bodyPr/>
          <a:lstStyle/>
          <a:p>
            <a:r>
              <a:rPr lang="ru-RU" b="1" dirty="0"/>
              <a:t>Клуб "</a:t>
            </a:r>
            <a:r>
              <a:rPr lang="ru-RU" b="1" dirty="0" err="1"/>
              <a:t>Сьєрра</a:t>
            </a:r>
            <a:r>
              <a:rPr lang="ru-RU" b="1" dirty="0"/>
              <a:t>"</a:t>
            </a:r>
            <a:endParaRPr lang="ru-RU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496" y="980728"/>
            <a:ext cx="9145016" cy="1944216"/>
          </a:xfrm>
        </p:spPr>
        <p:txBody>
          <a:bodyPr/>
          <a:lstStyle/>
          <a:p>
            <a:r>
              <a:rPr lang="ru-RU" dirty="0"/>
              <a:t> 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мериканська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природоохоронна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організація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заснована 28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травня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1892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року в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Сан-Франциско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Каліфорнія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відомим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натуралістом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захісником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Джоном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М'юром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(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першим президентом).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Клуб "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Сьєрра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"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має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сотні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тисяч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членів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відділення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всій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території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США та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споріднений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 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Канадським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Клубом "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Сьєрра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".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3095624"/>
            <a:ext cx="5806369" cy="2709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2950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223914" cy="1412776"/>
          </a:xfrm>
        </p:spPr>
        <p:txBody>
          <a:bodyPr/>
          <a:lstStyle/>
          <a:p>
            <a:r>
              <a:rPr lang="ru-RU" b="1" dirty="0" err="1"/>
              <a:t>Міжнародний</a:t>
            </a:r>
            <a:r>
              <a:rPr lang="ru-RU" b="1" dirty="0"/>
              <a:t> союз </a:t>
            </a:r>
            <a:r>
              <a:rPr lang="ru-RU" b="1" dirty="0" err="1"/>
              <a:t>охорони</a:t>
            </a:r>
            <a:r>
              <a:rPr lang="ru-RU" b="1" dirty="0"/>
              <a:t> </a:t>
            </a:r>
            <a:r>
              <a:rPr lang="ru-RU" b="1" dirty="0" err="1" smtClean="0"/>
              <a:t>природи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en-US" b="1" dirty="0"/>
              <a:t>International Union for Conservation of Nature (IUCN)</a:t>
            </a:r>
            <a:endParaRPr lang="ru-RU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170635" y="1401926"/>
            <a:ext cx="4032447" cy="5400600"/>
          </a:xfrm>
        </p:spPr>
        <p:txBody>
          <a:bodyPr>
            <a:normAutofit fontScale="85000" lnSpcReduction="10000"/>
          </a:bodyPr>
          <a:lstStyle/>
          <a:p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іжнародна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організація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метою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якої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є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збереження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природних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ресурсів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Заснована в 1948 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році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головний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офіс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знаходиться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місті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Гланд (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Швейцарія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 Членами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організації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можуть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бути як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юридичні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так і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фізичні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особи. На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теперішній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час членами МСОП є 78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країн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112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урядових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735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неурядових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організацій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(в тому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числі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й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українських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також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велика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кількість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вчених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181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країни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Основним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уставним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видом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МСОП є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допомога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співтовариствам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будь-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виду у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справі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збереження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біорізноманіття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і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впровадження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екологічно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чистих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сталих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методів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використання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природних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ресурсів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З 1963 року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видає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Червоний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Список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Міжнародного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Союзу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Охорони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—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найбільш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всеосяжний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збірник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відомостей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охоронний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статус 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рослин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та 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тварин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в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усьому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світі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1340768"/>
            <a:ext cx="4242767" cy="4044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154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584" y="-315416"/>
            <a:ext cx="9036496" cy="1600199"/>
          </a:xfrm>
        </p:spPr>
        <p:txBody>
          <a:bodyPr/>
          <a:lstStyle/>
          <a:p>
            <a:r>
              <a:rPr lang="ru-RU" b="1" dirty="0" err="1"/>
              <a:t>Національний</a:t>
            </a:r>
            <a:r>
              <a:rPr lang="ru-RU" b="1" dirty="0"/>
              <a:t> </a:t>
            </a:r>
            <a:r>
              <a:rPr lang="ru-RU" b="1" dirty="0" err="1"/>
              <a:t>екологічний</a:t>
            </a:r>
            <a:r>
              <a:rPr lang="ru-RU" b="1" dirty="0"/>
              <a:t> центр </a:t>
            </a:r>
            <a:r>
              <a:rPr lang="ru-RU" b="1" dirty="0" err="1"/>
              <a:t>України</a:t>
            </a:r>
            <a:r>
              <a:rPr lang="ru-RU" b="1" dirty="0"/>
              <a:t> (НЕЦУ)</a:t>
            </a:r>
            <a:r>
              <a:rPr lang="ru-RU" dirty="0"/>
              <a:t> </a:t>
            </a: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20707" y="1268760"/>
            <a:ext cx="4388537" cy="5328592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дна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 перших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екологічних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громадських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неприбуткових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організацій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національного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рівня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зареєстрованих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незалежній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Україні.Заснований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30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серпня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1991 р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НЕЦУ ставить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собі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меті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створення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здорового 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довкілля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та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поліпшення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якості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життя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людей в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Україні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намагається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донести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позиції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фахівців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охороні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довкілля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посадовців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приймають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рішення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різних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галузях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господарства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Значна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частка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НЕЦУ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пов'язана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збереженням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України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через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створення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нових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природоохоронних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об'єктів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відстоювання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недоторканності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існуючих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836712"/>
            <a:ext cx="3962400" cy="563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6143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9036496" cy="1412776"/>
          </a:xfrm>
        </p:spPr>
        <p:txBody>
          <a:bodyPr/>
          <a:lstStyle/>
          <a:p>
            <a:r>
              <a:rPr lang="ru-RU" b="1" dirty="0" err="1"/>
              <a:t>Українське</a:t>
            </a:r>
            <a:r>
              <a:rPr lang="ru-RU" b="1" dirty="0"/>
              <a:t> </a:t>
            </a:r>
            <a:r>
              <a:rPr lang="ru-RU" b="1" dirty="0" err="1"/>
              <a:t>товариство</a:t>
            </a:r>
            <a:r>
              <a:rPr lang="ru-RU" b="1" dirty="0"/>
              <a:t> </a:t>
            </a:r>
            <a:r>
              <a:rPr lang="ru-RU" b="1" dirty="0" err="1"/>
              <a:t>охорони</a:t>
            </a:r>
            <a:r>
              <a:rPr lang="ru-RU" b="1" dirty="0"/>
              <a:t> </a:t>
            </a:r>
            <a:r>
              <a:rPr lang="ru-RU" b="1" dirty="0" err="1"/>
              <a:t>природи</a:t>
            </a:r>
            <a:endParaRPr lang="ru-RU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0" y="1268760"/>
            <a:ext cx="3635896" cy="5328592"/>
          </a:xfrm>
        </p:spPr>
        <p:txBody>
          <a:bodyPr>
            <a:noAutofit/>
          </a:bodyPr>
          <a:lstStyle/>
          <a:p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Маючи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мережу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місцевих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представництв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областях,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м.Києві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м.Севастополі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також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багатьох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районних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центрах,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Укрприрода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сприяє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громадській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обізнаності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вторинною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переробкою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відходів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(англ.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recycling),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поширює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екологічну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освіту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любов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школах,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місцевих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громадах та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серед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місцевої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влади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980728"/>
            <a:ext cx="4920698" cy="4920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2433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535353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TM02455596[[fn=Весна]]</Template>
  <TotalTime>61</TotalTime>
  <Words>203</Words>
  <Application>Microsoft Office PowerPoint</Application>
  <PresentationFormat>Экран (4:3)</PresentationFormat>
  <Paragraphs>30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Spring</vt:lpstr>
      <vt:lpstr>Міжнародні екологічні організації</vt:lpstr>
      <vt:lpstr>Global Nest</vt:lpstr>
      <vt:lpstr>Всесвітнє товариство захисту тварин (ВТЗТ) (WSPA)</vt:lpstr>
      <vt:lpstr>Всесвітній фонд природи</vt:lpstr>
      <vt:lpstr>«Зелений Фронт»</vt:lpstr>
      <vt:lpstr>Клуб "Сьєрра"</vt:lpstr>
      <vt:lpstr>Міжнародний союз охорони природи International Union for Conservation of Nature (IUCN)</vt:lpstr>
      <vt:lpstr>Національний екологічний центр України (НЕЦУ) </vt:lpstr>
      <vt:lpstr>Українське товариство охорони природи</vt:lpstr>
      <vt:lpstr>Партія зелених 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Міжнародні екологічні організації</dc:title>
  <dc:creator>Sara Yasmeen (Wipro Technologies)</dc:creator>
  <cp:lastModifiedBy>Home-2</cp:lastModifiedBy>
  <cp:revision>7</cp:revision>
  <dcterms:created xsi:type="dcterms:W3CDTF">2010-02-23T11:30:32Z</dcterms:created>
  <dcterms:modified xsi:type="dcterms:W3CDTF">2015-11-18T18:08:49Z</dcterms:modified>
</cp:coreProperties>
</file>